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1" r:id="rId2"/>
    <p:sldId id="391" r:id="rId3"/>
    <p:sldId id="303" r:id="rId4"/>
    <p:sldId id="357" r:id="rId5"/>
    <p:sldId id="389" r:id="rId6"/>
    <p:sldId id="392" r:id="rId7"/>
    <p:sldId id="390" r:id="rId8"/>
    <p:sldId id="348" r:id="rId9"/>
    <p:sldId id="347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CC33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4606" autoAdjust="0"/>
  </p:normalViewPr>
  <p:slideViewPr>
    <p:cSldViewPr>
      <p:cViewPr varScale="1">
        <p:scale>
          <a:sx n="71" d="100"/>
          <a:sy n="71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4AB520-954E-4ED6-B0B4-08804F979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27C093-B319-4DF0-B2CB-05DB36CDF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CEB60-AA44-4430-BE39-5177B17CCD15}" type="slidenum">
              <a:rPr lang="en-GB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0CE74-19F0-486C-BC4A-28F2B8CF2BB1}" type="slidenum">
              <a:rPr lang="en-GB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C8728-19BD-4F36-82CD-7611913E4819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9FC5F-4B87-435F-A70E-D9E4729D426C}" type="slidenum">
              <a:rPr lang="en-GB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002CC-2453-46EA-8B1C-DA50B60DF2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73253-F76E-4069-B619-07548F0B38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A098-4498-45D1-9255-70ADF2319B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1967B-3A72-4DA2-8386-B82C2E8471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EB15-F174-416D-BE62-B500EB7559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49825-48AE-442B-BFC4-456AA66081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5B167-64FF-4302-9B87-0D5DDAA347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86F2-98FE-42E4-A649-076EC1A34B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445F-2B57-4338-80A3-D5248A9F81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C6BC5-3574-4019-B771-02118F01BB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B2BE3-4FD4-4D7A-AC5D-9B32EBFD8B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EFF3-F2D9-4773-90C4-1938CF287C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6F3F50-3480-4297-904E-2D6BD9E63B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99592" y="2204864"/>
            <a:ext cx="7010400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55 Roman" pitchFamily="34" charset="0"/>
                <a:ea typeface="Gulim" pitchFamily="34" charset="-127"/>
              </a:rPr>
              <a:t>Company </a:t>
            </a:r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55 Roman" pitchFamily="34" charset="0"/>
                <a:ea typeface="Gulim" pitchFamily="34" charset="-127"/>
              </a:rPr>
              <a:t>Presentation</a:t>
            </a:r>
          </a:p>
          <a:p>
            <a:pPr algn="ctr">
              <a:spcBef>
                <a:spcPct val="50000"/>
              </a:spcBef>
            </a:pPr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55 Roman" pitchFamily="34" charset="0"/>
                <a:ea typeface="Gulim" pitchFamily="34" charset="-127"/>
              </a:rPr>
              <a:t>Automated </a:t>
            </a:r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55 Roman" pitchFamily="34" charset="0"/>
                <a:ea typeface="Gulim" pitchFamily="34" charset="-127"/>
              </a:rPr>
              <a:t>Precision</a:t>
            </a:r>
            <a:endParaRPr lang="en-US" altLang="ko-K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55 Roman" pitchFamily="34" charset="0"/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globe_10"/>
          <p:cNvPicPr>
            <a:picLocks noChangeAspect="1" noChangeArrowheads="1"/>
          </p:cNvPicPr>
          <p:nvPr/>
        </p:nvPicPr>
        <p:blipFill>
          <a:blip r:embed="rId2" cstate="print"/>
          <a:srcRect l="1819"/>
          <a:stretch>
            <a:fillRect/>
          </a:stretch>
        </p:blipFill>
        <p:spPr bwMode="auto">
          <a:xfrm>
            <a:off x="5029200" y="0"/>
            <a:ext cx="4114800" cy="6854825"/>
          </a:xfrm>
          <a:prstGeom prst="rect">
            <a:avLst/>
          </a:prstGeom>
          <a:noFill/>
        </p:spPr>
      </p:pic>
      <p:sp>
        <p:nvSpPr>
          <p:cNvPr id="77342" name="Rectangle 542"/>
          <p:cNvSpPr>
            <a:spLocks noChangeArrowheads="1"/>
          </p:cNvSpPr>
          <p:nvPr/>
        </p:nvSpPr>
        <p:spPr bwMode="auto">
          <a:xfrm>
            <a:off x="152400" y="457200"/>
            <a:ext cx="4724400" cy="1143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altLang="ko-KR" sz="3000" b="1" dirty="0">
                <a:latin typeface="Helvetica 55 Roman" pitchFamily="34" charset="0"/>
                <a:ea typeface="Gulim" pitchFamily="34" charset="-127"/>
              </a:rPr>
              <a:t>International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52400" y="1371600"/>
            <a:ext cx="464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ko-KR" dirty="0">
              <a:latin typeface="Helvetica 55 Roman" pitchFamily="34" charset="0"/>
              <a:ea typeface="Gulim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ko-KR" dirty="0">
              <a:latin typeface="Helvetica 55 Roman" pitchFamily="34" charset="0"/>
              <a:ea typeface="Gulim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ko-KR" dirty="0">
              <a:latin typeface="Helvetica 55 Roman" pitchFamily="34" charset="0"/>
              <a:ea typeface="Gulim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Helvetica 55 Roman" pitchFamily="34" charset="0"/>
              </a:rPr>
              <a:t>API Americas:</a:t>
            </a:r>
            <a:r>
              <a:rPr lang="en-US" dirty="0">
                <a:latin typeface="Helvetica 55 Roman" pitchFamily="34" charset="0"/>
              </a:rPr>
              <a:t/>
            </a:r>
            <a:br>
              <a:rPr lang="en-US" dirty="0">
                <a:latin typeface="Helvetica 55 Roman" pitchFamily="34" charset="0"/>
              </a:rPr>
            </a:br>
            <a:r>
              <a:rPr lang="en-US" dirty="0">
                <a:latin typeface="Helvetica 55 Roman" pitchFamily="34" charset="0"/>
              </a:rPr>
              <a:t>	Headquarters in Rockville,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>
                <a:latin typeface="Helvetica 55 Roman" pitchFamily="34" charset="0"/>
              </a:rPr>
              <a:t>		MD, </a:t>
            </a:r>
            <a:r>
              <a:rPr lang="en-US" dirty="0" smtClean="0">
                <a:latin typeface="Helvetica 55 Roman" pitchFamily="34" charset="0"/>
              </a:rPr>
              <a:t>USA</a:t>
            </a:r>
            <a:endParaRPr lang="en-US" dirty="0">
              <a:latin typeface="Helvetica 55 Roman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Helvetica 55 Roman" pitchFamily="34" charset="0"/>
              </a:rPr>
              <a:t>API Europe:</a:t>
            </a:r>
            <a:r>
              <a:rPr lang="en-US" dirty="0">
                <a:latin typeface="Helvetica 55 Roman" pitchFamily="34" charset="0"/>
              </a:rPr>
              <a:t/>
            </a:r>
            <a:br>
              <a:rPr lang="en-US" dirty="0">
                <a:latin typeface="Helvetica 55 Roman" pitchFamily="34" charset="0"/>
              </a:rPr>
            </a:br>
            <a:r>
              <a:rPr lang="en-US" dirty="0">
                <a:latin typeface="Helvetica 55 Roman" pitchFamily="34" charset="0"/>
              </a:rPr>
              <a:t>	Heidelberg,  Germany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Helvetica 55 Roman" pitchFamily="34" charset="0"/>
              </a:rPr>
              <a:t>API </a:t>
            </a:r>
            <a:r>
              <a:rPr lang="en-US" b="1" dirty="0" smtClean="0">
                <a:latin typeface="Helvetica 55 Roman" pitchFamily="34" charset="0"/>
              </a:rPr>
              <a:t>Asia:</a:t>
            </a:r>
            <a:r>
              <a:rPr lang="en-US" b="1" dirty="0">
                <a:latin typeface="Helvetica 55 Roman" pitchFamily="34" charset="0"/>
              </a:rPr>
              <a:t/>
            </a:r>
            <a:br>
              <a:rPr lang="en-US" b="1" dirty="0">
                <a:latin typeface="Helvetica 55 Roman" pitchFamily="34" charset="0"/>
              </a:rPr>
            </a:br>
            <a:r>
              <a:rPr lang="en-US" dirty="0">
                <a:latin typeface="Helvetica 55 Roman" pitchFamily="34" charset="0"/>
              </a:rPr>
              <a:t>	Shanghai, China</a:t>
            </a:r>
            <a:br>
              <a:rPr lang="en-US" dirty="0">
                <a:latin typeface="Helvetica 55 Roman" pitchFamily="34" charset="0"/>
              </a:rPr>
            </a:br>
            <a:endParaRPr lang="en-US" dirty="0">
              <a:latin typeface="Helvetica 55 Roman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Helvetica 55 Roman" pitchFamily="34" charset="0"/>
              </a:rPr>
              <a:t>Worldwide </a:t>
            </a:r>
            <a:r>
              <a:rPr lang="en-US" b="1" dirty="0" smtClean="0">
                <a:latin typeface="Helvetica 55 Roman" pitchFamily="34" charset="0"/>
              </a:rPr>
              <a:t>distributors</a:t>
            </a:r>
            <a:endParaRPr lang="en-US" b="1" dirty="0">
              <a:latin typeface="Helvetica 55 Roman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dirty="0">
              <a:latin typeface="Helvetica 55 Roman" pitchFamily="34" charset="0"/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0" y="228600"/>
            <a:ext cx="7848600" cy="5029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-76200" y="46624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altLang="ko-KR" b="1">
                <a:latin typeface="Helvetica 55 Roman" pitchFamily="34" charset="0"/>
                <a:ea typeface="Gulim" pitchFamily="34" charset="-127"/>
              </a:rPr>
              <a:t>1987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" y="4953000"/>
            <a:ext cx="179388" cy="204788"/>
            <a:chOff x="322" y="3476"/>
            <a:chExt cx="129" cy="129"/>
          </a:xfrm>
        </p:grpSpPr>
        <p:sp>
          <p:nvSpPr>
            <p:cNvPr id="20487" name="Freeform 23"/>
            <p:cNvSpPr>
              <a:spLocks/>
            </p:cNvSpPr>
            <p:nvPr/>
          </p:nvSpPr>
          <p:spPr bwMode="auto">
            <a:xfrm>
              <a:off x="322" y="3485"/>
              <a:ext cx="120" cy="120"/>
            </a:xfrm>
            <a:custGeom>
              <a:avLst/>
              <a:gdLst>
                <a:gd name="T0" fmla="*/ 29 w 120"/>
                <a:gd name="T1" fmla="*/ 3 h 120"/>
                <a:gd name="T2" fmla="*/ 23 w 120"/>
                <a:gd name="T3" fmla="*/ 10 h 120"/>
                <a:gd name="T4" fmla="*/ 19 w 120"/>
                <a:gd name="T5" fmla="*/ 18 h 120"/>
                <a:gd name="T6" fmla="*/ 17 w 120"/>
                <a:gd name="T7" fmla="*/ 27 h 120"/>
                <a:gd name="T8" fmla="*/ 15 w 120"/>
                <a:gd name="T9" fmla="*/ 36 h 120"/>
                <a:gd name="T10" fmla="*/ 15 w 120"/>
                <a:gd name="T11" fmla="*/ 45 h 120"/>
                <a:gd name="T12" fmla="*/ 16 w 120"/>
                <a:gd name="T13" fmla="*/ 55 h 120"/>
                <a:gd name="T14" fmla="*/ 18 w 120"/>
                <a:gd name="T15" fmla="*/ 63 h 120"/>
                <a:gd name="T16" fmla="*/ 22 w 120"/>
                <a:gd name="T17" fmla="*/ 71 h 120"/>
                <a:gd name="T18" fmla="*/ 27 w 120"/>
                <a:gd name="T19" fmla="*/ 79 h 120"/>
                <a:gd name="T20" fmla="*/ 33 w 120"/>
                <a:gd name="T21" fmla="*/ 85 h 120"/>
                <a:gd name="T22" fmla="*/ 39 w 120"/>
                <a:gd name="T23" fmla="*/ 91 h 120"/>
                <a:gd name="T24" fmla="*/ 47 w 120"/>
                <a:gd name="T25" fmla="*/ 96 h 120"/>
                <a:gd name="T26" fmla="*/ 55 w 120"/>
                <a:gd name="T27" fmla="*/ 100 h 120"/>
                <a:gd name="T28" fmla="*/ 64 w 120"/>
                <a:gd name="T29" fmla="*/ 102 h 120"/>
                <a:gd name="T30" fmla="*/ 73 w 120"/>
                <a:gd name="T31" fmla="*/ 103 h 120"/>
                <a:gd name="T32" fmla="*/ 82 w 120"/>
                <a:gd name="T33" fmla="*/ 103 h 120"/>
                <a:gd name="T34" fmla="*/ 91 w 120"/>
                <a:gd name="T35" fmla="*/ 102 h 120"/>
                <a:gd name="T36" fmla="*/ 100 w 120"/>
                <a:gd name="T37" fmla="*/ 99 h 120"/>
                <a:gd name="T38" fmla="*/ 108 w 120"/>
                <a:gd name="T39" fmla="*/ 95 h 120"/>
                <a:gd name="T40" fmla="*/ 115 w 120"/>
                <a:gd name="T41" fmla="*/ 89 h 120"/>
                <a:gd name="T42" fmla="*/ 117 w 120"/>
                <a:gd name="T43" fmla="*/ 88 h 120"/>
                <a:gd name="T44" fmla="*/ 114 w 120"/>
                <a:gd name="T45" fmla="*/ 93 h 120"/>
                <a:gd name="T46" fmla="*/ 110 w 120"/>
                <a:gd name="T47" fmla="*/ 98 h 120"/>
                <a:gd name="T48" fmla="*/ 106 w 120"/>
                <a:gd name="T49" fmla="*/ 102 h 120"/>
                <a:gd name="T50" fmla="*/ 101 w 120"/>
                <a:gd name="T51" fmla="*/ 106 h 120"/>
                <a:gd name="T52" fmla="*/ 96 w 120"/>
                <a:gd name="T53" fmla="*/ 110 h 120"/>
                <a:gd name="T54" fmla="*/ 90 w 120"/>
                <a:gd name="T55" fmla="*/ 113 h 120"/>
                <a:gd name="T56" fmla="*/ 84 w 120"/>
                <a:gd name="T57" fmla="*/ 115 h 120"/>
                <a:gd name="T58" fmla="*/ 78 w 120"/>
                <a:gd name="T59" fmla="*/ 117 h 120"/>
                <a:gd name="T60" fmla="*/ 72 w 120"/>
                <a:gd name="T61" fmla="*/ 118 h 120"/>
                <a:gd name="T62" fmla="*/ 65 w 120"/>
                <a:gd name="T63" fmla="*/ 119 h 120"/>
                <a:gd name="T64" fmla="*/ 57 w 120"/>
                <a:gd name="T65" fmla="*/ 118 h 120"/>
                <a:gd name="T66" fmla="*/ 47 w 120"/>
                <a:gd name="T67" fmla="*/ 117 h 120"/>
                <a:gd name="T68" fmla="*/ 38 w 120"/>
                <a:gd name="T69" fmla="*/ 113 h 120"/>
                <a:gd name="T70" fmla="*/ 30 w 120"/>
                <a:gd name="T71" fmla="*/ 109 h 120"/>
                <a:gd name="T72" fmla="*/ 23 w 120"/>
                <a:gd name="T73" fmla="*/ 104 h 120"/>
                <a:gd name="T74" fmla="*/ 16 w 120"/>
                <a:gd name="T75" fmla="*/ 98 h 120"/>
                <a:gd name="T76" fmla="*/ 10 w 120"/>
                <a:gd name="T77" fmla="*/ 90 h 120"/>
                <a:gd name="T78" fmla="*/ 6 w 120"/>
                <a:gd name="T79" fmla="*/ 82 h 120"/>
                <a:gd name="T80" fmla="*/ 2 w 120"/>
                <a:gd name="T81" fmla="*/ 74 h 120"/>
                <a:gd name="T82" fmla="*/ 0 w 120"/>
                <a:gd name="T83" fmla="*/ 64 h 120"/>
                <a:gd name="T84" fmla="*/ 0 w 120"/>
                <a:gd name="T85" fmla="*/ 55 h 120"/>
                <a:gd name="T86" fmla="*/ 0 w 120"/>
                <a:gd name="T87" fmla="*/ 48 h 120"/>
                <a:gd name="T88" fmla="*/ 1 w 120"/>
                <a:gd name="T89" fmla="*/ 42 h 120"/>
                <a:gd name="T90" fmla="*/ 2 w 120"/>
                <a:gd name="T91" fmla="*/ 36 h 120"/>
                <a:gd name="T92" fmla="*/ 5 w 120"/>
                <a:gd name="T93" fmla="*/ 30 h 120"/>
                <a:gd name="T94" fmla="*/ 7 w 120"/>
                <a:gd name="T95" fmla="*/ 24 h 120"/>
                <a:gd name="T96" fmla="*/ 11 w 120"/>
                <a:gd name="T97" fmla="*/ 19 h 120"/>
                <a:gd name="T98" fmla="*/ 14 w 120"/>
                <a:gd name="T99" fmla="*/ 14 h 120"/>
                <a:gd name="T100" fmla="*/ 19 w 120"/>
                <a:gd name="T101" fmla="*/ 9 h 120"/>
                <a:gd name="T102" fmla="*/ 23 w 120"/>
                <a:gd name="T103" fmla="*/ 5 h 120"/>
                <a:gd name="T104" fmla="*/ 28 w 120"/>
                <a:gd name="T105" fmla="*/ 2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20"/>
                <a:gd name="T161" fmla="*/ 120 w 120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20">
                  <a:moveTo>
                    <a:pt x="32" y="0"/>
                  </a:moveTo>
                  <a:lnTo>
                    <a:pt x="31" y="1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3"/>
                  </a:lnTo>
                  <a:lnTo>
                    <a:pt x="21" y="15"/>
                  </a:lnTo>
                  <a:lnTo>
                    <a:pt x="19" y="18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6" y="55"/>
                  </a:lnTo>
                  <a:lnTo>
                    <a:pt x="17" y="57"/>
                  </a:lnTo>
                  <a:lnTo>
                    <a:pt x="17" y="60"/>
                  </a:lnTo>
                  <a:lnTo>
                    <a:pt x="18" y="63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3" y="74"/>
                  </a:lnTo>
                  <a:lnTo>
                    <a:pt x="25" y="76"/>
                  </a:lnTo>
                  <a:lnTo>
                    <a:pt x="27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39" y="91"/>
                  </a:lnTo>
                  <a:lnTo>
                    <a:pt x="42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49" y="97"/>
                  </a:lnTo>
                  <a:lnTo>
                    <a:pt x="52" y="99"/>
                  </a:lnTo>
                  <a:lnTo>
                    <a:pt x="55" y="100"/>
                  </a:lnTo>
                  <a:lnTo>
                    <a:pt x="58" y="101"/>
                  </a:lnTo>
                  <a:lnTo>
                    <a:pt x="61" y="102"/>
                  </a:lnTo>
                  <a:lnTo>
                    <a:pt x="64" y="102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73" y="103"/>
                  </a:lnTo>
                  <a:lnTo>
                    <a:pt x="76" y="103"/>
                  </a:lnTo>
                  <a:lnTo>
                    <a:pt x="79" y="103"/>
                  </a:lnTo>
                  <a:lnTo>
                    <a:pt x="82" y="103"/>
                  </a:lnTo>
                  <a:lnTo>
                    <a:pt x="85" y="103"/>
                  </a:lnTo>
                  <a:lnTo>
                    <a:pt x="88" y="102"/>
                  </a:lnTo>
                  <a:lnTo>
                    <a:pt x="91" y="102"/>
                  </a:lnTo>
                  <a:lnTo>
                    <a:pt x="94" y="101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3" y="97"/>
                  </a:lnTo>
                  <a:lnTo>
                    <a:pt x="105" y="96"/>
                  </a:lnTo>
                  <a:lnTo>
                    <a:pt x="108" y="95"/>
                  </a:lnTo>
                  <a:lnTo>
                    <a:pt x="110" y="93"/>
                  </a:lnTo>
                  <a:lnTo>
                    <a:pt x="113" y="91"/>
                  </a:lnTo>
                  <a:lnTo>
                    <a:pt x="115" y="89"/>
                  </a:lnTo>
                  <a:lnTo>
                    <a:pt x="117" y="88"/>
                  </a:lnTo>
                  <a:lnTo>
                    <a:pt x="119" y="86"/>
                  </a:lnTo>
                  <a:lnTo>
                    <a:pt x="117" y="88"/>
                  </a:lnTo>
                  <a:lnTo>
                    <a:pt x="116" y="90"/>
                  </a:lnTo>
                  <a:lnTo>
                    <a:pt x="115" y="91"/>
                  </a:lnTo>
                  <a:lnTo>
                    <a:pt x="114" y="93"/>
                  </a:lnTo>
                  <a:lnTo>
                    <a:pt x="113" y="95"/>
                  </a:lnTo>
                  <a:lnTo>
                    <a:pt x="111" y="96"/>
                  </a:lnTo>
                  <a:lnTo>
                    <a:pt x="110" y="98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4" y="104"/>
                  </a:lnTo>
                  <a:lnTo>
                    <a:pt x="103" y="105"/>
                  </a:lnTo>
                  <a:lnTo>
                    <a:pt x="101" y="106"/>
                  </a:lnTo>
                  <a:lnTo>
                    <a:pt x="99" y="107"/>
                  </a:lnTo>
                  <a:lnTo>
                    <a:pt x="97" y="108"/>
                  </a:lnTo>
                  <a:lnTo>
                    <a:pt x="96" y="110"/>
                  </a:lnTo>
                  <a:lnTo>
                    <a:pt x="94" y="111"/>
                  </a:lnTo>
                  <a:lnTo>
                    <a:pt x="92" y="112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6" y="114"/>
                  </a:lnTo>
                  <a:lnTo>
                    <a:pt x="84" y="115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4" y="118"/>
                  </a:lnTo>
                  <a:lnTo>
                    <a:pt x="72" y="118"/>
                  </a:lnTo>
                  <a:lnTo>
                    <a:pt x="70" y="118"/>
                  </a:lnTo>
                  <a:lnTo>
                    <a:pt x="68" y="118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60" y="118"/>
                  </a:lnTo>
                  <a:lnTo>
                    <a:pt x="57" y="118"/>
                  </a:lnTo>
                  <a:lnTo>
                    <a:pt x="54" y="118"/>
                  </a:lnTo>
                  <a:lnTo>
                    <a:pt x="50" y="117"/>
                  </a:lnTo>
                  <a:lnTo>
                    <a:pt x="47" y="117"/>
                  </a:lnTo>
                  <a:lnTo>
                    <a:pt x="44" y="116"/>
                  </a:lnTo>
                  <a:lnTo>
                    <a:pt x="41" y="115"/>
                  </a:lnTo>
                  <a:lnTo>
                    <a:pt x="38" y="113"/>
                  </a:lnTo>
                  <a:lnTo>
                    <a:pt x="36" y="112"/>
                  </a:lnTo>
                  <a:lnTo>
                    <a:pt x="33" y="111"/>
                  </a:lnTo>
                  <a:lnTo>
                    <a:pt x="30" y="109"/>
                  </a:lnTo>
                  <a:lnTo>
                    <a:pt x="28" y="108"/>
                  </a:lnTo>
                  <a:lnTo>
                    <a:pt x="25" y="106"/>
                  </a:lnTo>
                  <a:lnTo>
                    <a:pt x="23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4" y="95"/>
                  </a:lnTo>
                  <a:lnTo>
                    <a:pt x="12" y="93"/>
                  </a:lnTo>
                  <a:lnTo>
                    <a:pt x="10" y="90"/>
                  </a:lnTo>
                  <a:lnTo>
                    <a:pt x="9" y="88"/>
                  </a:lnTo>
                  <a:lnTo>
                    <a:pt x="7" y="85"/>
                  </a:lnTo>
                  <a:lnTo>
                    <a:pt x="6" y="82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2" y="74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2" y="0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488" name="Freeform 24"/>
            <p:cNvSpPr>
              <a:spLocks/>
            </p:cNvSpPr>
            <p:nvPr/>
          </p:nvSpPr>
          <p:spPr bwMode="auto">
            <a:xfrm>
              <a:off x="332" y="3573"/>
              <a:ext cx="22" cy="2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4 w 22"/>
                <a:gd name="T5" fmla="*/ 5 h 22"/>
                <a:gd name="T6" fmla="*/ 6 w 22"/>
                <a:gd name="T7" fmla="*/ 8 h 22"/>
                <a:gd name="T8" fmla="*/ 9 w 22"/>
                <a:gd name="T9" fmla="*/ 11 h 22"/>
                <a:gd name="T10" fmla="*/ 12 w 22"/>
                <a:gd name="T11" fmla="*/ 14 h 22"/>
                <a:gd name="T12" fmla="*/ 15 w 22"/>
                <a:gd name="T13" fmla="*/ 16 h 22"/>
                <a:gd name="T14" fmla="*/ 18 w 22"/>
                <a:gd name="T15" fmla="*/ 19 h 22"/>
                <a:gd name="T16" fmla="*/ 21 w 22"/>
                <a:gd name="T17" fmla="*/ 21 h 22"/>
                <a:gd name="T18" fmla="*/ 20 w 22"/>
                <a:gd name="T19" fmla="*/ 20 h 22"/>
                <a:gd name="T20" fmla="*/ 19 w 22"/>
                <a:gd name="T21" fmla="*/ 20 h 22"/>
                <a:gd name="T22" fmla="*/ 18 w 22"/>
                <a:gd name="T23" fmla="*/ 19 h 22"/>
                <a:gd name="T24" fmla="*/ 17 w 22"/>
                <a:gd name="T25" fmla="*/ 19 h 22"/>
                <a:gd name="T26" fmla="*/ 17 w 22"/>
                <a:gd name="T27" fmla="*/ 18 h 22"/>
                <a:gd name="T28" fmla="*/ 16 w 22"/>
                <a:gd name="T29" fmla="*/ 17 h 22"/>
                <a:gd name="T30" fmla="*/ 15 w 22"/>
                <a:gd name="T31" fmla="*/ 17 h 22"/>
                <a:gd name="T32" fmla="*/ 14 w 22"/>
                <a:gd name="T33" fmla="*/ 16 h 22"/>
                <a:gd name="T34" fmla="*/ 13 w 22"/>
                <a:gd name="T35" fmla="*/ 15 h 22"/>
                <a:gd name="T36" fmla="*/ 12 w 22"/>
                <a:gd name="T37" fmla="*/ 14 h 22"/>
                <a:gd name="T38" fmla="*/ 11 w 22"/>
                <a:gd name="T39" fmla="*/ 14 h 22"/>
                <a:gd name="T40" fmla="*/ 11 w 22"/>
                <a:gd name="T41" fmla="*/ 13 h 22"/>
                <a:gd name="T42" fmla="*/ 10 w 22"/>
                <a:gd name="T43" fmla="*/ 13 h 22"/>
                <a:gd name="T44" fmla="*/ 9 w 22"/>
                <a:gd name="T45" fmla="*/ 12 h 22"/>
                <a:gd name="T46" fmla="*/ 9 w 22"/>
                <a:gd name="T47" fmla="*/ 11 h 22"/>
                <a:gd name="T48" fmla="*/ 8 w 22"/>
                <a:gd name="T49" fmla="*/ 11 h 22"/>
                <a:gd name="T50" fmla="*/ 7 w 22"/>
                <a:gd name="T51" fmla="*/ 10 h 22"/>
                <a:gd name="T52" fmla="*/ 7 w 22"/>
                <a:gd name="T53" fmla="*/ 9 h 22"/>
                <a:gd name="T54" fmla="*/ 6 w 22"/>
                <a:gd name="T55" fmla="*/ 8 h 22"/>
                <a:gd name="T56" fmla="*/ 5 w 22"/>
                <a:gd name="T57" fmla="*/ 7 h 22"/>
                <a:gd name="T58" fmla="*/ 4 w 22"/>
                <a:gd name="T59" fmla="*/ 6 h 22"/>
                <a:gd name="T60" fmla="*/ 3 w 22"/>
                <a:gd name="T61" fmla="*/ 5 h 22"/>
                <a:gd name="T62" fmla="*/ 3 w 22"/>
                <a:gd name="T63" fmla="*/ 4 h 22"/>
                <a:gd name="T64" fmla="*/ 2 w 22"/>
                <a:gd name="T65" fmla="*/ 3 h 22"/>
                <a:gd name="T66" fmla="*/ 1 w 22"/>
                <a:gd name="T67" fmla="*/ 3 h 22"/>
                <a:gd name="T68" fmla="*/ 1 w 22"/>
                <a:gd name="T69" fmla="*/ 2 h 22"/>
                <a:gd name="T70" fmla="*/ 0 w 22"/>
                <a:gd name="T71" fmla="*/ 1 h 22"/>
                <a:gd name="T72" fmla="*/ 0 w 22"/>
                <a:gd name="T73" fmla="*/ 0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22"/>
                <a:gd name="T113" fmla="*/ 22 w 22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22">
                  <a:moveTo>
                    <a:pt x="0" y="0"/>
                  </a:moveTo>
                  <a:lnTo>
                    <a:pt x="1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489" name="Freeform 25"/>
            <p:cNvSpPr>
              <a:spLocks/>
            </p:cNvSpPr>
            <p:nvPr/>
          </p:nvSpPr>
          <p:spPr bwMode="auto">
            <a:xfrm>
              <a:off x="324" y="3554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0 h 49"/>
                <a:gd name="T4" fmla="*/ 1 w 49"/>
                <a:gd name="T5" fmla="*/ 3 h 49"/>
                <a:gd name="T6" fmla="*/ 3 w 49"/>
                <a:gd name="T7" fmla="*/ 7 h 49"/>
                <a:gd name="T8" fmla="*/ 4 w 49"/>
                <a:gd name="T9" fmla="*/ 10 h 49"/>
                <a:gd name="T10" fmla="*/ 6 w 49"/>
                <a:gd name="T11" fmla="*/ 14 h 49"/>
                <a:gd name="T12" fmla="*/ 8 w 49"/>
                <a:gd name="T13" fmla="*/ 17 h 49"/>
                <a:gd name="T14" fmla="*/ 11 w 49"/>
                <a:gd name="T15" fmla="*/ 20 h 49"/>
                <a:gd name="T16" fmla="*/ 13 w 49"/>
                <a:gd name="T17" fmla="*/ 23 h 49"/>
                <a:gd name="T18" fmla="*/ 16 w 49"/>
                <a:gd name="T19" fmla="*/ 26 h 49"/>
                <a:gd name="T20" fmla="*/ 18 w 49"/>
                <a:gd name="T21" fmla="*/ 29 h 49"/>
                <a:gd name="T22" fmla="*/ 21 w 49"/>
                <a:gd name="T23" fmla="*/ 31 h 49"/>
                <a:gd name="T24" fmla="*/ 24 w 49"/>
                <a:gd name="T25" fmla="*/ 34 h 49"/>
                <a:gd name="T26" fmla="*/ 27 w 49"/>
                <a:gd name="T27" fmla="*/ 36 h 49"/>
                <a:gd name="T28" fmla="*/ 30 w 49"/>
                <a:gd name="T29" fmla="*/ 39 h 49"/>
                <a:gd name="T30" fmla="*/ 33 w 49"/>
                <a:gd name="T31" fmla="*/ 41 h 49"/>
                <a:gd name="T32" fmla="*/ 37 w 49"/>
                <a:gd name="T33" fmla="*/ 43 h 49"/>
                <a:gd name="T34" fmla="*/ 40 w 49"/>
                <a:gd name="T35" fmla="*/ 44 h 49"/>
                <a:gd name="T36" fmla="*/ 44 w 49"/>
                <a:gd name="T37" fmla="*/ 46 h 49"/>
                <a:gd name="T38" fmla="*/ 47 w 49"/>
                <a:gd name="T39" fmla="*/ 48 h 49"/>
                <a:gd name="T40" fmla="*/ 48 w 49"/>
                <a:gd name="T41" fmla="*/ 48 h 49"/>
                <a:gd name="T42" fmla="*/ 45 w 49"/>
                <a:gd name="T43" fmla="*/ 47 h 49"/>
                <a:gd name="T44" fmla="*/ 43 w 49"/>
                <a:gd name="T45" fmla="*/ 46 h 49"/>
                <a:gd name="T46" fmla="*/ 41 w 49"/>
                <a:gd name="T47" fmla="*/ 45 h 49"/>
                <a:gd name="T48" fmla="*/ 39 w 49"/>
                <a:gd name="T49" fmla="*/ 45 h 49"/>
                <a:gd name="T50" fmla="*/ 37 w 49"/>
                <a:gd name="T51" fmla="*/ 44 h 49"/>
                <a:gd name="T52" fmla="*/ 35 w 49"/>
                <a:gd name="T53" fmla="*/ 43 h 49"/>
                <a:gd name="T54" fmla="*/ 33 w 49"/>
                <a:gd name="T55" fmla="*/ 42 h 49"/>
                <a:gd name="T56" fmla="*/ 31 w 49"/>
                <a:gd name="T57" fmla="*/ 41 h 49"/>
                <a:gd name="T58" fmla="*/ 29 w 49"/>
                <a:gd name="T59" fmla="*/ 40 h 49"/>
                <a:gd name="T60" fmla="*/ 27 w 49"/>
                <a:gd name="T61" fmla="*/ 39 h 49"/>
                <a:gd name="T62" fmla="*/ 25 w 49"/>
                <a:gd name="T63" fmla="*/ 37 h 49"/>
                <a:gd name="T64" fmla="*/ 23 w 49"/>
                <a:gd name="T65" fmla="*/ 36 h 49"/>
                <a:gd name="T66" fmla="*/ 22 w 49"/>
                <a:gd name="T67" fmla="*/ 35 h 49"/>
                <a:gd name="T68" fmla="*/ 20 w 49"/>
                <a:gd name="T69" fmla="*/ 33 h 49"/>
                <a:gd name="T70" fmla="*/ 18 w 49"/>
                <a:gd name="T71" fmla="*/ 32 h 49"/>
                <a:gd name="T72" fmla="*/ 17 w 49"/>
                <a:gd name="T73" fmla="*/ 30 h 49"/>
                <a:gd name="T74" fmla="*/ 15 w 49"/>
                <a:gd name="T75" fmla="*/ 29 h 49"/>
                <a:gd name="T76" fmla="*/ 14 w 49"/>
                <a:gd name="T77" fmla="*/ 27 h 49"/>
                <a:gd name="T78" fmla="*/ 12 w 49"/>
                <a:gd name="T79" fmla="*/ 25 h 49"/>
                <a:gd name="T80" fmla="*/ 11 w 49"/>
                <a:gd name="T81" fmla="*/ 24 h 49"/>
                <a:gd name="T82" fmla="*/ 10 w 49"/>
                <a:gd name="T83" fmla="*/ 22 h 49"/>
                <a:gd name="T84" fmla="*/ 8 w 49"/>
                <a:gd name="T85" fmla="*/ 20 h 49"/>
                <a:gd name="T86" fmla="*/ 7 w 49"/>
                <a:gd name="T87" fmla="*/ 18 h 49"/>
                <a:gd name="T88" fmla="*/ 6 w 49"/>
                <a:gd name="T89" fmla="*/ 16 h 49"/>
                <a:gd name="T90" fmla="*/ 5 w 49"/>
                <a:gd name="T91" fmla="*/ 14 h 49"/>
                <a:gd name="T92" fmla="*/ 4 w 49"/>
                <a:gd name="T93" fmla="*/ 12 h 49"/>
                <a:gd name="T94" fmla="*/ 3 w 49"/>
                <a:gd name="T95" fmla="*/ 10 h 49"/>
                <a:gd name="T96" fmla="*/ 2 w 49"/>
                <a:gd name="T97" fmla="*/ 8 h 49"/>
                <a:gd name="T98" fmla="*/ 2 w 49"/>
                <a:gd name="T99" fmla="*/ 6 h 49"/>
                <a:gd name="T100" fmla="*/ 1 w 49"/>
                <a:gd name="T101" fmla="*/ 4 h 49"/>
                <a:gd name="T102" fmla="*/ 0 w 49"/>
                <a:gd name="T103" fmla="*/ 2 h 49"/>
                <a:gd name="T104" fmla="*/ 0 w 49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"/>
                <a:gd name="T160" fmla="*/ 0 h 49"/>
                <a:gd name="T161" fmla="*/ 49 w 49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" h="49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0" y="39"/>
                  </a:lnTo>
                  <a:lnTo>
                    <a:pt x="33" y="41"/>
                  </a:lnTo>
                  <a:lnTo>
                    <a:pt x="37" y="43"/>
                  </a:lnTo>
                  <a:lnTo>
                    <a:pt x="40" y="44"/>
                  </a:lnTo>
                  <a:lnTo>
                    <a:pt x="44" y="46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5" y="47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9" y="45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3" y="42"/>
                  </a:lnTo>
                  <a:lnTo>
                    <a:pt x="31" y="41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0" y="33"/>
                  </a:lnTo>
                  <a:lnTo>
                    <a:pt x="18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490" name="Freeform 26"/>
            <p:cNvSpPr>
              <a:spLocks/>
            </p:cNvSpPr>
            <p:nvPr/>
          </p:nvSpPr>
          <p:spPr bwMode="auto">
            <a:xfrm>
              <a:off x="322" y="3543"/>
              <a:ext cx="62" cy="62"/>
            </a:xfrm>
            <a:custGeom>
              <a:avLst/>
              <a:gdLst>
                <a:gd name="T0" fmla="*/ 11 w 62"/>
                <a:gd name="T1" fmla="*/ 33 h 62"/>
                <a:gd name="T2" fmla="*/ 16 w 62"/>
                <a:gd name="T3" fmla="*/ 39 h 62"/>
                <a:gd name="T4" fmla="*/ 21 w 62"/>
                <a:gd name="T5" fmla="*/ 44 h 62"/>
                <a:gd name="T6" fmla="*/ 27 w 62"/>
                <a:gd name="T7" fmla="*/ 49 h 62"/>
                <a:gd name="T8" fmla="*/ 31 w 62"/>
                <a:gd name="T9" fmla="*/ 52 h 62"/>
                <a:gd name="T10" fmla="*/ 33 w 62"/>
                <a:gd name="T11" fmla="*/ 53 h 62"/>
                <a:gd name="T12" fmla="*/ 35 w 62"/>
                <a:gd name="T13" fmla="*/ 54 h 62"/>
                <a:gd name="T14" fmla="*/ 37 w 62"/>
                <a:gd name="T15" fmla="*/ 55 h 62"/>
                <a:gd name="T16" fmla="*/ 39 w 62"/>
                <a:gd name="T17" fmla="*/ 56 h 62"/>
                <a:gd name="T18" fmla="*/ 41 w 62"/>
                <a:gd name="T19" fmla="*/ 57 h 62"/>
                <a:gd name="T20" fmla="*/ 43 w 62"/>
                <a:gd name="T21" fmla="*/ 57 h 62"/>
                <a:gd name="T22" fmla="*/ 45 w 62"/>
                <a:gd name="T23" fmla="*/ 58 h 62"/>
                <a:gd name="T24" fmla="*/ 47 w 62"/>
                <a:gd name="T25" fmla="*/ 59 h 62"/>
                <a:gd name="T26" fmla="*/ 49 w 62"/>
                <a:gd name="T27" fmla="*/ 59 h 62"/>
                <a:gd name="T28" fmla="*/ 51 w 62"/>
                <a:gd name="T29" fmla="*/ 59 h 62"/>
                <a:gd name="T30" fmla="*/ 53 w 62"/>
                <a:gd name="T31" fmla="*/ 60 h 62"/>
                <a:gd name="T32" fmla="*/ 55 w 62"/>
                <a:gd name="T33" fmla="*/ 60 h 62"/>
                <a:gd name="T34" fmla="*/ 57 w 62"/>
                <a:gd name="T35" fmla="*/ 60 h 62"/>
                <a:gd name="T36" fmla="*/ 59 w 62"/>
                <a:gd name="T37" fmla="*/ 60 h 62"/>
                <a:gd name="T38" fmla="*/ 60 w 62"/>
                <a:gd name="T39" fmla="*/ 60 h 62"/>
                <a:gd name="T40" fmla="*/ 52 w 62"/>
                <a:gd name="T41" fmla="*/ 58 h 62"/>
                <a:gd name="T42" fmla="*/ 45 w 62"/>
                <a:gd name="T43" fmla="*/ 56 h 62"/>
                <a:gd name="T44" fmla="*/ 38 w 62"/>
                <a:gd name="T45" fmla="*/ 52 h 62"/>
                <a:gd name="T46" fmla="*/ 32 w 62"/>
                <a:gd name="T47" fmla="*/ 49 h 62"/>
                <a:gd name="T48" fmla="*/ 26 w 62"/>
                <a:gd name="T49" fmla="*/ 44 h 62"/>
                <a:gd name="T50" fmla="*/ 21 w 62"/>
                <a:gd name="T51" fmla="*/ 39 h 62"/>
                <a:gd name="T52" fmla="*/ 16 w 62"/>
                <a:gd name="T53" fmla="*/ 34 h 62"/>
                <a:gd name="T54" fmla="*/ 11 w 62"/>
                <a:gd name="T55" fmla="*/ 28 h 62"/>
                <a:gd name="T56" fmla="*/ 7 w 62"/>
                <a:gd name="T57" fmla="*/ 22 h 62"/>
                <a:gd name="T58" fmla="*/ 4 w 62"/>
                <a:gd name="T59" fmla="*/ 15 h 62"/>
                <a:gd name="T60" fmla="*/ 2 w 62"/>
                <a:gd name="T61" fmla="*/ 8 h 62"/>
                <a:gd name="T62" fmla="*/ 0 w 62"/>
                <a:gd name="T63" fmla="*/ 0 h 62"/>
                <a:gd name="T64" fmla="*/ 0 w 62"/>
                <a:gd name="T65" fmla="*/ 2 h 62"/>
                <a:gd name="T66" fmla="*/ 0 w 62"/>
                <a:gd name="T67" fmla="*/ 4 h 62"/>
                <a:gd name="T68" fmla="*/ 0 w 62"/>
                <a:gd name="T69" fmla="*/ 6 h 62"/>
                <a:gd name="T70" fmla="*/ 0 w 62"/>
                <a:gd name="T71" fmla="*/ 8 h 62"/>
                <a:gd name="T72" fmla="*/ 1 w 62"/>
                <a:gd name="T73" fmla="*/ 10 h 62"/>
                <a:gd name="T74" fmla="*/ 1 w 62"/>
                <a:gd name="T75" fmla="*/ 12 h 62"/>
                <a:gd name="T76" fmla="*/ 2 w 62"/>
                <a:gd name="T77" fmla="*/ 14 h 62"/>
                <a:gd name="T78" fmla="*/ 2 w 62"/>
                <a:gd name="T79" fmla="*/ 16 h 62"/>
                <a:gd name="T80" fmla="*/ 3 w 62"/>
                <a:gd name="T81" fmla="*/ 18 h 62"/>
                <a:gd name="T82" fmla="*/ 4 w 62"/>
                <a:gd name="T83" fmla="*/ 20 h 62"/>
                <a:gd name="T84" fmla="*/ 5 w 62"/>
                <a:gd name="T85" fmla="*/ 22 h 62"/>
                <a:gd name="T86" fmla="*/ 6 w 62"/>
                <a:gd name="T87" fmla="*/ 24 h 62"/>
                <a:gd name="T88" fmla="*/ 6 w 62"/>
                <a:gd name="T89" fmla="*/ 26 h 62"/>
                <a:gd name="T90" fmla="*/ 7 w 62"/>
                <a:gd name="T91" fmla="*/ 28 h 62"/>
                <a:gd name="T92" fmla="*/ 8 w 62"/>
                <a:gd name="T93" fmla="*/ 29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62"/>
                <a:gd name="T143" fmla="*/ 62 w 62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62">
                  <a:moveTo>
                    <a:pt x="9" y="30"/>
                  </a:moveTo>
                  <a:lnTo>
                    <a:pt x="11" y="33"/>
                  </a:lnTo>
                  <a:lnTo>
                    <a:pt x="13" y="3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7" y="49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5"/>
                  </a:lnTo>
                  <a:lnTo>
                    <a:pt x="38" y="55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1" y="59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4" y="60"/>
                  </a:lnTo>
                  <a:lnTo>
                    <a:pt x="55" y="60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9" y="60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6" y="59"/>
                  </a:lnTo>
                  <a:lnTo>
                    <a:pt x="52" y="58"/>
                  </a:lnTo>
                  <a:lnTo>
                    <a:pt x="49" y="57"/>
                  </a:lnTo>
                  <a:lnTo>
                    <a:pt x="45" y="56"/>
                  </a:lnTo>
                  <a:lnTo>
                    <a:pt x="42" y="54"/>
                  </a:lnTo>
                  <a:lnTo>
                    <a:pt x="38" y="52"/>
                  </a:lnTo>
                  <a:lnTo>
                    <a:pt x="35" y="51"/>
                  </a:lnTo>
                  <a:lnTo>
                    <a:pt x="32" y="49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21" y="39"/>
                  </a:lnTo>
                  <a:lnTo>
                    <a:pt x="18" y="37"/>
                  </a:lnTo>
                  <a:lnTo>
                    <a:pt x="16" y="34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30"/>
                  </a:lnTo>
                </a:path>
              </a:pathLst>
            </a:custGeom>
            <a:solidFill>
              <a:srgbClr val="E50C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491" name="Freeform 27"/>
            <p:cNvSpPr>
              <a:spLocks/>
            </p:cNvSpPr>
            <p:nvPr/>
          </p:nvSpPr>
          <p:spPr bwMode="auto">
            <a:xfrm>
              <a:off x="322" y="3532"/>
              <a:ext cx="73" cy="73"/>
            </a:xfrm>
            <a:custGeom>
              <a:avLst/>
              <a:gdLst>
                <a:gd name="T0" fmla="*/ 1 w 73"/>
                <a:gd name="T1" fmla="*/ 22 h 73"/>
                <a:gd name="T2" fmla="*/ 4 w 73"/>
                <a:gd name="T3" fmla="*/ 29 h 73"/>
                <a:gd name="T4" fmla="*/ 8 w 73"/>
                <a:gd name="T5" fmla="*/ 36 h 73"/>
                <a:gd name="T6" fmla="*/ 12 w 73"/>
                <a:gd name="T7" fmla="*/ 43 h 73"/>
                <a:gd name="T8" fmla="*/ 17 w 73"/>
                <a:gd name="T9" fmla="*/ 48 h 73"/>
                <a:gd name="T10" fmla="*/ 23 w 73"/>
                <a:gd name="T11" fmla="*/ 54 h 73"/>
                <a:gd name="T12" fmla="*/ 29 w 73"/>
                <a:gd name="T13" fmla="*/ 59 h 73"/>
                <a:gd name="T14" fmla="*/ 35 w 73"/>
                <a:gd name="T15" fmla="*/ 63 h 73"/>
                <a:gd name="T16" fmla="*/ 42 w 73"/>
                <a:gd name="T17" fmla="*/ 67 h 73"/>
                <a:gd name="T18" fmla="*/ 49 w 73"/>
                <a:gd name="T19" fmla="*/ 70 h 73"/>
                <a:gd name="T20" fmla="*/ 51 w 73"/>
                <a:gd name="T21" fmla="*/ 70 h 73"/>
                <a:gd name="T22" fmla="*/ 53 w 73"/>
                <a:gd name="T23" fmla="*/ 71 h 73"/>
                <a:gd name="T24" fmla="*/ 55 w 73"/>
                <a:gd name="T25" fmla="*/ 71 h 73"/>
                <a:gd name="T26" fmla="*/ 57 w 73"/>
                <a:gd name="T27" fmla="*/ 71 h 73"/>
                <a:gd name="T28" fmla="*/ 59 w 73"/>
                <a:gd name="T29" fmla="*/ 71 h 73"/>
                <a:gd name="T30" fmla="*/ 61 w 73"/>
                <a:gd name="T31" fmla="*/ 71 h 73"/>
                <a:gd name="T32" fmla="*/ 63 w 73"/>
                <a:gd name="T33" fmla="*/ 72 h 73"/>
                <a:gd name="T34" fmla="*/ 66 w 73"/>
                <a:gd name="T35" fmla="*/ 72 h 73"/>
                <a:gd name="T36" fmla="*/ 68 w 73"/>
                <a:gd name="T37" fmla="*/ 71 h 73"/>
                <a:gd name="T38" fmla="*/ 72 w 73"/>
                <a:gd name="T39" fmla="*/ 71 h 73"/>
                <a:gd name="T40" fmla="*/ 65 w 73"/>
                <a:gd name="T41" fmla="*/ 70 h 73"/>
                <a:gd name="T42" fmla="*/ 57 w 73"/>
                <a:gd name="T43" fmla="*/ 69 h 73"/>
                <a:gd name="T44" fmla="*/ 50 w 73"/>
                <a:gd name="T45" fmla="*/ 66 h 73"/>
                <a:gd name="T46" fmla="*/ 43 w 73"/>
                <a:gd name="T47" fmla="*/ 64 h 73"/>
                <a:gd name="T48" fmla="*/ 37 w 73"/>
                <a:gd name="T49" fmla="*/ 60 h 73"/>
                <a:gd name="T50" fmla="*/ 31 w 73"/>
                <a:gd name="T51" fmla="*/ 56 h 73"/>
                <a:gd name="T52" fmla="*/ 25 w 73"/>
                <a:gd name="T53" fmla="*/ 51 h 73"/>
                <a:gd name="T54" fmla="*/ 20 w 73"/>
                <a:gd name="T55" fmla="*/ 46 h 73"/>
                <a:gd name="T56" fmla="*/ 15 w 73"/>
                <a:gd name="T57" fmla="*/ 40 h 73"/>
                <a:gd name="T58" fmla="*/ 11 w 73"/>
                <a:gd name="T59" fmla="*/ 34 h 73"/>
                <a:gd name="T60" fmla="*/ 7 w 73"/>
                <a:gd name="T61" fmla="*/ 28 h 73"/>
                <a:gd name="T62" fmla="*/ 5 w 73"/>
                <a:gd name="T63" fmla="*/ 21 h 73"/>
                <a:gd name="T64" fmla="*/ 2 w 73"/>
                <a:gd name="T65" fmla="*/ 14 h 73"/>
                <a:gd name="T66" fmla="*/ 1 w 73"/>
                <a:gd name="T67" fmla="*/ 6 h 73"/>
                <a:gd name="T68" fmla="*/ 0 w 73"/>
                <a:gd name="T69" fmla="*/ 0 h 73"/>
                <a:gd name="T70" fmla="*/ 0 w 73"/>
                <a:gd name="T71" fmla="*/ 2 h 73"/>
                <a:gd name="T72" fmla="*/ 0 w 73"/>
                <a:gd name="T73" fmla="*/ 4 h 73"/>
                <a:gd name="T74" fmla="*/ 0 w 73"/>
                <a:gd name="T75" fmla="*/ 6 h 73"/>
                <a:gd name="T76" fmla="*/ 0 w 73"/>
                <a:gd name="T77" fmla="*/ 8 h 73"/>
                <a:gd name="T78" fmla="*/ 0 w 73"/>
                <a:gd name="T79" fmla="*/ 10 h 73"/>
                <a:gd name="T80" fmla="*/ 0 w 73"/>
                <a:gd name="T81" fmla="*/ 12 h 73"/>
                <a:gd name="T82" fmla="*/ 0 w 73"/>
                <a:gd name="T83" fmla="*/ 14 h 73"/>
                <a:gd name="T84" fmla="*/ 0 w 73"/>
                <a:gd name="T85" fmla="*/ 16 h 73"/>
                <a:gd name="T86" fmla="*/ 0 w 73"/>
                <a:gd name="T87" fmla="*/ 18 h 73"/>
                <a:gd name="T88" fmla="*/ 1 w 73"/>
                <a:gd name="T89" fmla="*/ 20 h 73"/>
                <a:gd name="T90" fmla="*/ 1 w 73"/>
                <a:gd name="T91" fmla="*/ 22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73"/>
                <a:gd name="T140" fmla="*/ 73 w 73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73">
                  <a:moveTo>
                    <a:pt x="1" y="22"/>
                  </a:moveTo>
                  <a:lnTo>
                    <a:pt x="1" y="22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0" y="39"/>
                  </a:lnTo>
                  <a:lnTo>
                    <a:pt x="12" y="43"/>
                  </a:lnTo>
                  <a:lnTo>
                    <a:pt x="15" y="45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3"/>
                  </a:lnTo>
                  <a:lnTo>
                    <a:pt x="38" y="65"/>
                  </a:lnTo>
                  <a:lnTo>
                    <a:pt x="42" y="67"/>
                  </a:lnTo>
                  <a:lnTo>
                    <a:pt x="45" y="68"/>
                  </a:lnTo>
                  <a:lnTo>
                    <a:pt x="49" y="70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57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69"/>
                  </a:lnTo>
                  <a:lnTo>
                    <a:pt x="54" y="68"/>
                  </a:lnTo>
                  <a:lnTo>
                    <a:pt x="50" y="66"/>
                  </a:lnTo>
                  <a:lnTo>
                    <a:pt x="47" y="65"/>
                  </a:lnTo>
                  <a:lnTo>
                    <a:pt x="43" y="64"/>
                  </a:lnTo>
                  <a:lnTo>
                    <a:pt x="40" y="62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5" y="51"/>
                  </a:lnTo>
                  <a:lnTo>
                    <a:pt x="22" y="49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</a:path>
              </a:pathLst>
            </a:custGeom>
            <a:solidFill>
              <a:srgbClr val="DE0A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492" name="Freeform 28"/>
            <p:cNvSpPr>
              <a:spLocks/>
            </p:cNvSpPr>
            <p:nvPr/>
          </p:nvSpPr>
          <p:spPr bwMode="auto">
            <a:xfrm>
              <a:off x="322" y="3523"/>
              <a:ext cx="82" cy="82"/>
            </a:xfrm>
            <a:custGeom>
              <a:avLst/>
              <a:gdLst>
                <a:gd name="T0" fmla="*/ 0 w 82"/>
                <a:gd name="T1" fmla="*/ 19 h 82"/>
                <a:gd name="T2" fmla="*/ 2 w 82"/>
                <a:gd name="T3" fmla="*/ 27 h 82"/>
                <a:gd name="T4" fmla="*/ 4 w 82"/>
                <a:gd name="T5" fmla="*/ 34 h 82"/>
                <a:gd name="T6" fmla="*/ 8 w 82"/>
                <a:gd name="T7" fmla="*/ 41 h 82"/>
                <a:gd name="T8" fmla="*/ 11 w 82"/>
                <a:gd name="T9" fmla="*/ 47 h 82"/>
                <a:gd name="T10" fmla="*/ 16 w 82"/>
                <a:gd name="T11" fmla="*/ 53 h 82"/>
                <a:gd name="T12" fmla="*/ 21 w 82"/>
                <a:gd name="T13" fmla="*/ 59 h 82"/>
                <a:gd name="T14" fmla="*/ 27 w 82"/>
                <a:gd name="T15" fmla="*/ 64 h 82"/>
                <a:gd name="T16" fmla="*/ 33 w 82"/>
                <a:gd name="T17" fmla="*/ 68 h 82"/>
                <a:gd name="T18" fmla="*/ 39 w 82"/>
                <a:gd name="T19" fmla="*/ 72 h 82"/>
                <a:gd name="T20" fmla="*/ 46 w 82"/>
                <a:gd name="T21" fmla="*/ 76 h 82"/>
                <a:gd name="T22" fmla="*/ 53 w 82"/>
                <a:gd name="T23" fmla="*/ 78 h 82"/>
                <a:gd name="T24" fmla="*/ 61 w 82"/>
                <a:gd name="T25" fmla="*/ 80 h 82"/>
                <a:gd name="T26" fmla="*/ 63 w 82"/>
                <a:gd name="T27" fmla="*/ 81 h 82"/>
                <a:gd name="T28" fmla="*/ 65 w 82"/>
                <a:gd name="T29" fmla="*/ 81 h 82"/>
                <a:gd name="T30" fmla="*/ 67 w 82"/>
                <a:gd name="T31" fmla="*/ 80 h 82"/>
                <a:gd name="T32" fmla="*/ 69 w 82"/>
                <a:gd name="T33" fmla="*/ 80 h 82"/>
                <a:gd name="T34" fmla="*/ 71 w 82"/>
                <a:gd name="T35" fmla="*/ 80 h 82"/>
                <a:gd name="T36" fmla="*/ 73 w 82"/>
                <a:gd name="T37" fmla="*/ 80 h 82"/>
                <a:gd name="T38" fmla="*/ 75 w 82"/>
                <a:gd name="T39" fmla="*/ 79 h 82"/>
                <a:gd name="T40" fmla="*/ 77 w 82"/>
                <a:gd name="T41" fmla="*/ 79 h 82"/>
                <a:gd name="T42" fmla="*/ 79 w 82"/>
                <a:gd name="T43" fmla="*/ 78 h 82"/>
                <a:gd name="T44" fmla="*/ 77 w 82"/>
                <a:gd name="T45" fmla="*/ 78 h 82"/>
                <a:gd name="T46" fmla="*/ 69 w 82"/>
                <a:gd name="T47" fmla="*/ 78 h 82"/>
                <a:gd name="T48" fmla="*/ 62 w 82"/>
                <a:gd name="T49" fmla="*/ 77 h 82"/>
                <a:gd name="T50" fmla="*/ 54 w 82"/>
                <a:gd name="T51" fmla="*/ 75 h 82"/>
                <a:gd name="T52" fmla="*/ 47 w 82"/>
                <a:gd name="T53" fmla="*/ 72 h 82"/>
                <a:gd name="T54" fmla="*/ 41 w 82"/>
                <a:gd name="T55" fmla="*/ 69 h 82"/>
                <a:gd name="T56" fmla="*/ 35 w 82"/>
                <a:gd name="T57" fmla="*/ 66 h 82"/>
                <a:gd name="T58" fmla="*/ 29 w 82"/>
                <a:gd name="T59" fmla="*/ 61 h 82"/>
                <a:gd name="T60" fmla="*/ 24 w 82"/>
                <a:gd name="T61" fmla="*/ 56 h 82"/>
                <a:gd name="T62" fmla="*/ 19 w 82"/>
                <a:gd name="T63" fmla="*/ 51 h 82"/>
                <a:gd name="T64" fmla="*/ 14 w 82"/>
                <a:gd name="T65" fmla="*/ 45 h 82"/>
                <a:gd name="T66" fmla="*/ 11 w 82"/>
                <a:gd name="T67" fmla="*/ 39 h 82"/>
                <a:gd name="T68" fmla="*/ 7 w 82"/>
                <a:gd name="T69" fmla="*/ 32 h 82"/>
                <a:gd name="T70" fmla="*/ 5 w 82"/>
                <a:gd name="T71" fmla="*/ 26 h 82"/>
                <a:gd name="T72" fmla="*/ 3 w 82"/>
                <a:gd name="T73" fmla="*/ 18 h 82"/>
                <a:gd name="T74" fmla="*/ 2 w 82"/>
                <a:gd name="T75" fmla="*/ 11 h 82"/>
                <a:gd name="T76" fmla="*/ 2 w 82"/>
                <a:gd name="T77" fmla="*/ 3 h 82"/>
                <a:gd name="T78" fmla="*/ 1 w 82"/>
                <a:gd name="T79" fmla="*/ 1 h 82"/>
                <a:gd name="T80" fmla="*/ 1 w 82"/>
                <a:gd name="T81" fmla="*/ 3 h 82"/>
                <a:gd name="T82" fmla="*/ 1 w 82"/>
                <a:gd name="T83" fmla="*/ 5 h 82"/>
                <a:gd name="T84" fmla="*/ 0 w 82"/>
                <a:gd name="T85" fmla="*/ 7 h 82"/>
                <a:gd name="T86" fmla="*/ 0 w 82"/>
                <a:gd name="T87" fmla="*/ 9 h 82"/>
                <a:gd name="T88" fmla="*/ 0 w 82"/>
                <a:gd name="T89" fmla="*/ 11 h 82"/>
                <a:gd name="T90" fmla="*/ 0 w 82"/>
                <a:gd name="T91" fmla="*/ 13 h 82"/>
                <a:gd name="T92" fmla="*/ 0 w 82"/>
                <a:gd name="T93" fmla="*/ 15 h 82"/>
                <a:gd name="T94" fmla="*/ 0 w 82"/>
                <a:gd name="T95" fmla="*/ 17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"/>
                <a:gd name="T145" fmla="*/ 0 h 82"/>
                <a:gd name="T146" fmla="*/ 82 w 82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" h="82">
                  <a:moveTo>
                    <a:pt x="0" y="18"/>
                  </a:moveTo>
                  <a:lnTo>
                    <a:pt x="0" y="19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3" y="30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1" y="47"/>
                  </a:lnTo>
                  <a:lnTo>
                    <a:pt x="14" y="50"/>
                  </a:lnTo>
                  <a:lnTo>
                    <a:pt x="16" y="53"/>
                  </a:lnTo>
                  <a:lnTo>
                    <a:pt x="19" y="56"/>
                  </a:lnTo>
                  <a:lnTo>
                    <a:pt x="21" y="59"/>
                  </a:lnTo>
                  <a:lnTo>
                    <a:pt x="24" y="61"/>
                  </a:lnTo>
                  <a:lnTo>
                    <a:pt x="27" y="64"/>
                  </a:lnTo>
                  <a:lnTo>
                    <a:pt x="30" y="66"/>
                  </a:lnTo>
                  <a:lnTo>
                    <a:pt x="33" y="68"/>
                  </a:lnTo>
                  <a:lnTo>
                    <a:pt x="36" y="70"/>
                  </a:lnTo>
                  <a:lnTo>
                    <a:pt x="39" y="72"/>
                  </a:lnTo>
                  <a:lnTo>
                    <a:pt x="43" y="74"/>
                  </a:lnTo>
                  <a:lnTo>
                    <a:pt x="46" y="76"/>
                  </a:lnTo>
                  <a:lnTo>
                    <a:pt x="50" y="77"/>
                  </a:lnTo>
                  <a:lnTo>
                    <a:pt x="53" y="78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67" y="80"/>
                  </a:lnTo>
                  <a:lnTo>
                    <a:pt x="68" y="80"/>
                  </a:lnTo>
                  <a:lnTo>
                    <a:pt x="69" y="80"/>
                  </a:lnTo>
                  <a:lnTo>
                    <a:pt x="70" y="80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3" y="80"/>
                  </a:lnTo>
                  <a:lnTo>
                    <a:pt x="74" y="80"/>
                  </a:lnTo>
                  <a:lnTo>
                    <a:pt x="75" y="79"/>
                  </a:lnTo>
                  <a:lnTo>
                    <a:pt x="76" y="79"/>
                  </a:lnTo>
                  <a:lnTo>
                    <a:pt x="77" y="79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7" y="78"/>
                  </a:lnTo>
                  <a:lnTo>
                    <a:pt x="73" y="78"/>
                  </a:lnTo>
                  <a:lnTo>
                    <a:pt x="69" y="78"/>
                  </a:lnTo>
                  <a:lnTo>
                    <a:pt x="65" y="78"/>
                  </a:lnTo>
                  <a:lnTo>
                    <a:pt x="62" y="77"/>
                  </a:lnTo>
                  <a:lnTo>
                    <a:pt x="58" y="76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7" y="72"/>
                  </a:lnTo>
                  <a:lnTo>
                    <a:pt x="44" y="71"/>
                  </a:lnTo>
                  <a:lnTo>
                    <a:pt x="41" y="69"/>
                  </a:lnTo>
                  <a:lnTo>
                    <a:pt x="38" y="68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29" y="61"/>
                  </a:lnTo>
                  <a:lnTo>
                    <a:pt x="26" y="59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19" y="51"/>
                  </a:lnTo>
                  <a:lnTo>
                    <a:pt x="17" y="48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9" y="36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493" name="Freeform 29"/>
            <p:cNvSpPr>
              <a:spLocks/>
            </p:cNvSpPr>
            <p:nvPr/>
          </p:nvSpPr>
          <p:spPr bwMode="auto">
            <a:xfrm>
              <a:off x="323" y="3516"/>
              <a:ext cx="88" cy="88"/>
            </a:xfrm>
            <a:custGeom>
              <a:avLst/>
              <a:gdLst>
                <a:gd name="T0" fmla="*/ 0 w 88"/>
                <a:gd name="T1" fmla="*/ 18 h 88"/>
                <a:gd name="T2" fmla="*/ 1 w 88"/>
                <a:gd name="T3" fmla="*/ 26 h 88"/>
                <a:gd name="T4" fmla="*/ 3 w 88"/>
                <a:gd name="T5" fmla="*/ 33 h 88"/>
                <a:gd name="T6" fmla="*/ 5 w 88"/>
                <a:gd name="T7" fmla="*/ 40 h 88"/>
                <a:gd name="T8" fmla="*/ 9 w 88"/>
                <a:gd name="T9" fmla="*/ 47 h 88"/>
                <a:gd name="T10" fmla="*/ 12 w 88"/>
                <a:gd name="T11" fmla="*/ 53 h 88"/>
                <a:gd name="T12" fmla="*/ 17 w 88"/>
                <a:gd name="T13" fmla="*/ 59 h 88"/>
                <a:gd name="T14" fmla="*/ 22 w 88"/>
                <a:gd name="T15" fmla="*/ 64 h 88"/>
                <a:gd name="T16" fmla="*/ 27 w 88"/>
                <a:gd name="T17" fmla="*/ 69 h 88"/>
                <a:gd name="T18" fmla="*/ 33 w 88"/>
                <a:gd name="T19" fmla="*/ 74 h 88"/>
                <a:gd name="T20" fmla="*/ 39 w 88"/>
                <a:gd name="T21" fmla="*/ 77 h 88"/>
                <a:gd name="T22" fmla="*/ 46 w 88"/>
                <a:gd name="T23" fmla="*/ 81 h 88"/>
                <a:gd name="T24" fmla="*/ 53 w 88"/>
                <a:gd name="T25" fmla="*/ 83 h 88"/>
                <a:gd name="T26" fmla="*/ 60 w 88"/>
                <a:gd name="T27" fmla="*/ 85 h 88"/>
                <a:gd name="T28" fmla="*/ 68 w 88"/>
                <a:gd name="T29" fmla="*/ 86 h 88"/>
                <a:gd name="T30" fmla="*/ 72 w 88"/>
                <a:gd name="T31" fmla="*/ 86 h 88"/>
                <a:gd name="T32" fmla="*/ 74 w 88"/>
                <a:gd name="T33" fmla="*/ 86 h 88"/>
                <a:gd name="T34" fmla="*/ 76 w 88"/>
                <a:gd name="T35" fmla="*/ 86 h 88"/>
                <a:gd name="T36" fmla="*/ 78 w 88"/>
                <a:gd name="T37" fmla="*/ 85 h 88"/>
                <a:gd name="T38" fmla="*/ 80 w 88"/>
                <a:gd name="T39" fmla="*/ 85 h 88"/>
                <a:gd name="T40" fmla="*/ 82 w 88"/>
                <a:gd name="T41" fmla="*/ 84 h 88"/>
                <a:gd name="T42" fmla="*/ 84 w 88"/>
                <a:gd name="T43" fmla="*/ 83 h 88"/>
                <a:gd name="T44" fmla="*/ 86 w 88"/>
                <a:gd name="T45" fmla="*/ 83 h 88"/>
                <a:gd name="T46" fmla="*/ 83 w 88"/>
                <a:gd name="T47" fmla="*/ 83 h 88"/>
                <a:gd name="T48" fmla="*/ 75 w 88"/>
                <a:gd name="T49" fmla="*/ 83 h 88"/>
                <a:gd name="T50" fmla="*/ 68 w 88"/>
                <a:gd name="T51" fmla="*/ 83 h 88"/>
                <a:gd name="T52" fmla="*/ 61 w 88"/>
                <a:gd name="T53" fmla="*/ 82 h 88"/>
                <a:gd name="T54" fmla="*/ 54 w 88"/>
                <a:gd name="T55" fmla="*/ 80 h 88"/>
                <a:gd name="T56" fmla="*/ 47 w 88"/>
                <a:gd name="T57" fmla="*/ 78 h 88"/>
                <a:gd name="T58" fmla="*/ 41 w 88"/>
                <a:gd name="T59" fmla="*/ 74 h 88"/>
                <a:gd name="T60" fmla="*/ 35 w 88"/>
                <a:gd name="T61" fmla="*/ 71 h 88"/>
                <a:gd name="T62" fmla="*/ 29 w 88"/>
                <a:gd name="T63" fmla="*/ 67 h 88"/>
                <a:gd name="T64" fmla="*/ 24 w 88"/>
                <a:gd name="T65" fmla="*/ 62 h 88"/>
                <a:gd name="T66" fmla="*/ 19 w 88"/>
                <a:gd name="T67" fmla="*/ 57 h 88"/>
                <a:gd name="T68" fmla="*/ 15 w 88"/>
                <a:gd name="T69" fmla="*/ 51 h 88"/>
                <a:gd name="T70" fmla="*/ 12 w 88"/>
                <a:gd name="T71" fmla="*/ 45 h 88"/>
                <a:gd name="T72" fmla="*/ 8 w 88"/>
                <a:gd name="T73" fmla="*/ 39 h 88"/>
                <a:gd name="T74" fmla="*/ 6 w 88"/>
                <a:gd name="T75" fmla="*/ 32 h 88"/>
                <a:gd name="T76" fmla="*/ 4 w 88"/>
                <a:gd name="T77" fmla="*/ 25 h 88"/>
                <a:gd name="T78" fmla="*/ 3 w 88"/>
                <a:gd name="T79" fmla="*/ 18 h 88"/>
                <a:gd name="T80" fmla="*/ 3 w 88"/>
                <a:gd name="T81" fmla="*/ 10 h 88"/>
                <a:gd name="T82" fmla="*/ 3 w 88"/>
                <a:gd name="T83" fmla="*/ 3 h 88"/>
                <a:gd name="T84" fmla="*/ 3 w 88"/>
                <a:gd name="T85" fmla="*/ 0 h 88"/>
                <a:gd name="T86" fmla="*/ 3 w 88"/>
                <a:gd name="T87" fmla="*/ 2 h 88"/>
                <a:gd name="T88" fmla="*/ 2 w 88"/>
                <a:gd name="T89" fmla="*/ 4 h 88"/>
                <a:gd name="T90" fmla="*/ 1 w 88"/>
                <a:gd name="T91" fmla="*/ 6 h 88"/>
                <a:gd name="T92" fmla="*/ 1 w 88"/>
                <a:gd name="T93" fmla="*/ 8 h 88"/>
                <a:gd name="T94" fmla="*/ 0 w 88"/>
                <a:gd name="T95" fmla="*/ 10 h 88"/>
                <a:gd name="T96" fmla="*/ 0 w 88"/>
                <a:gd name="T97" fmla="*/ 12 h 88"/>
                <a:gd name="T98" fmla="*/ 0 w 88"/>
                <a:gd name="T99" fmla="*/ 14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"/>
                <a:gd name="T151" fmla="*/ 0 h 88"/>
                <a:gd name="T152" fmla="*/ 88 w 88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" h="88">
                  <a:moveTo>
                    <a:pt x="0" y="15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9" y="47"/>
                  </a:lnTo>
                  <a:lnTo>
                    <a:pt x="10" y="50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7" y="59"/>
                  </a:lnTo>
                  <a:lnTo>
                    <a:pt x="19" y="62"/>
                  </a:lnTo>
                  <a:lnTo>
                    <a:pt x="22" y="64"/>
                  </a:lnTo>
                  <a:lnTo>
                    <a:pt x="24" y="67"/>
                  </a:lnTo>
                  <a:lnTo>
                    <a:pt x="27" y="69"/>
                  </a:lnTo>
                  <a:lnTo>
                    <a:pt x="30" y="71"/>
                  </a:lnTo>
                  <a:lnTo>
                    <a:pt x="33" y="74"/>
                  </a:lnTo>
                  <a:lnTo>
                    <a:pt x="36" y="76"/>
                  </a:lnTo>
                  <a:lnTo>
                    <a:pt x="39" y="77"/>
                  </a:lnTo>
                  <a:lnTo>
                    <a:pt x="42" y="79"/>
                  </a:lnTo>
                  <a:lnTo>
                    <a:pt x="46" y="81"/>
                  </a:lnTo>
                  <a:lnTo>
                    <a:pt x="49" y="82"/>
                  </a:lnTo>
                  <a:lnTo>
                    <a:pt x="53" y="83"/>
                  </a:lnTo>
                  <a:lnTo>
                    <a:pt x="56" y="84"/>
                  </a:lnTo>
                  <a:lnTo>
                    <a:pt x="60" y="85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71" y="87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5" y="86"/>
                  </a:lnTo>
                  <a:lnTo>
                    <a:pt x="76" y="86"/>
                  </a:lnTo>
                  <a:lnTo>
                    <a:pt x="77" y="85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80" y="85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4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6" y="83"/>
                  </a:lnTo>
                  <a:lnTo>
                    <a:pt x="87" y="82"/>
                  </a:lnTo>
                  <a:lnTo>
                    <a:pt x="83" y="83"/>
                  </a:lnTo>
                  <a:lnTo>
                    <a:pt x="79" y="83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68" y="83"/>
                  </a:lnTo>
                  <a:lnTo>
                    <a:pt x="64" y="82"/>
                  </a:lnTo>
                  <a:lnTo>
                    <a:pt x="61" y="82"/>
                  </a:lnTo>
                  <a:lnTo>
                    <a:pt x="57" y="81"/>
                  </a:lnTo>
                  <a:lnTo>
                    <a:pt x="54" y="80"/>
                  </a:lnTo>
                  <a:lnTo>
                    <a:pt x="50" y="79"/>
                  </a:lnTo>
                  <a:lnTo>
                    <a:pt x="47" y="78"/>
                  </a:lnTo>
                  <a:lnTo>
                    <a:pt x="44" y="76"/>
                  </a:lnTo>
                  <a:lnTo>
                    <a:pt x="41" y="74"/>
                  </a:lnTo>
                  <a:lnTo>
                    <a:pt x="38" y="73"/>
                  </a:lnTo>
                  <a:lnTo>
                    <a:pt x="35" y="71"/>
                  </a:lnTo>
                  <a:lnTo>
                    <a:pt x="32" y="69"/>
                  </a:lnTo>
                  <a:lnTo>
                    <a:pt x="29" y="67"/>
                  </a:lnTo>
                  <a:lnTo>
                    <a:pt x="27" y="64"/>
                  </a:lnTo>
                  <a:lnTo>
                    <a:pt x="24" y="62"/>
                  </a:lnTo>
                  <a:lnTo>
                    <a:pt x="22" y="59"/>
                  </a:lnTo>
                  <a:lnTo>
                    <a:pt x="19" y="57"/>
                  </a:lnTo>
                  <a:lnTo>
                    <a:pt x="17" y="54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</a:path>
              </a:pathLst>
            </a:custGeom>
            <a:solidFill>
              <a:srgbClr val="CC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494" name="Freeform 30"/>
            <p:cNvSpPr>
              <a:spLocks/>
            </p:cNvSpPr>
            <p:nvPr/>
          </p:nvSpPr>
          <p:spPr bwMode="auto">
            <a:xfrm>
              <a:off x="325" y="3510"/>
              <a:ext cx="92" cy="92"/>
            </a:xfrm>
            <a:custGeom>
              <a:avLst/>
              <a:gdLst>
                <a:gd name="T0" fmla="*/ 0 w 92"/>
                <a:gd name="T1" fmla="*/ 17 h 92"/>
                <a:gd name="T2" fmla="*/ 0 w 92"/>
                <a:gd name="T3" fmla="*/ 24 h 92"/>
                <a:gd name="T4" fmla="*/ 1 w 92"/>
                <a:gd name="T5" fmla="*/ 32 h 92"/>
                <a:gd name="T6" fmla="*/ 3 w 92"/>
                <a:gd name="T7" fmla="*/ 39 h 92"/>
                <a:gd name="T8" fmla="*/ 5 w 92"/>
                <a:gd name="T9" fmla="*/ 46 h 92"/>
                <a:gd name="T10" fmla="*/ 8 w 92"/>
                <a:gd name="T11" fmla="*/ 52 h 92"/>
                <a:gd name="T12" fmla="*/ 12 w 92"/>
                <a:gd name="T13" fmla="*/ 58 h 92"/>
                <a:gd name="T14" fmla="*/ 16 w 92"/>
                <a:gd name="T15" fmla="*/ 64 h 92"/>
                <a:gd name="T16" fmla="*/ 21 w 92"/>
                <a:gd name="T17" fmla="*/ 69 h 92"/>
                <a:gd name="T18" fmla="*/ 26 w 92"/>
                <a:gd name="T19" fmla="*/ 74 h 92"/>
                <a:gd name="T20" fmla="*/ 32 w 92"/>
                <a:gd name="T21" fmla="*/ 78 h 92"/>
                <a:gd name="T22" fmla="*/ 38 w 92"/>
                <a:gd name="T23" fmla="*/ 82 h 92"/>
                <a:gd name="T24" fmla="*/ 44 w 92"/>
                <a:gd name="T25" fmla="*/ 85 h 92"/>
                <a:gd name="T26" fmla="*/ 51 w 92"/>
                <a:gd name="T27" fmla="*/ 87 h 92"/>
                <a:gd name="T28" fmla="*/ 58 w 92"/>
                <a:gd name="T29" fmla="*/ 89 h 92"/>
                <a:gd name="T30" fmla="*/ 65 w 92"/>
                <a:gd name="T31" fmla="*/ 90 h 92"/>
                <a:gd name="T32" fmla="*/ 73 w 92"/>
                <a:gd name="T33" fmla="*/ 91 h 92"/>
                <a:gd name="T34" fmla="*/ 78 w 92"/>
                <a:gd name="T35" fmla="*/ 90 h 92"/>
                <a:gd name="T36" fmla="*/ 80 w 92"/>
                <a:gd name="T37" fmla="*/ 89 h 92"/>
                <a:gd name="T38" fmla="*/ 82 w 92"/>
                <a:gd name="T39" fmla="*/ 89 h 92"/>
                <a:gd name="T40" fmla="*/ 84 w 92"/>
                <a:gd name="T41" fmla="*/ 88 h 92"/>
                <a:gd name="T42" fmla="*/ 86 w 92"/>
                <a:gd name="T43" fmla="*/ 87 h 92"/>
                <a:gd name="T44" fmla="*/ 88 w 92"/>
                <a:gd name="T45" fmla="*/ 86 h 92"/>
                <a:gd name="T46" fmla="*/ 90 w 92"/>
                <a:gd name="T47" fmla="*/ 85 h 92"/>
                <a:gd name="T48" fmla="*/ 87 w 92"/>
                <a:gd name="T49" fmla="*/ 86 h 92"/>
                <a:gd name="T50" fmla="*/ 80 w 92"/>
                <a:gd name="T51" fmla="*/ 87 h 92"/>
                <a:gd name="T52" fmla="*/ 73 w 92"/>
                <a:gd name="T53" fmla="*/ 87 h 92"/>
                <a:gd name="T54" fmla="*/ 66 w 92"/>
                <a:gd name="T55" fmla="*/ 87 h 92"/>
                <a:gd name="T56" fmla="*/ 59 w 92"/>
                <a:gd name="T57" fmla="*/ 86 h 92"/>
                <a:gd name="T58" fmla="*/ 52 w 92"/>
                <a:gd name="T59" fmla="*/ 84 h 92"/>
                <a:gd name="T60" fmla="*/ 46 w 92"/>
                <a:gd name="T61" fmla="*/ 82 h 92"/>
                <a:gd name="T62" fmla="*/ 40 w 92"/>
                <a:gd name="T63" fmla="*/ 79 h 92"/>
                <a:gd name="T64" fmla="*/ 34 w 92"/>
                <a:gd name="T65" fmla="*/ 75 h 92"/>
                <a:gd name="T66" fmla="*/ 28 w 92"/>
                <a:gd name="T67" fmla="*/ 71 h 92"/>
                <a:gd name="T68" fmla="*/ 23 w 92"/>
                <a:gd name="T69" fmla="*/ 67 h 92"/>
                <a:gd name="T70" fmla="*/ 19 w 92"/>
                <a:gd name="T71" fmla="*/ 62 h 92"/>
                <a:gd name="T72" fmla="*/ 15 w 92"/>
                <a:gd name="T73" fmla="*/ 56 h 92"/>
                <a:gd name="T74" fmla="*/ 11 w 92"/>
                <a:gd name="T75" fmla="*/ 50 h 92"/>
                <a:gd name="T76" fmla="*/ 8 w 92"/>
                <a:gd name="T77" fmla="*/ 44 h 92"/>
                <a:gd name="T78" fmla="*/ 6 w 92"/>
                <a:gd name="T79" fmla="*/ 38 h 92"/>
                <a:gd name="T80" fmla="*/ 4 w 92"/>
                <a:gd name="T81" fmla="*/ 31 h 92"/>
                <a:gd name="T82" fmla="*/ 3 w 92"/>
                <a:gd name="T83" fmla="*/ 24 h 92"/>
                <a:gd name="T84" fmla="*/ 3 w 92"/>
                <a:gd name="T85" fmla="*/ 17 h 92"/>
                <a:gd name="T86" fmla="*/ 3 w 92"/>
                <a:gd name="T87" fmla="*/ 10 h 92"/>
                <a:gd name="T88" fmla="*/ 4 w 92"/>
                <a:gd name="T89" fmla="*/ 3 h 92"/>
                <a:gd name="T90" fmla="*/ 4 w 92"/>
                <a:gd name="T91" fmla="*/ 1 h 92"/>
                <a:gd name="T92" fmla="*/ 3 w 92"/>
                <a:gd name="T93" fmla="*/ 3 h 92"/>
                <a:gd name="T94" fmla="*/ 2 w 92"/>
                <a:gd name="T95" fmla="*/ 5 h 92"/>
                <a:gd name="T96" fmla="*/ 2 w 92"/>
                <a:gd name="T97" fmla="*/ 7 h 92"/>
                <a:gd name="T98" fmla="*/ 1 w 92"/>
                <a:gd name="T99" fmla="*/ 9 h 92"/>
                <a:gd name="T100" fmla="*/ 0 w 92"/>
                <a:gd name="T101" fmla="*/ 11 h 92"/>
                <a:gd name="T102" fmla="*/ 0 w 92"/>
                <a:gd name="T103" fmla="*/ 13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92"/>
                <a:gd name="T158" fmla="*/ 92 w 92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92">
                  <a:moveTo>
                    <a:pt x="0" y="13"/>
                  </a:move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5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5" y="46"/>
                  </a:lnTo>
                  <a:lnTo>
                    <a:pt x="7" y="49"/>
                  </a:lnTo>
                  <a:lnTo>
                    <a:pt x="8" y="52"/>
                  </a:lnTo>
                  <a:lnTo>
                    <a:pt x="10" y="55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6" y="74"/>
                  </a:lnTo>
                  <a:lnTo>
                    <a:pt x="29" y="76"/>
                  </a:lnTo>
                  <a:lnTo>
                    <a:pt x="32" y="78"/>
                  </a:lnTo>
                  <a:lnTo>
                    <a:pt x="35" y="80"/>
                  </a:lnTo>
                  <a:lnTo>
                    <a:pt x="38" y="82"/>
                  </a:lnTo>
                  <a:lnTo>
                    <a:pt x="41" y="83"/>
                  </a:lnTo>
                  <a:lnTo>
                    <a:pt x="44" y="85"/>
                  </a:lnTo>
                  <a:lnTo>
                    <a:pt x="48" y="86"/>
                  </a:lnTo>
                  <a:lnTo>
                    <a:pt x="51" y="87"/>
                  </a:lnTo>
                  <a:lnTo>
                    <a:pt x="55" y="88"/>
                  </a:lnTo>
                  <a:lnTo>
                    <a:pt x="58" y="89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9" y="91"/>
                  </a:lnTo>
                  <a:lnTo>
                    <a:pt x="73" y="91"/>
                  </a:lnTo>
                  <a:lnTo>
                    <a:pt x="77" y="91"/>
                  </a:lnTo>
                  <a:lnTo>
                    <a:pt x="78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9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6" y="87"/>
                  </a:lnTo>
                  <a:lnTo>
                    <a:pt x="87" y="87"/>
                  </a:lnTo>
                  <a:lnTo>
                    <a:pt x="88" y="86"/>
                  </a:lnTo>
                  <a:lnTo>
                    <a:pt x="89" y="86"/>
                  </a:lnTo>
                  <a:lnTo>
                    <a:pt x="90" y="85"/>
                  </a:lnTo>
                  <a:lnTo>
                    <a:pt x="91" y="85"/>
                  </a:lnTo>
                  <a:lnTo>
                    <a:pt x="87" y="86"/>
                  </a:lnTo>
                  <a:lnTo>
                    <a:pt x="84" y="86"/>
                  </a:lnTo>
                  <a:lnTo>
                    <a:pt x="80" y="87"/>
                  </a:lnTo>
                  <a:lnTo>
                    <a:pt x="77" y="87"/>
                  </a:lnTo>
                  <a:lnTo>
                    <a:pt x="73" y="87"/>
                  </a:lnTo>
                  <a:lnTo>
                    <a:pt x="69" y="87"/>
                  </a:lnTo>
                  <a:lnTo>
                    <a:pt x="66" y="87"/>
                  </a:lnTo>
                  <a:lnTo>
                    <a:pt x="62" y="86"/>
                  </a:lnTo>
                  <a:lnTo>
                    <a:pt x="59" y="86"/>
                  </a:lnTo>
                  <a:lnTo>
                    <a:pt x="56" y="85"/>
                  </a:lnTo>
                  <a:lnTo>
                    <a:pt x="52" y="84"/>
                  </a:lnTo>
                  <a:lnTo>
                    <a:pt x="49" y="83"/>
                  </a:lnTo>
                  <a:lnTo>
                    <a:pt x="46" y="82"/>
                  </a:lnTo>
                  <a:lnTo>
                    <a:pt x="43" y="80"/>
                  </a:lnTo>
                  <a:lnTo>
                    <a:pt x="40" y="79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3"/>
                  </a:lnTo>
                  <a:lnTo>
                    <a:pt x="28" y="71"/>
                  </a:lnTo>
                  <a:lnTo>
                    <a:pt x="26" y="69"/>
                  </a:lnTo>
                  <a:lnTo>
                    <a:pt x="23" y="67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59"/>
                  </a:lnTo>
                  <a:lnTo>
                    <a:pt x="15" y="56"/>
                  </a:lnTo>
                  <a:lnTo>
                    <a:pt x="13" y="53"/>
                  </a:lnTo>
                  <a:lnTo>
                    <a:pt x="11" y="50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6" y="38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4" y="6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C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495" name="Freeform 31"/>
            <p:cNvSpPr>
              <a:spLocks/>
            </p:cNvSpPr>
            <p:nvPr/>
          </p:nvSpPr>
          <p:spPr bwMode="auto">
            <a:xfrm>
              <a:off x="326" y="3504"/>
              <a:ext cx="97" cy="97"/>
            </a:xfrm>
            <a:custGeom>
              <a:avLst/>
              <a:gdLst>
                <a:gd name="T0" fmla="*/ 0 w 97"/>
                <a:gd name="T1" fmla="*/ 12 h 97"/>
                <a:gd name="T2" fmla="*/ 0 w 97"/>
                <a:gd name="T3" fmla="*/ 19 h 97"/>
                <a:gd name="T4" fmla="*/ 0 w 97"/>
                <a:gd name="T5" fmla="*/ 27 h 97"/>
                <a:gd name="T6" fmla="*/ 0 w 97"/>
                <a:gd name="T7" fmla="*/ 34 h 97"/>
                <a:gd name="T8" fmla="*/ 2 w 97"/>
                <a:gd name="T9" fmla="*/ 41 h 97"/>
                <a:gd name="T10" fmla="*/ 4 w 97"/>
                <a:gd name="T11" fmla="*/ 48 h 97"/>
                <a:gd name="T12" fmla="*/ 7 w 97"/>
                <a:gd name="T13" fmla="*/ 54 h 97"/>
                <a:gd name="T14" fmla="*/ 10 w 97"/>
                <a:gd name="T15" fmla="*/ 61 h 97"/>
                <a:gd name="T16" fmla="*/ 14 w 97"/>
                <a:gd name="T17" fmla="*/ 66 h 97"/>
                <a:gd name="T18" fmla="*/ 18 w 97"/>
                <a:gd name="T19" fmla="*/ 72 h 97"/>
                <a:gd name="T20" fmla="*/ 23 w 97"/>
                <a:gd name="T21" fmla="*/ 77 h 97"/>
                <a:gd name="T22" fmla="*/ 29 w 97"/>
                <a:gd name="T23" fmla="*/ 81 h 97"/>
                <a:gd name="T24" fmla="*/ 34 w 97"/>
                <a:gd name="T25" fmla="*/ 85 h 97"/>
                <a:gd name="T26" fmla="*/ 41 w 97"/>
                <a:gd name="T27" fmla="*/ 88 h 97"/>
                <a:gd name="T28" fmla="*/ 47 w 97"/>
                <a:gd name="T29" fmla="*/ 91 h 97"/>
                <a:gd name="T30" fmla="*/ 54 w 97"/>
                <a:gd name="T31" fmla="*/ 93 h 97"/>
                <a:gd name="T32" fmla="*/ 61 w 97"/>
                <a:gd name="T33" fmla="*/ 95 h 97"/>
                <a:gd name="T34" fmla="*/ 68 w 97"/>
                <a:gd name="T35" fmla="*/ 95 h 97"/>
                <a:gd name="T36" fmla="*/ 76 w 97"/>
                <a:gd name="T37" fmla="*/ 95 h 97"/>
                <a:gd name="T38" fmla="*/ 83 w 97"/>
                <a:gd name="T39" fmla="*/ 95 h 97"/>
                <a:gd name="T40" fmla="*/ 85 w 97"/>
                <a:gd name="T41" fmla="*/ 94 h 97"/>
                <a:gd name="T42" fmla="*/ 86 w 97"/>
                <a:gd name="T43" fmla="*/ 93 h 97"/>
                <a:gd name="T44" fmla="*/ 88 w 97"/>
                <a:gd name="T45" fmla="*/ 92 h 97"/>
                <a:gd name="T46" fmla="*/ 90 w 97"/>
                <a:gd name="T47" fmla="*/ 92 h 97"/>
                <a:gd name="T48" fmla="*/ 91 w 97"/>
                <a:gd name="T49" fmla="*/ 91 h 97"/>
                <a:gd name="T50" fmla="*/ 93 w 97"/>
                <a:gd name="T51" fmla="*/ 90 h 97"/>
                <a:gd name="T52" fmla="*/ 94 w 97"/>
                <a:gd name="T53" fmla="*/ 89 h 97"/>
                <a:gd name="T54" fmla="*/ 96 w 97"/>
                <a:gd name="T55" fmla="*/ 88 h 97"/>
                <a:gd name="T56" fmla="*/ 89 w 97"/>
                <a:gd name="T57" fmla="*/ 90 h 97"/>
                <a:gd name="T58" fmla="*/ 83 w 97"/>
                <a:gd name="T59" fmla="*/ 91 h 97"/>
                <a:gd name="T60" fmla="*/ 76 w 97"/>
                <a:gd name="T61" fmla="*/ 92 h 97"/>
                <a:gd name="T62" fmla="*/ 69 w 97"/>
                <a:gd name="T63" fmla="*/ 92 h 97"/>
                <a:gd name="T64" fmla="*/ 62 w 97"/>
                <a:gd name="T65" fmla="*/ 91 h 97"/>
                <a:gd name="T66" fmla="*/ 55 w 97"/>
                <a:gd name="T67" fmla="*/ 90 h 97"/>
                <a:gd name="T68" fmla="*/ 48 w 97"/>
                <a:gd name="T69" fmla="*/ 88 h 97"/>
                <a:gd name="T70" fmla="*/ 42 w 97"/>
                <a:gd name="T71" fmla="*/ 85 h 97"/>
                <a:gd name="T72" fmla="*/ 36 w 97"/>
                <a:gd name="T73" fmla="*/ 82 h 97"/>
                <a:gd name="T74" fmla="*/ 31 w 97"/>
                <a:gd name="T75" fmla="*/ 78 h 97"/>
                <a:gd name="T76" fmla="*/ 26 w 97"/>
                <a:gd name="T77" fmla="*/ 74 h 97"/>
                <a:gd name="T78" fmla="*/ 21 w 97"/>
                <a:gd name="T79" fmla="*/ 69 h 97"/>
                <a:gd name="T80" fmla="*/ 17 w 97"/>
                <a:gd name="T81" fmla="*/ 64 h 97"/>
                <a:gd name="T82" fmla="*/ 13 w 97"/>
                <a:gd name="T83" fmla="*/ 59 h 97"/>
                <a:gd name="T84" fmla="*/ 10 w 97"/>
                <a:gd name="T85" fmla="*/ 53 h 97"/>
                <a:gd name="T86" fmla="*/ 7 w 97"/>
                <a:gd name="T87" fmla="*/ 47 h 97"/>
                <a:gd name="T88" fmla="*/ 5 w 97"/>
                <a:gd name="T89" fmla="*/ 40 h 97"/>
                <a:gd name="T90" fmla="*/ 4 w 97"/>
                <a:gd name="T91" fmla="*/ 33 h 97"/>
                <a:gd name="T92" fmla="*/ 3 w 97"/>
                <a:gd name="T93" fmla="*/ 27 h 97"/>
                <a:gd name="T94" fmla="*/ 3 w 97"/>
                <a:gd name="T95" fmla="*/ 19 h 97"/>
                <a:gd name="T96" fmla="*/ 4 w 97"/>
                <a:gd name="T97" fmla="*/ 12 h 97"/>
                <a:gd name="T98" fmla="*/ 5 w 97"/>
                <a:gd name="T99" fmla="*/ 6 h 97"/>
                <a:gd name="T100" fmla="*/ 7 w 97"/>
                <a:gd name="T101" fmla="*/ 0 h 97"/>
                <a:gd name="T102" fmla="*/ 6 w 97"/>
                <a:gd name="T103" fmla="*/ 1 h 97"/>
                <a:gd name="T104" fmla="*/ 5 w 97"/>
                <a:gd name="T105" fmla="*/ 3 h 97"/>
                <a:gd name="T106" fmla="*/ 4 w 97"/>
                <a:gd name="T107" fmla="*/ 5 h 97"/>
                <a:gd name="T108" fmla="*/ 3 w 97"/>
                <a:gd name="T109" fmla="*/ 7 h 97"/>
                <a:gd name="T110" fmla="*/ 2 w 97"/>
                <a:gd name="T111" fmla="*/ 9 h 97"/>
                <a:gd name="T112" fmla="*/ 1 w 97"/>
                <a:gd name="T113" fmla="*/ 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"/>
                <a:gd name="T172" fmla="*/ 0 h 97"/>
                <a:gd name="T173" fmla="*/ 97 w 97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" h="97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3" y="45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4"/>
                  </a:lnTo>
                  <a:lnTo>
                    <a:pt x="23" y="77"/>
                  </a:lnTo>
                  <a:lnTo>
                    <a:pt x="26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4" y="85"/>
                  </a:lnTo>
                  <a:lnTo>
                    <a:pt x="38" y="87"/>
                  </a:lnTo>
                  <a:lnTo>
                    <a:pt x="41" y="88"/>
                  </a:lnTo>
                  <a:lnTo>
                    <a:pt x="44" y="90"/>
                  </a:lnTo>
                  <a:lnTo>
                    <a:pt x="47" y="91"/>
                  </a:lnTo>
                  <a:lnTo>
                    <a:pt x="50" y="92"/>
                  </a:lnTo>
                  <a:lnTo>
                    <a:pt x="54" y="93"/>
                  </a:lnTo>
                  <a:lnTo>
                    <a:pt x="57" y="94"/>
                  </a:lnTo>
                  <a:lnTo>
                    <a:pt x="61" y="95"/>
                  </a:lnTo>
                  <a:lnTo>
                    <a:pt x="65" y="95"/>
                  </a:lnTo>
                  <a:lnTo>
                    <a:pt x="68" y="95"/>
                  </a:lnTo>
                  <a:lnTo>
                    <a:pt x="72" y="96"/>
                  </a:lnTo>
                  <a:lnTo>
                    <a:pt x="76" y="95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4" y="94"/>
                  </a:lnTo>
                  <a:lnTo>
                    <a:pt x="85" y="94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90" y="92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2" y="90"/>
                  </a:lnTo>
                  <a:lnTo>
                    <a:pt x="93" y="90"/>
                  </a:lnTo>
                  <a:lnTo>
                    <a:pt x="93" y="89"/>
                  </a:lnTo>
                  <a:lnTo>
                    <a:pt x="94" y="89"/>
                  </a:lnTo>
                  <a:lnTo>
                    <a:pt x="95" y="89"/>
                  </a:lnTo>
                  <a:lnTo>
                    <a:pt x="96" y="88"/>
                  </a:lnTo>
                  <a:lnTo>
                    <a:pt x="93" y="89"/>
                  </a:lnTo>
                  <a:lnTo>
                    <a:pt x="89" y="90"/>
                  </a:lnTo>
                  <a:lnTo>
                    <a:pt x="86" y="91"/>
                  </a:lnTo>
                  <a:lnTo>
                    <a:pt x="83" y="91"/>
                  </a:lnTo>
                  <a:lnTo>
                    <a:pt x="79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69" y="92"/>
                  </a:lnTo>
                  <a:lnTo>
                    <a:pt x="65" y="92"/>
                  </a:lnTo>
                  <a:lnTo>
                    <a:pt x="62" y="91"/>
                  </a:lnTo>
                  <a:lnTo>
                    <a:pt x="58" y="91"/>
                  </a:lnTo>
                  <a:lnTo>
                    <a:pt x="55" y="90"/>
                  </a:lnTo>
                  <a:lnTo>
                    <a:pt x="52" y="89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2" y="85"/>
                  </a:lnTo>
                  <a:lnTo>
                    <a:pt x="39" y="84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28" y="76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21" y="69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59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8" y="50"/>
                  </a:lnTo>
                  <a:lnTo>
                    <a:pt x="7" y="47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4" y="9"/>
                  </a:lnTo>
                  <a:lnTo>
                    <a:pt x="5" y="6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</a:path>
              </a:pathLst>
            </a:custGeom>
            <a:solidFill>
              <a:srgbClr val="BA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496" name="Freeform 32"/>
            <p:cNvSpPr>
              <a:spLocks/>
            </p:cNvSpPr>
            <p:nvPr/>
          </p:nvSpPr>
          <p:spPr bwMode="auto">
            <a:xfrm>
              <a:off x="327" y="3498"/>
              <a:ext cx="102" cy="102"/>
            </a:xfrm>
            <a:custGeom>
              <a:avLst/>
              <a:gdLst>
                <a:gd name="T0" fmla="*/ 1 w 102"/>
                <a:gd name="T1" fmla="*/ 14 h 102"/>
                <a:gd name="T2" fmla="*/ 0 w 102"/>
                <a:gd name="T3" fmla="*/ 21 h 102"/>
                <a:gd name="T4" fmla="*/ 0 w 102"/>
                <a:gd name="T5" fmla="*/ 29 h 102"/>
                <a:gd name="T6" fmla="*/ 0 w 102"/>
                <a:gd name="T7" fmla="*/ 36 h 102"/>
                <a:gd name="T8" fmla="*/ 1 w 102"/>
                <a:gd name="T9" fmla="*/ 43 h 102"/>
                <a:gd name="T10" fmla="*/ 3 w 102"/>
                <a:gd name="T11" fmla="*/ 50 h 102"/>
                <a:gd name="T12" fmla="*/ 5 w 102"/>
                <a:gd name="T13" fmla="*/ 56 h 102"/>
                <a:gd name="T14" fmla="*/ 8 w 102"/>
                <a:gd name="T15" fmla="*/ 63 h 102"/>
                <a:gd name="T16" fmla="*/ 12 w 102"/>
                <a:gd name="T17" fmla="*/ 69 h 102"/>
                <a:gd name="T18" fmla="*/ 16 w 102"/>
                <a:gd name="T19" fmla="*/ 74 h 102"/>
                <a:gd name="T20" fmla="*/ 21 w 102"/>
                <a:gd name="T21" fmla="*/ 79 h 102"/>
                <a:gd name="T22" fmla="*/ 26 w 102"/>
                <a:gd name="T23" fmla="*/ 84 h 102"/>
                <a:gd name="T24" fmla="*/ 31 w 102"/>
                <a:gd name="T25" fmla="*/ 88 h 102"/>
                <a:gd name="T26" fmla="*/ 37 w 102"/>
                <a:gd name="T27" fmla="*/ 92 h 102"/>
                <a:gd name="T28" fmla="*/ 43 w 102"/>
                <a:gd name="T29" fmla="*/ 95 h 102"/>
                <a:gd name="T30" fmla="*/ 50 w 102"/>
                <a:gd name="T31" fmla="*/ 97 h 102"/>
                <a:gd name="T32" fmla="*/ 57 w 102"/>
                <a:gd name="T33" fmla="*/ 99 h 102"/>
                <a:gd name="T34" fmla="*/ 64 w 102"/>
                <a:gd name="T35" fmla="*/ 100 h 102"/>
                <a:gd name="T36" fmla="*/ 71 w 102"/>
                <a:gd name="T37" fmla="*/ 101 h 102"/>
                <a:gd name="T38" fmla="*/ 79 w 102"/>
                <a:gd name="T39" fmla="*/ 100 h 102"/>
                <a:gd name="T40" fmla="*/ 86 w 102"/>
                <a:gd name="T41" fmla="*/ 99 h 102"/>
                <a:gd name="T42" fmla="*/ 90 w 102"/>
                <a:gd name="T43" fmla="*/ 98 h 102"/>
                <a:gd name="T44" fmla="*/ 92 w 102"/>
                <a:gd name="T45" fmla="*/ 97 h 102"/>
                <a:gd name="T46" fmla="*/ 93 w 102"/>
                <a:gd name="T47" fmla="*/ 96 h 102"/>
                <a:gd name="T48" fmla="*/ 94 w 102"/>
                <a:gd name="T49" fmla="*/ 95 h 102"/>
                <a:gd name="T50" fmla="*/ 96 w 102"/>
                <a:gd name="T51" fmla="*/ 94 h 102"/>
                <a:gd name="T52" fmla="*/ 98 w 102"/>
                <a:gd name="T53" fmla="*/ 93 h 102"/>
                <a:gd name="T54" fmla="*/ 99 w 102"/>
                <a:gd name="T55" fmla="*/ 92 h 102"/>
                <a:gd name="T56" fmla="*/ 101 w 102"/>
                <a:gd name="T57" fmla="*/ 90 h 102"/>
                <a:gd name="T58" fmla="*/ 95 w 102"/>
                <a:gd name="T59" fmla="*/ 93 h 102"/>
                <a:gd name="T60" fmla="*/ 88 w 102"/>
                <a:gd name="T61" fmla="*/ 95 h 102"/>
                <a:gd name="T62" fmla="*/ 82 w 102"/>
                <a:gd name="T63" fmla="*/ 96 h 102"/>
                <a:gd name="T64" fmla="*/ 75 w 102"/>
                <a:gd name="T65" fmla="*/ 97 h 102"/>
                <a:gd name="T66" fmla="*/ 68 w 102"/>
                <a:gd name="T67" fmla="*/ 97 h 102"/>
                <a:gd name="T68" fmla="*/ 61 w 102"/>
                <a:gd name="T69" fmla="*/ 96 h 102"/>
                <a:gd name="T70" fmla="*/ 54 w 102"/>
                <a:gd name="T71" fmla="*/ 95 h 102"/>
                <a:gd name="T72" fmla="*/ 48 w 102"/>
                <a:gd name="T73" fmla="*/ 93 h 102"/>
                <a:gd name="T74" fmla="*/ 42 w 102"/>
                <a:gd name="T75" fmla="*/ 90 h 102"/>
                <a:gd name="T76" fmla="*/ 36 w 102"/>
                <a:gd name="T77" fmla="*/ 87 h 102"/>
                <a:gd name="T78" fmla="*/ 30 w 102"/>
                <a:gd name="T79" fmla="*/ 83 h 102"/>
                <a:gd name="T80" fmla="*/ 25 w 102"/>
                <a:gd name="T81" fmla="*/ 79 h 102"/>
                <a:gd name="T82" fmla="*/ 21 w 102"/>
                <a:gd name="T83" fmla="*/ 75 h 102"/>
                <a:gd name="T84" fmla="*/ 17 w 102"/>
                <a:gd name="T85" fmla="*/ 69 h 102"/>
                <a:gd name="T86" fmla="*/ 13 w 102"/>
                <a:gd name="T87" fmla="*/ 64 h 102"/>
                <a:gd name="T88" fmla="*/ 10 w 102"/>
                <a:gd name="T89" fmla="*/ 58 h 102"/>
                <a:gd name="T90" fmla="*/ 7 w 102"/>
                <a:gd name="T91" fmla="*/ 52 h 102"/>
                <a:gd name="T92" fmla="*/ 5 w 102"/>
                <a:gd name="T93" fmla="*/ 46 h 102"/>
                <a:gd name="T94" fmla="*/ 4 w 102"/>
                <a:gd name="T95" fmla="*/ 39 h 102"/>
                <a:gd name="T96" fmla="*/ 3 w 102"/>
                <a:gd name="T97" fmla="*/ 32 h 102"/>
                <a:gd name="T98" fmla="*/ 3 w 102"/>
                <a:gd name="T99" fmla="*/ 25 h 102"/>
                <a:gd name="T100" fmla="*/ 4 w 102"/>
                <a:gd name="T101" fmla="*/ 18 h 102"/>
                <a:gd name="T102" fmla="*/ 5 w 102"/>
                <a:gd name="T103" fmla="*/ 12 h 102"/>
                <a:gd name="T104" fmla="*/ 7 w 102"/>
                <a:gd name="T105" fmla="*/ 5 h 102"/>
                <a:gd name="T106" fmla="*/ 10 w 102"/>
                <a:gd name="T107" fmla="*/ 0 h 102"/>
                <a:gd name="T108" fmla="*/ 8 w 102"/>
                <a:gd name="T109" fmla="*/ 1 h 102"/>
                <a:gd name="T110" fmla="*/ 7 w 102"/>
                <a:gd name="T111" fmla="*/ 2 h 102"/>
                <a:gd name="T112" fmla="*/ 6 w 102"/>
                <a:gd name="T113" fmla="*/ 4 h 102"/>
                <a:gd name="T114" fmla="*/ 5 w 102"/>
                <a:gd name="T115" fmla="*/ 6 h 102"/>
                <a:gd name="T116" fmla="*/ 4 w 102"/>
                <a:gd name="T117" fmla="*/ 7 h 102"/>
                <a:gd name="T118" fmla="*/ 3 w 102"/>
                <a:gd name="T119" fmla="*/ 8 h 102"/>
                <a:gd name="T120" fmla="*/ 2 w 102"/>
                <a:gd name="T121" fmla="*/ 10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102"/>
                <a:gd name="T185" fmla="*/ 102 w 102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102">
                  <a:moveTo>
                    <a:pt x="2" y="11"/>
                  </a:moveTo>
                  <a:lnTo>
                    <a:pt x="1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2" y="47"/>
                  </a:lnTo>
                  <a:lnTo>
                    <a:pt x="3" y="50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7"/>
                  </a:lnTo>
                  <a:lnTo>
                    <a:pt x="21" y="79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1" y="88"/>
                  </a:lnTo>
                  <a:lnTo>
                    <a:pt x="34" y="90"/>
                  </a:lnTo>
                  <a:lnTo>
                    <a:pt x="37" y="92"/>
                  </a:lnTo>
                  <a:lnTo>
                    <a:pt x="40" y="93"/>
                  </a:lnTo>
                  <a:lnTo>
                    <a:pt x="43" y="95"/>
                  </a:lnTo>
                  <a:lnTo>
                    <a:pt x="47" y="96"/>
                  </a:lnTo>
                  <a:lnTo>
                    <a:pt x="50" y="97"/>
                  </a:lnTo>
                  <a:lnTo>
                    <a:pt x="53" y="98"/>
                  </a:lnTo>
                  <a:lnTo>
                    <a:pt x="57" y="99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8" y="100"/>
                  </a:lnTo>
                  <a:lnTo>
                    <a:pt x="71" y="101"/>
                  </a:lnTo>
                  <a:lnTo>
                    <a:pt x="75" y="100"/>
                  </a:lnTo>
                  <a:lnTo>
                    <a:pt x="79" y="100"/>
                  </a:lnTo>
                  <a:lnTo>
                    <a:pt x="82" y="100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0" y="98"/>
                  </a:lnTo>
                  <a:lnTo>
                    <a:pt x="91" y="97"/>
                  </a:lnTo>
                  <a:lnTo>
                    <a:pt x="92" y="97"/>
                  </a:lnTo>
                  <a:lnTo>
                    <a:pt x="92" y="96"/>
                  </a:lnTo>
                  <a:lnTo>
                    <a:pt x="93" y="96"/>
                  </a:lnTo>
                  <a:lnTo>
                    <a:pt x="94" y="96"/>
                  </a:lnTo>
                  <a:lnTo>
                    <a:pt x="94" y="95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93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100" y="91"/>
                  </a:lnTo>
                  <a:lnTo>
                    <a:pt x="101" y="90"/>
                  </a:lnTo>
                  <a:lnTo>
                    <a:pt x="98" y="92"/>
                  </a:lnTo>
                  <a:lnTo>
                    <a:pt x="95" y="93"/>
                  </a:lnTo>
                  <a:lnTo>
                    <a:pt x="92" y="94"/>
                  </a:lnTo>
                  <a:lnTo>
                    <a:pt x="88" y="95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78" y="97"/>
                  </a:lnTo>
                  <a:lnTo>
                    <a:pt x="75" y="97"/>
                  </a:lnTo>
                  <a:lnTo>
                    <a:pt x="71" y="97"/>
                  </a:lnTo>
                  <a:lnTo>
                    <a:pt x="68" y="97"/>
                  </a:lnTo>
                  <a:lnTo>
                    <a:pt x="64" y="97"/>
                  </a:lnTo>
                  <a:lnTo>
                    <a:pt x="61" y="96"/>
                  </a:lnTo>
                  <a:lnTo>
                    <a:pt x="58" y="96"/>
                  </a:lnTo>
                  <a:lnTo>
                    <a:pt x="54" y="95"/>
                  </a:lnTo>
                  <a:lnTo>
                    <a:pt x="51" y="94"/>
                  </a:lnTo>
                  <a:lnTo>
                    <a:pt x="48" y="93"/>
                  </a:lnTo>
                  <a:lnTo>
                    <a:pt x="45" y="92"/>
                  </a:lnTo>
                  <a:lnTo>
                    <a:pt x="42" y="90"/>
                  </a:lnTo>
                  <a:lnTo>
                    <a:pt x="39" y="89"/>
                  </a:lnTo>
                  <a:lnTo>
                    <a:pt x="36" y="87"/>
                  </a:lnTo>
                  <a:lnTo>
                    <a:pt x="33" y="85"/>
                  </a:lnTo>
                  <a:lnTo>
                    <a:pt x="30" y="83"/>
                  </a:lnTo>
                  <a:lnTo>
                    <a:pt x="28" y="81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1" y="75"/>
                  </a:lnTo>
                  <a:lnTo>
                    <a:pt x="19" y="72"/>
                  </a:lnTo>
                  <a:lnTo>
                    <a:pt x="17" y="69"/>
                  </a:lnTo>
                  <a:lnTo>
                    <a:pt x="15" y="67"/>
                  </a:lnTo>
                  <a:lnTo>
                    <a:pt x="13" y="64"/>
                  </a:lnTo>
                  <a:lnTo>
                    <a:pt x="11" y="61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7" y="52"/>
                  </a:lnTo>
                  <a:lnTo>
                    <a:pt x="6" y="49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6" y="8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</a:path>
              </a:pathLst>
            </a:custGeom>
            <a:solidFill>
              <a:srgbClr val="B0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497" name="Freeform 33"/>
            <p:cNvSpPr>
              <a:spLocks/>
            </p:cNvSpPr>
            <p:nvPr/>
          </p:nvSpPr>
          <p:spPr bwMode="auto">
            <a:xfrm>
              <a:off x="329" y="3494"/>
              <a:ext cx="104" cy="104"/>
            </a:xfrm>
            <a:custGeom>
              <a:avLst/>
              <a:gdLst>
                <a:gd name="T0" fmla="*/ 3 w 104"/>
                <a:gd name="T1" fmla="*/ 12 h 104"/>
                <a:gd name="T2" fmla="*/ 1 w 104"/>
                <a:gd name="T3" fmla="*/ 19 h 104"/>
                <a:gd name="T4" fmla="*/ 0 w 104"/>
                <a:gd name="T5" fmla="*/ 26 h 104"/>
                <a:gd name="T6" fmla="*/ 0 w 104"/>
                <a:gd name="T7" fmla="*/ 33 h 104"/>
                <a:gd name="T8" fmla="*/ 0 w 104"/>
                <a:gd name="T9" fmla="*/ 40 h 104"/>
                <a:gd name="T10" fmla="*/ 1 w 104"/>
                <a:gd name="T11" fmla="*/ 47 h 104"/>
                <a:gd name="T12" fmla="*/ 3 w 104"/>
                <a:gd name="T13" fmla="*/ 54 h 104"/>
                <a:gd name="T14" fmla="*/ 5 w 104"/>
                <a:gd name="T15" fmla="*/ 60 h 104"/>
                <a:gd name="T16" fmla="*/ 8 w 104"/>
                <a:gd name="T17" fmla="*/ 66 h 104"/>
                <a:gd name="T18" fmla="*/ 11 w 104"/>
                <a:gd name="T19" fmla="*/ 72 h 104"/>
                <a:gd name="T20" fmla="*/ 15 w 104"/>
                <a:gd name="T21" fmla="*/ 77 h 104"/>
                <a:gd name="T22" fmla="*/ 20 w 104"/>
                <a:gd name="T23" fmla="*/ 82 h 104"/>
                <a:gd name="T24" fmla="*/ 25 w 104"/>
                <a:gd name="T25" fmla="*/ 87 h 104"/>
                <a:gd name="T26" fmla="*/ 30 w 104"/>
                <a:gd name="T27" fmla="*/ 91 h 104"/>
                <a:gd name="T28" fmla="*/ 36 w 104"/>
                <a:gd name="T29" fmla="*/ 94 h 104"/>
                <a:gd name="T30" fmla="*/ 42 w 104"/>
                <a:gd name="T31" fmla="*/ 97 h 104"/>
                <a:gd name="T32" fmla="*/ 48 w 104"/>
                <a:gd name="T33" fmla="*/ 99 h 104"/>
                <a:gd name="T34" fmla="*/ 55 w 104"/>
                <a:gd name="T35" fmla="*/ 101 h 104"/>
                <a:gd name="T36" fmla="*/ 62 w 104"/>
                <a:gd name="T37" fmla="*/ 102 h 104"/>
                <a:gd name="T38" fmla="*/ 69 w 104"/>
                <a:gd name="T39" fmla="*/ 103 h 104"/>
                <a:gd name="T40" fmla="*/ 76 w 104"/>
                <a:gd name="T41" fmla="*/ 102 h 104"/>
                <a:gd name="T42" fmla="*/ 83 w 104"/>
                <a:gd name="T43" fmla="*/ 101 h 104"/>
                <a:gd name="T44" fmla="*/ 90 w 104"/>
                <a:gd name="T45" fmla="*/ 99 h 104"/>
                <a:gd name="T46" fmla="*/ 94 w 104"/>
                <a:gd name="T47" fmla="*/ 97 h 104"/>
                <a:gd name="T48" fmla="*/ 96 w 104"/>
                <a:gd name="T49" fmla="*/ 96 h 104"/>
                <a:gd name="T50" fmla="*/ 98 w 104"/>
                <a:gd name="T51" fmla="*/ 94 h 104"/>
                <a:gd name="T52" fmla="*/ 100 w 104"/>
                <a:gd name="T53" fmla="*/ 93 h 104"/>
                <a:gd name="T54" fmla="*/ 101 w 104"/>
                <a:gd name="T55" fmla="*/ 92 h 104"/>
                <a:gd name="T56" fmla="*/ 102 w 104"/>
                <a:gd name="T57" fmla="*/ 91 h 104"/>
                <a:gd name="T58" fmla="*/ 101 w 104"/>
                <a:gd name="T59" fmla="*/ 91 h 104"/>
                <a:gd name="T60" fmla="*/ 95 w 104"/>
                <a:gd name="T61" fmla="*/ 94 h 104"/>
                <a:gd name="T62" fmla="*/ 89 w 104"/>
                <a:gd name="T63" fmla="*/ 96 h 104"/>
                <a:gd name="T64" fmla="*/ 82 w 104"/>
                <a:gd name="T65" fmla="*/ 98 h 104"/>
                <a:gd name="T66" fmla="*/ 76 w 104"/>
                <a:gd name="T67" fmla="*/ 99 h 104"/>
                <a:gd name="T68" fmla="*/ 69 w 104"/>
                <a:gd name="T69" fmla="*/ 99 h 104"/>
                <a:gd name="T70" fmla="*/ 62 w 104"/>
                <a:gd name="T71" fmla="*/ 99 h 104"/>
                <a:gd name="T72" fmla="*/ 56 w 104"/>
                <a:gd name="T73" fmla="*/ 98 h 104"/>
                <a:gd name="T74" fmla="*/ 49 w 104"/>
                <a:gd name="T75" fmla="*/ 96 h 104"/>
                <a:gd name="T76" fmla="*/ 43 w 104"/>
                <a:gd name="T77" fmla="*/ 94 h 104"/>
                <a:gd name="T78" fmla="*/ 37 w 104"/>
                <a:gd name="T79" fmla="*/ 91 h 104"/>
                <a:gd name="T80" fmla="*/ 32 w 104"/>
                <a:gd name="T81" fmla="*/ 88 h 104"/>
                <a:gd name="T82" fmla="*/ 27 w 104"/>
                <a:gd name="T83" fmla="*/ 84 h 104"/>
                <a:gd name="T84" fmla="*/ 22 w 104"/>
                <a:gd name="T85" fmla="*/ 80 h 104"/>
                <a:gd name="T86" fmla="*/ 18 w 104"/>
                <a:gd name="T87" fmla="*/ 75 h 104"/>
                <a:gd name="T88" fmla="*/ 14 w 104"/>
                <a:gd name="T89" fmla="*/ 70 h 104"/>
                <a:gd name="T90" fmla="*/ 11 w 104"/>
                <a:gd name="T91" fmla="*/ 64 h 104"/>
                <a:gd name="T92" fmla="*/ 8 w 104"/>
                <a:gd name="T93" fmla="*/ 59 h 104"/>
                <a:gd name="T94" fmla="*/ 6 w 104"/>
                <a:gd name="T95" fmla="*/ 53 h 104"/>
                <a:gd name="T96" fmla="*/ 4 w 104"/>
                <a:gd name="T97" fmla="*/ 46 h 104"/>
                <a:gd name="T98" fmla="*/ 3 w 104"/>
                <a:gd name="T99" fmla="*/ 40 h 104"/>
                <a:gd name="T100" fmla="*/ 3 w 104"/>
                <a:gd name="T101" fmla="*/ 33 h 104"/>
                <a:gd name="T102" fmla="*/ 3 w 104"/>
                <a:gd name="T103" fmla="*/ 26 h 104"/>
                <a:gd name="T104" fmla="*/ 4 w 104"/>
                <a:gd name="T105" fmla="*/ 20 h 104"/>
                <a:gd name="T106" fmla="*/ 6 w 104"/>
                <a:gd name="T107" fmla="*/ 13 h 104"/>
                <a:gd name="T108" fmla="*/ 8 w 104"/>
                <a:gd name="T109" fmla="*/ 7 h 104"/>
                <a:gd name="T110" fmla="*/ 11 w 104"/>
                <a:gd name="T111" fmla="*/ 1 h 104"/>
                <a:gd name="T112" fmla="*/ 11 w 104"/>
                <a:gd name="T113" fmla="*/ 0 h 104"/>
                <a:gd name="T114" fmla="*/ 10 w 104"/>
                <a:gd name="T115" fmla="*/ 1 h 104"/>
                <a:gd name="T116" fmla="*/ 9 w 104"/>
                <a:gd name="T117" fmla="*/ 2 h 104"/>
                <a:gd name="T118" fmla="*/ 8 w 104"/>
                <a:gd name="T119" fmla="*/ 3 h 104"/>
                <a:gd name="T120" fmla="*/ 7 w 104"/>
                <a:gd name="T121" fmla="*/ 5 h 104"/>
                <a:gd name="T122" fmla="*/ 5 w 104"/>
                <a:gd name="T123" fmla="*/ 7 h 104"/>
                <a:gd name="T124" fmla="*/ 4 w 104"/>
                <a:gd name="T125" fmla="*/ 9 h 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04"/>
                <a:gd name="T191" fmla="*/ 104 w 104"/>
                <a:gd name="T192" fmla="*/ 104 h 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04">
                  <a:moveTo>
                    <a:pt x="4" y="9"/>
                  </a:move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3" y="54"/>
                  </a:lnTo>
                  <a:lnTo>
                    <a:pt x="4" y="57"/>
                  </a:lnTo>
                  <a:lnTo>
                    <a:pt x="5" y="60"/>
                  </a:lnTo>
                  <a:lnTo>
                    <a:pt x="6" y="63"/>
                  </a:lnTo>
                  <a:lnTo>
                    <a:pt x="8" y="66"/>
                  </a:lnTo>
                  <a:lnTo>
                    <a:pt x="9" y="69"/>
                  </a:lnTo>
                  <a:lnTo>
                    <a:pt x="11" y="72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7"/>
                  </a:lnTo>
                  <a:lnTo>
                    <a:pt x="27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96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48" y="99"/>
                  </a:lnTo>
                  <a:lnTo>
                    <a:pt x="52" y="100"/>
                  </a:lnTo>
                  <a:lnTo>
                    <a:pt x="55" y="101"/>
                  </a:lnTo>
                  <a:lnTo>
                    <a:pt x="58" y="102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9" y="103"/>
                  </a:lnTo>
                  <a:lnTo>
                    <a:pt x="73" y="103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3" y="101"/>
                  </a:lnTo>
                  <a:lnTo>
                    <a:pt x="86" y="100"/>
                  </a:lnTo>
                  <a:lnTo>
                    <a:pt x="90" y="99"/>
                  </a:lnTo>
                  <a:lnTo>
                    <a:pt x="93" y="98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94"/>
                  </a:lnTo>
                  <a:lnTo>
                    <a:pt x="99" y="93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1" y="92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0"/>
                  </a:lnTo>
                  <a:lnTo>
                    <a:pt x="101" y="91"/>
                  </a:lnTo>
                  <a:lnTo>
                    <a:pt x="98" y="93"/>
                  </a:lnTo>
                  <a:lnTo>
                    <a:pt x="95" y="94"/>
                  </a:lnTo>
                  <a:lnTo>
                    <a:pt x="92" y="95"/>
                  </a:lnTo>
                  <a:lnTo>
                    <a:pt x="89" y="96"/>
                  </a:lnTo>
                  <a:lnTo>
                    <a:pt x="86" y="97"/>
                  </a:lnTo>
                  <a:lnTo>
                    <a:pt x="82" y="98"/>
                  </a:lnTo>
                  <a:lnTo>
                    <a:pt x="79" y="98"/>
                  </a:lnTo>
                  <a:lnTo>
                    <a:pt x="76" y="99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2" y="99"/>
                  </a:lnTo>
                  <a:lnTo>
                    <a:pt x="59" y="98"/>
                  </a:lnTo>
                  <a:lnTo>
                    <a:pt x="56" y="98"/>
                  </a:lnTo>
                  <a:lnTo>
                    <a:pt x="52" y="97"/>
                  </a:lnTo>
                  <a:lnTo>
                    <a:pt x="49" y="96"/>
                  </a:lnTo>
                  <a:lnTo>
                    <a:pt x="46" y="95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37" y="91"/>
                  </a:lnTo>
                  <a:lnTo>
                    <a:pt x="35" y="89"/>
                  </a:lnTo>
                  <a:lnTo>
                    <a:pt x="32" y="88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6" y="72"/>
                  </a:lnTo>
                  <a:lnTo>
                    <a:pt x="14" y="70"/>
                  </a:lnTo>
                  <a:lnTo>
                    <a:pt x="13" y="67"/>
                  </a:lnTo>
                  <a:lnTo>
                    <a:pt x="11" y="64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5" y="17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8" y="7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</a:path>
              </a:pathLst>
            </a:custGeom>
            <a:solidFill>
              <a:srgbClr val="A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498" name="Freeform 34"/>
            <p:cNvSpPr>
              <a:spLocks/>
            </p:cNvSpPr>
            <p:nvPr/>
          </p:nvSpPr>
          <p:spPr bwMode="auto">
            <a:xfrm>
              <a:off x="332" y="3489"/>
              <a:ext cx="106" cy="106"/>
            </a:xfrm>
            <a:custGeom>
              <a:avLst/>
              <a:gdLst>
                <a:gd name="T0" fmla="*/ 4 w 106"/>
                <a:gd name="T1" fmla="*/ 14 h 106"/>
                <a:gd name="T2" fmla="*/ 1 w 106"/>
                <a:gd name="T3" fmla="*/ 23 h 106"/>
                <a:gd name="T4" fmla="*/ 0 w 106"/>
                <a:gd name="T5" fmla="*/ 34 h 106"/>
                <a:gd name="T6" fmla="*/ 0 w 106"/>
                <a:gd name="T7" fmla="*/ 44 h 106"/>
                <a:gd name="T8" fmla="*/ 2 w 106"/>
                <a:gd name="T9" fmla="*/ 54 h 106"/>
                <a:gd name="T10" fmla="*/ 5 w 106"/>
                <a:gd name="T11" fmla="*/ 63 h 106"/>
                <a:gd name="T12" fmla="*/ 9 w 106"/>
                <a:gd name="T13" fmla="*/ 72 h 106"/>
                <a:gd name="T14" fmla="*/ 15 w 106"/>
                <a:gd name="T15" fmla="*/ 80 h 106"/>
                <a:gd name="T16" fmla="*/ 22 w 106"/>
                <a:gd name="T17" fmla="*/ 87 h 106"/>
                <a:gd name="T18" fmla="*/ 29 w 106"/>
                <a:gd name="T19" fmla="*/ 93 h 106"/>
                <a:gd name="T20" fmla="*/ 38 w 106"/>
                <a:gd name="T21" fmla="*/ 98 h 106"/>
                <a:gd name="T22" fmla="*/ 47 w 106"/>
                <a:gd name="T23" fmla="*/ 101 h 106"/>
                <a:gd name="T24" fmla="*/ 57 w 106"/>
                <a:gd name="T25" fmla="*/ 104 h 106"/>
                <a:gd name="T26" fmla="*/ 67 w 106"/>
                <a:gd name="T27" fmla="*/ 105 h 106"/>
                <a:gd name="T28" fmla="*/ 77 w 106"/>
                <a:gd name="T29" fmla="*/ 104 h 106"/>
                <a:gd name="T30" fmla="*/ 87 w 106"/>
                <a:gd name="T31" fmla="*/ 101 h 106"/>
                <a:gd name="T32" fmla="*/ 96 w 106"/>
                <a:gd name="T33" fmla="*/ 98 h 106"/>
                <a:gd name="T34" fmla="*/ 98 w 106"/>
                <a:gd name="T35" fmla="*/ 96 h 106"/>
                <a:gd name="T36" fmla="*/ 101 w 106"/>
                <a:gd name="T37" fmla="*/ 93 h 106"/>
                <a:gd name="T38" fmla="*/ 104 w 106"/>
                <a:gd name="T39" fmla="*/ 90 h 106"/>
                <a:gd name="T40" fmla="*/ 100 w 106"/>
                <a:gd name="T41" fmla="*/ 92 h 106"/>
                <a:gd name="T42" fmla="*/ 92 w 106"/>
                <a:gd name="T43" fmla="*/ 96 h 106"/>
                <a:gd name="T44" fmla="*/ 83 w 106"/>
                <a:gd name="T45" fmla="*/ 99 h 106"/>
                <a:gd name="T46" fmla="*/ 74 w 106"/>
                <a:gd name="T47" fmla="*/ 101 h 106"/>
                <a:gd name="T48" fmla="*/ 64 w 106"/>
                <a:gd name="T49" fmla="*/ 101 h 106"/>
                <a:gd name="T50" fmla="*/ 54 w 106"/>
                <a:gd name="T51" fmla="*/ 100 h 106"/>
                <a:gd name="T52" fmla="*/ 45 w 106"/>
                <a:gd name="T53" fmla="*/ 97 h 106"/>
                <a:gd name="T54" fmla="*/ 37 w 106"/>
                <a:gd name="T55" fmla="*/ 93 h 106"/>
                <a:gd name="T56" fmla="*/ 29 w 106"/>
                <a:gd name="T57" fmla="*/ 88 h 106"/>
                <a:gd name="T58" fmla="*/ 22 w 106"/>
                <a:gd name="T59" fmla="*/ 82 h 106"/>
                <a:gd name="T60" fmla="*/ 16 w 106"/>
                <a:gd name="T61" fmla="*/ 75 h 106"/>
                <a:gd name="T62" fmla="*/ 11 w 106"/>
                <a:gd name="T63" fmla="*/ 68 h 106"/>
                <a:gd name="T64" fmla="*/ 7 w 106"/>
                <a:gd name="T65" fmla="*/ 59 h 106"/>
                <a:gd name="T66" fmla="*/ 4 w 106"/>
                <a:gd name="T67" fmla="*/ 50 h 106"/>
                <a:gd name="T68" fmla="*/ 3 w 106"/>
                <a:gd name="T69" fmla="*/ 40 h 106"/>
                <a:gd name="T70" fmla="*/ 3 w 106"/>
                <a:gd name="T71" fmla="*/ 30 h 106"/>
                <a:gd name="T72" fmla="*/ 5 w 106"/>
                <a:gd name="T73" fmla="*/ 21 h 106"/>
                <a:gd name="T74" fmla="*/ 8 w 106"/>
                <a:gd name="T75" fmla="*/ 12 h 106"/>
                <a:gd name="T76" fmla="*/ 12 w 106"/>
                <a:gd name="T77" fmla="*/ 4 h 106"/>
                <a:gd name="T78" fmla="*/ 14 w 106"/>
                <a:gd name="T79" fmla="*/ 0 h 106"/>
                <a:gd name="T80" fmla="*/ 11 w 106"/>
                <a:gd name="T81" fmla="*/ 3 h 106"/>
                <a:gd name="T82" fmla="*/ 8 w 106"/>
                <a:gd name="T83" fmla="*/ 6 h 106"/>
                <a:gd name="T84" fmla="*/ 6 w 106"/>
                <a:gd name="T85" fmla="*/ 8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106"/>
                <a:gd name="T131" fmla="*/ 106 w 106"/>
                <a:gd name="T132" fmla="*/ 106 h 1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106">
                  <a:moveTo>
                    <a:pt x="6" y="8"/>
                  </a:moveTo>
                  <a:lnTo>
                    <a:pt x="5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4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5" y="63"/>
                  </a:lnTo>
                  <a:lnTo>
                    <a:pt x="6" y="66"/>
                  </a:lnTo>
                  <a:lnTo>
                    <a:pt x="8" y="69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2" y="87"/>
                  </a:lnTo>
                  <a:lnTo>
                    <a:pt x="24" y="89"/>
                  </a:lnTo>
                  <a:lnTo>
                    <a:pt x="27" y="91"/>
                  </a:lnTo>
                  <a:lnTo>
                    <a:pt x="29" y="93"/>
                  </a:lnTo>
                  <a:lnTo>
                    <a:pt x="32" y="95"/>
                  </a:lnTo>
                  <a:lnTo>
                    <a:pt x="35" y="96"/>
                  </a:lnTo>
                  <a:lnTo>
                    <a:pt x="38" y="98"/>
                  </a:lnTo>
                  <a:lnTo>
                    <a:pt x="41" y="99"/>
                  </a:lnTo>
                  <a:lnTo>
                    <a:pt x="44" y="100"/>
                  </a:lnTo>
                  <a:lnTo>
                    <a:pt x="47" y="101"/>
                  </a:lnTo>
                  <a:lnTo>
                    <a:pt x="50" y="102"/>
                  </a:lnTo>
                  <a:lnTo>
                    <a:pt x="53" y="103"/>
                  </a:lnTo>
                  <a:lnTo>
                    <a:pt x="57" y="104"/>
                  </a:lnTo>
                  <a:lnTo>
                    <a:pt x="60" y="104"/>
                  </a:lnTo>
                  <a:lnTo>
                    <a:pt x="64" y="104"/>
                  </a:lnTo>
                  <a:lnTo>
                    <a:pt x="67" y="105"/>
                  </a:lnTo>
                  <a:lnTo>
                    <a:pt x="71" y="104"/>
                  </a:lnTo>
                  <a:lnTo>
                    <a:pt x="74" y="104"/>
                  </a:lnTo>
                  <a:lnTo>
                    <a:pt x="77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91"/>
                  </a:lnTo>
                  <a:lnTo>
                    <a:pt x="104" y="90"/>
                  </a:lnTo>
                  <a:lnTo>
                    <a:pt x="105" y="89"/>
                  </a:lnTo>
                  <a:lnTo>
                    <a:pt x="103" y="90"/>
                  </a:lnTo>
                  <a:lnTo>
                    <a:pt x="100" y="92"/>
                  </a:lnTo>
                  <a:lnTo>
                    <a:pt x="98" y="93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4" y="101"/>
                  </a:lnTo>
                  <a:lnTo>
                    <a:pt x="60" y="101"/>
                  </a:lnTo>
                  <a:lnTo>
                    <a:pt x="57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8" y="98"/>
                  </a:lnTo>
                  <a:lnTo>
                    <a:pt x="45" y="97"/>
                  </a:lnTo>
                  <a:lnTo>
                    <a:pt x="42" y="96"/>
                  </a:lnTo>
                  <a:lnTo>
                    <a:pt x="39" y="95"/>
                  </a:lnTo>
                  <a:lnTo>
                    <a:pt x="37" y="93"/>
                  </a:lnTo>
                  <a:lnTo>
                    <a:pt x="34" y="92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2" y="70"/>
                  </a:lnTo>
                  <a:lnTo>
                    <a:pt x="11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59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4" y="50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5" y="21"/>
                  </a:lnTo>
                  <a:lnTo>
                    <a:pt x="6" y="18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</a:path>
              </a:pathLst>
            </a:custGeom>
            <a:solidFill>
              <a:srgbClr val="9E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499" name="Freeform 35"/>
            <p:cNvSpPr>
              <a:spLocks/>
            </p:cNvSpPr>
            <p:nvPr/>
          </p:nvSpPr>
          <p:spPr bwMode="auto">
            <a:xfrm>
              <a:off x="333" y="3487"/>
              <a:ext cx="107" cy="107"/>
            </a:xfrm>
            <a:custGeom>
              <a:avLst/>
              <a:gdLst>
                <a:gd name="T0" fmla="*/ 6 w 107"/>
                <a:gd name="T1" fmla="*/ 12 h 107"/>
                <a:gd name="T2" fmla="*/ 3 w 107"/>
                <a:gd name="T3" fmla="*/ 21 h 107"/>
                <a:gd name="T4" fmla="*/ 0 w 107"/>
                <a:gd name="T5" fmla="*/ 30 h 107"/>
                <a:gd name="T6" fmla="*/ 0 w 107"/>
                <a:gd name="T7" fmla="*/ 40 h 107"/>
                <a:gd name="T8" fmla="*/ 0 w 107"/>
                <a:gd name="T9" fmla="*/ 50 h 107"/>
                <a:gd name="T10" fmla="*/ 3 w 107"/>
                <a:gd name="T11" fmla="*/ 60 h 107"/>
                <a:gd name="T12" fmla="*/ 6 w 107"/>
                <a:gd name="T13" fmla="*/ 68 h 107"/>
                <a:gd name="T14" fmla="*/ 11 w 107"/>
                <a:gd name="T15" fmla="*/ 77 h 107"/>
                <a:gd name="T16" fmla="*/ 17 w 107"/>
                <a:gd name="T17" fmla="*/ 84 h 107"/>
                <a:gd name="T18" fmla="*/ 23 w 107"/>
                <a:gd name="T19" fmla="*/ 91 h 107"/>
                <a:gd name="T20" fmla="*/ 31 w 107"/>
                <a:gd name="T21" fmla="*/ 96 h 107"/>
                <a:gd name="T22" fmla="*/ 39 w 107"/>
                <a:gd name="T23" fmla="*/ 100 h 107"/>
                <a:gd name="T24" fmla="*/ 48 w 107"/>
                <a:gd name="T25" fmla="*/ 103 h 107"/>
                <a:gd name="T26" fmla="*/ 58 w 107"/>
                <a:gd name="T27" fmla="*/ 105 h 107"/>
                <a:gd name="T28" fmla="*/ 68 w 107"/>
                <a:gd name="T29" fmla="*/ 105 h 107"/>
                <a:gd name="T30" fmla="*/ 78 w 107"/>
                <a:gd name="T31" fmla="*/ 104 h 107"/>
                <a:gd name="T32" fmla="*/ 87 w 107"/>
                <a:gd name="T33" fmla="*/ 101 h 107"/>
                <a:gd name="T34" fmla="*/ 96 w 107"/>
                <a:gd name="T35" fmla="*/ 98 h 107"/>
                <a:gd name="T36" fmla="*/ 100 w 107"/>
                <a:gd name="T37" fmla="*/ 94 h 107"/>
                <a:gd name="T38" fmla="*/ 101 w 107"/>
                <a:gd name="T39" fmla="*/ 92 h 107"/>
                <a:gd name="T40" fmla="*/ 103 w 107"/>
                <a:gd name="T41" fmla="*/ 91 h 107"/>
                <a:gd name="T42" fmla="*/ 105 w 107"/>
                <a:gd name="T43" fmla="*/ 88 h 107"/>
                <a:gd name="T44" fmla="*/ 104 w 107"/>
                <a:gd name="T45" fmla="*/ 88 h 107"/>
                <a:gd name="T46" fmla="*/ 97 w 107"/>
                <a:gd name="T47" fmla="*/ 93 h 107"/>
                <a:gd name="T48" fmla="*/ 89 w 107"/>
                <a:gd name="T49" fmla="*/ 97 h 107"/>
                <a:gd name="T50" fmla="*/ 80 w 107"/>
                <a:gd name="T51" fmla="*/ 100 h 107"/>
                <a:gd name="T52" fmla="*/ 71 w 107"/>
                <a:gd name="T53" fmla="*/ 102 h 107"/>
                <a:gd name="T54" fmla="*/ 62 w 107"/>
                <a:gd name="T55" fmla="*/ 102 h 107"/>
                <a:gd name="T56" fmla="*/ 52 w 107"/>
                <a:gd name="T57" fmla="*/ 101 h 107"/>
                <a:gd name="T58" fmla="*/ 44 w 107"/>
                <a:gd name="T59" fmla="*/ 98 h 107"/>
                <a:gd name="T60" fmla="*/ 35 w 107"/>
                <a:gd name="T61" fmla="*/ 95 h 107"/>
                <a:gd name="T62" fmla="*/ 28 w 107"/>
                <a:gd name="T63" fmla="*/ 90 h 107"/>
                <a:gd name="T64" fmla="*/ 21 w 107"/>
                <a:gd name="T65" fmla="*/ 84 h 107"/>
                <a:gd name="T66" fmla="*/ 15 w 107"/>
                <a:gd name="T67" fmla="*/ 77 h 107"/>
                <a:gd name="T68" fmla="*/ 10 w 107"/>
                <a:gd name="T69" fmla="*/ 70 h 107"/>
                <a:gd name="T70" fmla="*/ 7 w 107"/>
                <a:gd name="T71" fmla="*/ 61 h 107"/>
                <a:gd name="T72" fmla="*/ 4 w 107"/>
                <a:gd name="T73" fmla="*/ 53 h 107"/>
                <a:gd name="T74" fmla="*/ 3 w 107"/>
                <a:gd name="T75" fmla="*/ 43 h 107"/>
                <a:gd name="T76" fmla="*/ 3 w 107"/>
                <a:gd name="T77" fmla="*/ 34 h 107"/>
                <a:gd name="T78" fmla="*/ 5 w 107"/>
                <a:gd name="T79" fmla="*/ 25 h 107"/>
                <a:gd name="T80" fmla="*/ 8 w 107"/>
                <a:gd name="T81" fmla="*/ 16 h 107"/>
                <a:gd name="T82" fmla="*/ 12 w 107"/>
                <a:gd name="T83" fmla="*/ 8 h 107"/>
                <a:gd name="T84" fmla="*/ 17 w 107"/>
                <a:gd name="T85" fmla="*/ 1 h 107"/>
                <a:gd name="T86" fmla="*/ 16 w 107"/>
                <a:gd name="T87" fmla="*/ 1 h 107"/>
                <a:gd name="T88" fmla="*/ 14 w 107"/>
                <a:gd name="T89" fmla="*/ 3 h 107"/>
                <a:gd name="T90" fmla="*/ 12 w 107"/>
                <a:gd name="T91" fmla="*/ 4 h 107"/>
                <a:gd name="T92" fmla="*/ 10 w 107"/>
                <a:gd name="T93" fmla="*/ 6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107"/>
                <a:gd name="T143" fmla="*/ 107 w 107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107">
                  <a:moveTo>
                    <a:pt x="9" y="7"/>
                  </a:moveTo>
                  <a:lnTo>
                    <a:pt x="8" y="9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4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28" y="94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9" y="100"/>
                  </a:lnTo>
                  <a:lnTo>
                    <a:pt x="42" y="101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2" y="104"/>
                  </a:lnTo>
                  <a:lnTo>
                    <a:pt x="55" y="105"/>
                  </a:lnTo>
                  <a:lnTo>
                    <a:pt x="58" y="105"/>
                  </a:lnTo>
                  <a:lnTo>
                    <a:pt x="61" y="105"/>
                  </a:lnTo>
                  <a:lnTo>
                    <a:pt x="65" y="106"/>
                  </a:lnTo>
                  <a:lnTo>
                    <a:pt x="68" y="105"/>
                  </a:lnTo>
                  <a:lnTo>
                    <a:pt x="71" y="105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1" y="93"/>
                  </a:lnTo>
                  <a:lnTo>
                    <a:pt x="101" y="92"/>
                  </a:lnTo>
                  <a:lnTo>
                    <a:pt x="102" y="92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3" y="90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99" y="91"/>
                  </a:lnTo>
                  <a:lnTo>
                    <a:pt x="97" y="93"/>
                  </a:lnTo>
                  <a:lnTo>
                    <a:pt x="94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1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2" y="102"/>
                  </a:lnTo>
                  <a:lnTo>
                    <a:pt x="58" y="102"/>
                  </a:lnTo>
                  <a:lnTo>
                    <a:pt x="55" y="101"/>
                  </a:lnTo>
                  <a:lnTo>
                    <a:pt x="52" y="101"/>
                  </a:lnTo>
                  <a:lnTo>
                    <a:pt x="49" y="100"/>
                  </a:lnTo>
                  <a:lnTo>
                    <a:pt x="46" y="99"/>
                  </a:lnTo>
                  <a:lnTo>
                    <a:pt x="44" y="98"/>
                  </a:lnTo>
                  <a:lnTo>
                    <a:pt x="41" y="97"/>
                  </a:lnTo>
                  <a:lnTo>
                    <a:pt x="38" y="96"/>
                  </a:lnTo>
                  <a:lnTo>
                    <a:pt x="35" y="95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8" y="90"/>
                  </a:lnTo>
                  <a:lnTo>
                    <a:pt x="25" y="88"/>
                  </a:lnTo>
                  <a:lnTo>
                    <a:pt x="23" y="86"/>
                  </a:lnTo>
                  <a:lnTo>
                    <a:pt x="21" y="84"/>
                  </a:lnTo>
                  <a:lnTo>
                    <a:pt x="19" y="82"/>
                  </a:lnTo>
                  <a:lnTo>
                    <a:pt x="17" y="79"/>
                  </a:lnTo>
                  <a:lnTo>
                    <a:pt x="15" y="77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9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6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5" y="25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</a:path>
              </a:pathLst>
            </a:custGeom>
            <a:solidFill>
              <a:srgbClr val="A3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00" name="Freeform 36"/>
            <p:cNvSpPr>
              <a:spLocks/>
            </p:cNvSpPr>
            <p:nvPr/>
          </p:nvSpPr>
          <p:spPr bwMode="auto">
            <a:xfrm>
              <a:off x="334" y="3483"/>
              <a:ext cx="110" cy="110"/>
            </a:xfrm>
            <a:custGeom>
              <a:avLst/>
              <a:gdLst>
                <a:gd name="T0" fmla="*/ 9 w 110"/>
                <a:gd name="T1" fmla="*/ 11 h 110"/>
                <a:gd name="T2" fmla="*/ 5 w 110"/>
                <a:gd name="T3" fmla="*/ 19 h 110"/>
                <a:gd name="T4" fmla="*/ 1 w 110"/>
                <a:gd name="T5" fmla="*/ 28 h 110"/>
                <a:gd name="T6" fmla="*/ 0 w 110"/>
                <a:gd name="T7" fmla="*/ 37 h 110"/>
                <a:gd name="T8" fmla="*/ 0 w 110"/>
                <a:gd name="T9" fmla="*/ 47 h 110"/>
                <a:gd name="T10" fmla="*/ 1 w 110"/>
                <a:gd name="T11" fmla="*/ 57 h 110"/>
                <a:gd name="T12" fmla="*/ 3 w 110"/>
                <a:gd name="T13" fmla="*/ 66 h 110"/>
                <a:gd name="T14" fmla="*/ 7 w 110"/>
                <a:gd name="T15" fmla="*/ 75 h 110"/>
                <a:gd name="T16" fmla="*/ 12 w 110"/>
                <a:gd name="T17" fmla="*/ 83 h 110"/>
                <a:gd name="T18" fmla="*/ 18 w 110"/>
                <a:gd name="T19" fmla="*/ 90 h 110"/>
                <a:gd name="T20" fmla="*/ 25 w 110"/>
                <a:gd name="T21" fmla="*/ 96 h 110"/>
                <a:gd name="T22" fmla="*/ 33 w 110"/>
                <a:gd name="T23" fmla="*/ 101 h 110"/>
                <a:gd name="T24" fmla="*/ 42 w 110"/>
                <a:gd name="T25" fmla="*/ 105 h 110"/>
                <a:gd name="T26" fmla="*/ 51 w 110"/>
                <a:gd name="T27" fmla="*/ 107 h 110"/>
                <a:gd name="T28" fmla="*/ 61 w 110"/>
                <a:gd name="T29" fmla="*/ 109 h 110"/>
                <a:gd name="T30" fmla="*/ 71 w 110"/>
                <a:gd name="T31" fmla="*/ 108 h 110"/>
                <a:gd name="T32" fmla="*/ 80 w 110"/>
                <a:gd name="T33" fmla="*/ 107 h 110"/>
                <a:gd name="T34" fmla="*/ 89 w 110"/>
                <a:gd name="T35" fmla="*/ 103 h 110"/>
                <a:gd name="T36" fmla="*/ 97 w 110"/>
                <a:gd name="T37" fmla="*/ 99 h 110"/>
                <a:gd name="T38" fmla="*/ 103 w 110"/>
                <a:gd name="T39" fmla="*/ 95 h 110"/>
                <a:gd name="T40" fmla="*/ 104 w 110"/>
                <a:gd name="T41" fmla="*/ 93 h 110"/>
                <a:gd name="T42" fmla="*/ 105 w 110"/>
                <a:gd name="T43" fmla="*/ 91 h 110"/>
                <a:gd name="T44" fmla="*/ 107 w 110"/>
                <a:gd name="T45" fmla="*/ 89 h 110"/>
                <a:gd name="T46" fmla="*/ 109 w 110"/>
                <a:gd name="T47" fmla="*/ 86 h 110"/>
                <a:gd name="T48" fmla="*/ 103 w 110"/>
                <a:gd name="T49" fmla="*/ 91 h 110"/>
                <a:gd name="T50" fmla="*/ 96 w 110"/>
                <a:gd name="T51" fmla="*/ 96 h 110"/>
                <a:gd name="T52" fmla="*/ 88 w 110"/>
                <a:gd name="T53" fmla="*/ 100 h 110"/>
                <a:gd name="T54" fmla="*/ 79 w 110"/>
                <a:gd name="T55" fmla="*/ 103 h 110"/>
                <a:gd name="T56" fmla="*/ 70 w 110"/>
                <a:gd name="T57" fmla="*/ 105 h 110"/>
                <a:gd name="T58" fmla="*/ 61 w 110"/>
                <a:gd name="T59" fmla="*/ 105 h 110"/>
                <a:gd name="T60" fmla="*/ 52 w 110"/>
                <a:gd name="T61" fmla="*/ 104 h 110"/>
                <a:gd name="T62" fmla="*/ 43 w 110"/>
                <a:gd name="T63" fmla="*/ 101 h 110"/>
                <a:gd name="T64" fmla="*/ 35 w 110"/>
                <a:gd name="T65" fmla="*/ 98 h 110"/>
                <a:gd name="T66" fmla="*/ 27 w 110"/>
                <a:gd name="T67" fmla="*/ 93 h 110"/>
                <a:gd name="T68" fmla="*/ 21 w 110"/>
                <a:gd name="T69" fmla="*/ 87 h 110"/>
                <a:gd name="T70" fmla="*/ 15 w 110"/>
                <a:gd name="T71" fmla="*/ 81 h 110"/>
                <a:gd name="T72" fmla="*/ 10 w 110"/>
                <a:gd name="T73" fmla="*/ 73 h 110"/>
                <a:gd name="T74" fmla="*/ 7 w 110"/>
                <a:gd name="T75" fmla="*/ 65 h 110"/>
                <a:gd name="T76" fmla="*/ 4 w 110"/>
                <a:gd name="T77" fmla="*/ 56 h 110"/>
                <a:gd name="T78" fmla="*/ 3 w 110"/>
                <a:gd name="T79" fmla="*/ 47 h 110"/>
                <a:gd name="T80" fmla="*/ 3 w 110"/>
                <a:gd name="T81" fmla="*/ 38 h 110"/>
                <a:gd name="T82" fmla="*/ 5 w 110"/>
                <a:gd name="T83" fmla="*/ 29 h 110"/>
                <a:gd name="T84" fmla="*/ 8 w 110"/>
                <a:gd name="T85" fmla="*/ 20 h 110"/>
                <a:gd name="T86" fmla="*/ 12 w 110"/>
                <a:gd name="T87" fmla="*/ 12 h 110"/>
                <a:gd name="T88" fmla="*/ 17 w 110"/>
                <a:gd name="T89" fmla="*/ 5 h 110"/>
                <a:gd name="T90" fmla="*/ 22 w 110"/>
                <a:gd name="T91" fmla="*/ 0 h 110"/>
                <a:gd name="T92" fmla="*/ 19 w 110"/>
                <a:gd name="T93" fmla="*/ 1 h 110"/>
                <a:gd name="T94" fmla="*/ 17 w 110"/>
                <a:gd name="T95" fmla="*/ 3 h 110"/>
                <a:gd name="T96" fmla="*/ 15 w 110"/>
                <a:gd name="T97" fmla="*/ 4 h 110"/>
                <a:gd name="T98" fmla="*/ 13 w 110"/>
                <a:gd name="T99" fmla="*/ 5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10"/>
                <a:gd name="T152" fmla="*/ 110 w 110"/>
                <a:gd name="T153" fmla="*/ 110 h 1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10">
                  <a:moveTo>
                    <a:pt x="12" y="6"/>
                  </a:move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6" y="72"/>
                  </a:lnTo>
                  <a:lnTo>
                    <a:pt x="7" y="75"/>
                  </a:lnTo>
                  <a:lnTo>
                    <a:pt x="9" y="77"/>
                  </a:lnTo>
                  <a:lnTo>
                    <a:pt x="11" y="80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90"/>
                  </a:lnTo>
                  <a:lnTo>
                    <a:pt x="21" y="92"/>
                  </a:lnTo>
                  <a:lnTo>
                    <a:pt x="23" y="94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9"/>
                  </a:lnTo>
                  <a:lnTo>
                    <a:pt x="33" y="101"/>
                  </a:lnTo>
                  <a:lnTo>
                    <a:pt x="36" y="102"/>
                  </a:lnTo>
                  <a:lnTo>
                    <a:pt x="39" y="103"/>
                  </a:lnTo>
                  <a:lnTo>
                    <a:pt x="42" y="105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1" y="109"/>
                  </a:lnTo>
                  <a:lnTo>
                    <a:pt x="64" y="109"/>
                  </a:lnTo>
                  <a:lnTo>
                    <a:pt x="67" y="109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7" y="107"/>
                  </a:lnTo>
                  <a:lnTo>
                    <a:pt x="80" y="107"/>
                  </a:lnTo>
                  <a:lnTo>
                    <a:pt x="83" y="106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2" y="102"/>
                  </a:lnTo>
                  <a:lnTo>
                    <a:pt x="95" y="101"/>
                  </a:lnTo>
                  <a:lnTo>
                    <a:pt x="97" y="99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3" y="95"/>
                  </a:lnTo>
                  <a:lnTo>
                    <a:pt x="103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5" y="91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9" y="86"/>
                  </a:lnTo>
                  <a:lnTo>
                    <a:pt x="107" y="87"/>
                  </a:lnTo>
                  <a:lnTo>
                    <a:pt x="105" y="89"/>
                  </a:lnTo>
                  <a:lnTo>
                    <a:pt x="103" y="91"/>
                  </a:lnTo>
                  <a:lnTo>
                    <a:pt x="101" y="93"/>
                  </a:lnTo>
                  <a:lnTo>
                    <a:pt x="98" y="95"/>
                  </a:lnTo>
                  <a:lnTo>
                    <a:pt x="96" y="96"/>
                  </a:lnTo>
                  <a:lnTo>
                    <a:pt x="93" y="98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79" y="103"/>
                  </a:lnTo>
                  <a:lnTo>
                    <a:pt x="76" y="104"/>
                  </a:lnTo>
                  <a:lnTo>
                    <a:pt x="73" y="104"/>
                  </a:lnTo>
                  <a:lnTo>
                    <a:pt x="70" y="105"/>
                  </a:lnTo>
                  <a:lnTo>
                    <a:pt x="67" y="105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5" y="104"/>
                  </a:lnTo>
                  <a:lnTo>
                    <a:pt x="52" y="104"/>
                  </a:lnTo>
                  <a:lnTo>
                    <a:pt x="49" y="103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5" y="98"/>
                  </a:lnTo>
                  <a:lnTo>
                    <a:pt x="32" y="96"/>
                  </a:lnTo>
                  <a:lnTo>
                    <a:pt x="30" y="95"/>
                  </a:lnTo>
                  <a:lnTo>
                    <a:pt x="27" y="93"/>
                  </a:lnTo>
                  <a:lnTo>
                    <a:pt x="25" y="91"/>
                  </a:lnTo>
                  <a:lnTo>
                    <a:pt x="23" y="89"/>
                  </a:lnTo>
                  <a:lnTo>
                    <a:pt x="21" y="87"/>
                  </a:lnTo>
                  <a:lnTo>
                    <a:pt x="19" y="85"/>
                  </a:lnTo>
                  <a:lnTo>
                    <a:pt x="17" y="83"/>
                  </a:lnTo>
                  <a:lnTo>
                    <a:pt x="15" y="81"/>
                  </a:lnTo>
                  <a:lnTo>
                    <a:pt x="13" y="78"/>
                  </a:lnTo>
                  <a:lnTo>
                    <a:pt x="12" y="76"/>
                  </a:lnTo>
                  <a:lnTo>
                    <a:pt x="10" y="73"/>
                  </a:lnTo>
                  <a:lnTo>
                    <a:pt x="9" y="71"/>
                  </a:lnTo>
                  <a:lnTo>
                    <a:pt x="8" y="68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4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5" y="29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6"/>
                  </a:lnTo>
                </a:path>
              </a:pathLst>
            </a:custGeom>
            <a:solidFill>
              <a:srgbClr val="AB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01" name="Freeform 37"/>
            <p:cNvSpPr>
              <a:spLocks/>
            </p:cNvSpPr>
            <p:nvPr/>
          </p:nvSpPr>
          <p:spPr bwMode="auto">
            <a:xfrm>
              <a:off x="336" y="3480"/>
              <a:ext cx="111" cy="111"/>
            </a:xfrm>
            <a:custGeom>
              <a:avLst/>
              <a:gdLst>
                <a:gd name="T0" fmla="*/ 12 w 111"/>
                <a:gd name="T1" fmla="*/ 9 h 111"/>
                <a:gd name="T2" fmla="*/ 7 w 111"/>
                <a:gd name="T3" fmla="*/ 17 h 111"/>
                <a:gd name="T4" fmla="*/ 3 w 111"/>
                <a:gd name="T5" fmla="*/ 25 h 111"/>
                <a:gd name="T6" fmla="*/ 1 w 111"/>
                <a:gd name="T7" fmla="*/ 34 h 111"/>
                <a:gd name="T8" fmla="*/ 0 w 111"/>
                <a:gd name="T9" fmla="*/ 43 h 111"/>
                <a:gd name="T10" fmla="*/ 0 w 111"/>
                <a:gd name="T11" fmla="*/ 53 h 111"/>
                <a:gd name="T12" fmla="*/ 2 w 111"/>
                <a:gd name="T13" fmla="*/ 62 h 111"/>
                <a:gd name="T14" fmla="*/ 4 w 111"/>
                <a:gd name="T15" fmla="*/ 71 h 111"/>
                <a:gd name="T16" fmla="*/ 9 w 111"/>
                <a:gd name="T17" fmla="*/ 79 h 111"/>
                <a:gd name="T18" fmla="*/ 14 w 111"/>
                <a:gd name="T19" fmla="*/ 87 h 111"/>
                <a:gd name="T20" fmla="*/ 20 w 111"/>
                <a:gd name="T21" fmla="*/ 93 h 111"/>
                <a:gd name="T22" fmla="*/ 27 w 111"/>
                <a:gd name="T23" fmla="*/ 99 h 111"/>
                <a:gd name="T24" fmla="*/ 35 w 111"/>
                <a:gd name="T25" fmla="*/ 103 h 111"/>
                <a:gd name="T26" fmla="*/ 44 w 111"/>
                <a:gd name="T27" fmla="*/ 107 h 111"/>
                <a:gd name="T28" fmla="*/ 53 w 111"/>
                <a:gd name="T29" fmla="*/ 109 h 111"/>
                <a:gd name="T30" fmla="*/ 62 w 111"/>
                <a:gd name="T31" fmla="*/ 110 h 111"/>
                <a:gd name="T32" fmla="*/ 72 w 111"/>
                <a:gd name="T33" fmla="*/ 109 h 111"/>
                <a:gd name="T34" fmla="*/ 81 w 111"/>
                <a:gd name="T35" fmla="*/ 107 h 111"/>
                <a:gd name="T36" fmla="*/ 90 w 111"/>
                <a:gd name="T37" fmla="*/ 103 h 111"/>
                <a:gd name="T38" fmla="*/ 98 w 111"/>
                <a:gd name="T39" fmla="*/ 99 h 111"/>
                <a:gd name="T40" fmla="*/ 104 w 111"/>
                <a:gd name="T41" fmla="*/ 94 h 111"/>
                <a:gd name="T42" fmla="*/ 105 w 111"/>
                <a:gd name="T43" fmla="*/ 92 h 111"/>
                <a:gd name="T44" fmla="*/ 107 w 111"/>
                <a:gd name="T45" fmla="*/ 89 h 111"/>
                <a:gd name="T46" fmla="*/ 108 w 111"/>
                <a:gd name="T47" fmla="*/ 86 h 111"/>
                <a:gd name="T48" fmla="*/ 110 w 111"/>
                <a:gd name="T49" fmla="*/ 83 h 111"/>
                <a:gd name="T50" fmla="*/ 104 w 111"/>
                <a:gd name="T51" fmla="*/ 89 h 111"/>
                <a:gd name="T52" fmla="*/ 98 w 111"/>
                <a:gd name="T53" fmla="*/ 94 h 111"/>
                <a:gd name="T54" fmla="*/ 91 w 111"/>
                <a:gd name="T55" fmla="*/ 99 h 111"/>
                <a:gd name="T56" fmla="*/ 83 w 111"/>
                <a:gd name="T57" fmla="*/ 102 h 111"/>
                <a:gd name="T58" fmla="*/ 74 w 111"/>
                <a:gd name="T59" fmla="*/ 105 h 111"/>
                <a:gd name="T60" fmla="*/ 66 w 111"/>
                <a:gd name="T61" fmla="*/ 106 h 111"/>
                <a:gd name="T62" fmla="*/ 56 w 111"/>
                <a:gd name="T63" fmla="*/ 106 h 111"/>
                <a:gd name="T64" fmla="*/ 48 w 111"/>
                <a:gd name="T65" fmla="*/ 104 h 111"/>
                <a:gd name="T66" fmla="*/ 39 w 111"/>
                <a:gd name="T67" fmla="*/ 101 h 111"/>
                <a:gd name="T68" fmla="*/ 32 w 111"/>
                <a:gd name="T69" fmla="*/ 97 h 111"/>
                <a:gd name="T70" fmla="*/ 25 w 111"/>
                <a:gd name="T71" fmla="*/ 92 h 111"/>
                <a:gd name="T72" fmla="*/ 18 w 111"/>
                <a:gd name="T73" fmla="*/ 87 h 111"/>
                <a:gd name="T74" fmla="*/ 13 w 111"/>
                <a:gd name="T75" fmla="*/ 80 h 111"/>
                <a:gd name="T76" fmla="*/ 9 w 111"/>
                <a:gd name="T77" fmla="*/ 72 h 111"/>
                <a:gd name="T78" fmla="*/ 6 w 111"/>
                <a:gd name="T79" fmla="*/ 64 h 111"/>
                <a:gd name="T80" fmla="*/ 4 w 111"/>
                <a:gd name="T81" fmla="*/ 56 h 111"/>
                <a:gd name="T82" fmla="*/ 3 w 111"/>
                <a:gd name="T83" fmla="*/ 47 h 111"/>
                <a:gd name="T84" fmla="*/ 4 w 111"/>
                <a:gd name="T85" fmla="*/ 38 h 111"/>
                <a:gd name="T86" fmla="*/ 6 w 111"/>
                <a:gd name="T87" fmla="*/ 29 h 111"/>
                <a:gd name="T88" fmla="*/ 9 w 111"/>
                <a:gd name="T89" fmla="*/ 21 h 111"/>
                <a:gd name="T90" fmla="*/ 13 w 111"/>
                <a:gd name="T91" fmla="*/ 14 h 111"/>
                <a:gd name="T92" fmla="*/ 18 w 111"/>
                <a:gd name="T93" fmla="*/ 7 h 111"/>
                <a:gd name="T94" fmla="*/ 25 w 111"/>
                <a:gd name="T95" fmla="*/ 1 h 111"/>
                <a:gd name="T96" fmla="*/ 24 w 111"/>
                <a:gd name="T97" fmla="*/ 0 h 111"/>
                <a:gd name="T98" fmla="*/ 21 w 111"/>
                <a:gd name="T99" fmla="*/ 2 h 111"/>
                <a:gd name="T100" fmla="*/ 18 w 111"/>
                <a:gd name="T101" fmla="*/ 3 h 111"/>
                <a:gd name="T102" fmla="*/ 16 w 111"/>
                <a:gd name="T103" fmla="*/ 4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1"/>
                <a:gd name="T157" fmla="*/ 0 h 111"/>
                <a:gd name="T158" fmla="*/ 111 w 111"/>
                <a:gd name="T159" fmla="*/ 111 h 1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1" h="111">
                  <a:moveTo>
                    <a:pt x="15" y="5"/>
                  </a:moveTo>
                  <a:lnTo>
                    <a:pt x="14" y="7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4" y="87"/>
                  </a:lnTo>
                  <a:lnTo>
                    <a:pt x="16" y="89"/>
                  </a:lnTo>
                  <a:lnTo>
                    <a:pt x="18" y="91"/>
                  </a:lnTo>
                  <a:lnTo>
                    <a:pt x="20" y="93"/>
                  </a:lnTo>
                  <a:lnTo>
                    <a:pt x="22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5" y="103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7" y="108"/>
                  </a:lnTo>
                  <a:lnTo>
                    <a:pt x="50" y="108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9" y="109"/>
                  </a:lnTo>
                  <a:lnTo>
                    <a:pt x="62" y="110"/>
                  </a:lnTo>
                  <a:lnTo>
                    <a:pt x="66" y="109"/>
                  </a:lnTo>
                  <a:lnTo>
                    <a:pt x="69" y="109"/>
                  </a:lnTo>
                  <a:lnTo>
                    <a:pt x="72" y="109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81" y="107"/>
                  </a:lnTo>
                  <a:lnTo>
                    <a:pt x="84" y="106"/>
                  </a:lnTo>
                  <a:lnTo>
                    <a:pt x="87" y="105"/>
                  </a:lnTo>
                  <a:lnTo>
                    <a:pt x="90" y="103"/>
                  </a:lnTo>
                  <a:lnTo>
                    <a:pt x="92" y="102"/>
                  </a:lnTo>
                  <a:lnTo>
                    <a:pt x="95" y="100"/>
                  </a:lnTo>
                  <a:lnTo>
                    <a:pt x="98" y="99"/>
                  </a:lnTo>
                  <a:lnTo>
                    <a:pt x="100" y="97"/>
                  </a:lnTo>
                  <a:lnTo>
                    <a:pt x="102" y="95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09" y="84"/>
                  </a:lnTo>
                  <a:lnTo>
                    <a:pt x="110" y="83"/>
                  </a:lnTo>
                  <a:lnTo>
                    <a:pt x="108" y="84"/>
                  </a:lnTo>
                  <a:lnTo>
                    <a:pt x="106" y="87"/>
                  </a:lnTo>
                  <a:lnTo>
                    <a:pt x="104" y="89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3" y="97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6" y="101"/>
                  </a:lnTo>
                  <a:lnTo>
                    <a:pt x="83" y="102"/>
                  </a:lnTo>
                  <a:lnTo>
                    <a:pt x="80" y="103"/>
                  </a:lnTo>
                  <a:lnTo>
                    <a:pt x="77" y="104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69" y="106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6"/>
                  </a:lnTo>
                  <a:lnTo>
                    <a:pt x="53" y="105"/>
                  </a:lnTo>
                  <a:lnTo>
                    <a:pt x="50" y="105"/>
                  </a:lnTo>
                  <a:lnTo>
                    <a:pt x="48" y="104"/>
                  </a:lnTo>
                  <a:lnTo>
                    <a:pt x="45" y="103"/>
                  </a:lnTo>
                  <a:lnTo>
                    <a:pt x="42" y="102"/>
                  </a:lnTo>
                  <a:lnTo>
                    <a:pt x="39" y="101"/>
                  </a:lnTo>
                  <a:lnTo>
                    <a:pt x="37" y="100"/>
                  </a:lnTo>
                  <a:lnTo>
                    <a:pt x="34" y="99"/>
                  </a:lnTo>
                  <a:lnTo>
                    <a:pt x="32" y="97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7" y="84"/>
                  </a:lnTo>
                  <a:lnTo>
                    <a:pt x="15" y="82"/>
                  </a:lnTo>
                  <a:lnTo>
                    <a:pt x="13" y="80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9" y="72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B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02" name="Freeform 38"/>
            <p:cNvSpPr>
              <a:spLocks/>
            </p:cNvSpPr>
            <p:nvPr/>
          </p:nvSpPr>
          <p:spPr bwMode="auto">
            <a:xfrm>
              <a:off x="338" y="3479"/>
              <a:ext cx="110" cy="110"/>
            </a:xfrm>
            <a:custGeom>
              <a:avLst/>
              <a:gdLst>
                <a:gd name="T0" fmla="*/ 15 w 110"/>
                <a:gd name="T1" fmla="*/ 7 h 110"/>
                <a:gd name="T2" fmla="*/ 10 w 110"/>
                <a:gd name="T3" fmla="*/ 14 h 110"/>
                <a:gd name="T4" fmla="*/ 6 w 110"/>
                <a:gd name="T5" fmla="*/ 22 h 110"/>
                <a:gd name="T6" fmla="*/ 2 w 110"/>
                <a:gd name="T7" fmla="*/ 30 h 110"/>
                <a:gd name="T8" fmla="*/ 0 w 110"/>
                <a:gd name="T9" fmla="*/ 39 h 110"/>
                <a:gd name="T10" fmla="*/ 0 w 110"/>
                <a:gd name="T11" fmla="*/ 48 h 110"/>
                <a:gd name="T12" fmla="*/ 0 w 110"/>
                <a:gd name="T13" fmla="*/ 57 h 110"/>
                <a:gd name="T14" fmla="*/ 2 w 110"/>
                <a:gd name="T15" fmla="*/ 66 h 110"/>
                <a:gd name="T16" fmla="*/ 6 w 110"/>
                <a:gd name="T17" fmla="*/ 74 h 110"/>
                <a:gd name="T18" fmla="*/ 10 w 110"/>
                <a:gd name="T19" fmla="*/ 82 h 110"/>
                <a:gd name="T20" fmla="*/ 15 w 110"/>
                <a:gd name="T21" fmla="*/ 89 h 110"/>
                <a:gd name="T22" fmla="*/ 22 w 110"/>
                <a:gd name="T23" fmla="*/ 95 h 110"/>
                <a:gd name="T24" fmla="*/ 29 w 110"/>
                <a:gd name="T25" fmla="*/ 100 h 110"/>
                <a:gd name="T26" fmla="*/ 36 w 110"/>
                <a:gd name="T27" fmla="*/ 104 h 110"/>
                <a:gd name="T28" fmla="*/ 45 w 110"/>
                <a:gd name="T29" fmla="*/ 107 h 110"/>
                <a:gd name="T30" fmla="*/ 54 w 110"/>
                <a:gd name="T31" fmla="*/ 108 h 110"/>
                <a:gd name="T32" fmla="*/ 63 w 110"/>
                <a:gd name="T33" fmla="*/ 108 h 110"/>
                <a:gd name="T34" fmla="*/ 72 w 110"/>
                <a:gd name="T35" fmla="*/ 107 h 110"/>
                <a:gd name="T36" fmla="*/ 81 w 110"/>
                <a:gd name="T37" fmla="*/ 105 h 110"/>
                <a:gd name="T38" fmla="*/ 89 w 110"/>
                <a:gd name="T39" fmla="*/ 101 h 110"/>
                <a:gd name="T40" fmla="*/ 96 w 110"/>
                <a:gd name="T41" fmla="*/ 96 h 110"/>
                <a:gd name="T42" fmla="*/ 103 w 110"/>
                <a:gd name="T43" fmla="*/ 91 h 110"/>
                <a:gd name="T44" fmla="*/ 105 w 110"/>
                <a:gd name="T45" fmla="*/ 87 h 110"/>
                <a:gd name="T46" fmla="*/ 106 w 110"/>
                <a:gd name="T47" fmla="*/ 84 h 110"/>
                <a:gd name="T48" fmla="*/ 107 w 110"/>
                <a:gd name="T49" fmla="*/ 82 h 110"/>
                <a:gd name="T50" fmla="*/ 108 w 110"/>
                <a:gd name="T51" fmla="*/ 79 h 110"/>
                <a:gd name="T52" fmla="*/ 106 w 110"/>
                <a:gd name="T53" fmla="*/ 82 h 110"/>
                <a:gd name="T54" fmla="*/ 100 w 110"/>
                <a:gd name="T55" fmla="*/ 88 h 110"/>
                <a:gd name="T56" fmla="*/ 94 w 110"/>
                <a:gd name="T57" fmla="*/ 94 h 110"/>
                <a:gd name="T58" fmla="*/ 87 w 110"/>
                <a:gd name="T59" fmla="*/ 98 h 110"/>
                <a:gd name="T60" fmla="*/ 80 w 110"/>
                <a:gd name="T61" fmla="*/ 101 h 110"/>
                <a:gd name="T62" fmla="*/ 72 w 110"/>
                <a:gd name="T63" fmla="*/ 104 h 110"/>
                <a:gd name="T64" fmla="*/ 63 w 110"/>
                <a:gd name="T65" fmla="*/ 105 h 110"/>
                <a:gd name="T66" fmla="*/ 54 w 110"/>
                <a:gd name="T67" fmla="*/ 105 h 110"/>
                <a:gd name="T68" fmla="*/ 46 w 110"/>
                <a:gd name="T69" fmla="*/ 103 h 110"/>
                <a:gd name="T70" fmla="*/ 38 w 110"/>
                <a:gd name="T71" fmla="*/ 100 h 110"/>
                <a:gd name="T72" fmla="*/ 31 w 110"/>
                <a:gd name="T73" fmla="*/ 97 h 110"/>
                <a:gd name="T74" fmla="*/ 24 w 110"/>
                <a:gd name="T75" fmla="*/ 92 h 110"/>
                <a:gd name="T76" fmla="*/ 18 w 110"/>
                <a:gd name="T77" fmla="*/ 86 h 110"/>
                <a:gd name="T78" fmla="*/ 13 w 110"/>
                <a:gd name="T79" fmla="*/ 80 h 110"/>
                <a:gd name="T80" fmla="*/ 9 w 110"/>
                <a:gd name="T81" fmla="*/ 73 h 110"/>
                <a:gd name="T82" fmla="*/ 6 w 110"/>
                <a:gd name="T83" fmla="*/ 65 h 110"/>
                <a:gd name="T84" fmla="*/ 4 w 110"/>
                <a:gd name="T85" fmla="*/ 57 h 110"/>
                <a:gd name="T86" fmla="*/ 3 w 110"/>
                <a:gd name="T87" fmla="*/ 48 h 110"/>
                <a:gd name="T88" fmla="*/ 4 w 110"/>
                <a:gd name="T89" fmla="*/ 39 h 110"/>
                <a:gd name="T90" fmla="*/ 6 w 110"/>
                <a:gd name="T91" fmla="*/ 31 h 110"/>
                <a:gd name="T92" fmla="*/ 9 w 110"/>
                <a:gd name="T93" fmla="*/ 23 h 110"/>
                <a:gd name="T94" fmla="*/ 13 w 110"/>
                <a:gd name="T95" fmla="*/ 16 h 110"/>
                <a:gd name="T96" fmla="*/ 18 w 110"/>
                <a:gd name="T97" fmla="*/ 10 h 110"/>
                <a:gd name="T98" fmla="*/ 24 w 110"/>
                <a:gd name="T99" fmla="*/ 4 h 110"/>
                <a:gd name="T100" fmla="*/ 30 w 110"/>
                <a:gd name="T101" fmla="*/ 0 h 110"/>
                <a:gd name="T102" fmla="*/ 27 w 110"/>
                <a:gd name="T103" fmla="*/ 0 h 110"/>
                <a:gd name="T104" fmla="*/ 24 w 110"/>
                <a:gd name="T105" fmla="*/ 1 h 110"/>
                <a:gd name="T106" fmla="*/ 22 w 110"/>
                <a:gd name="T107" fmla="*/ 2 h 110"/>
                <a:gd name="T108" fmla="*/ 19 w 110"/>
                <a:gd name="T109" fmla="*/ 4 h 1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110"/>
                <a:gd name="T167" fmla="*/ 110 w 110"/>
                <a:gd name="T168" fmla="*/ 110 h 1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110">
                  <a:moveTo>
                    <a:pt x="19" y="4"/>
                  </a:moveTo>
                  <a:lnTo>
                    <a:pt x="17" y="5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8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3" y="86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4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5" y="107"/>
                  </a:lnTo>
                  <a:lnTo>
                    <a:pt x="48" y="107"/>
                  </a:lnTo>
                  <a:lnTo>
                    <a:pt x="51" y="108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0" y="109"/>
                  </a:lnTo>
                  <a:lnTo>
                    <a:pt x="63" y="108"/>
                  </a:lnTo>
                  <a:lnTo>
                    <a:pt x="66" y="108"/>
                  </a:lnTo>
                  <a:lnTo>
                    <a:pt x="69" y="108"/>
                  </a:lnTo>
                  <a:lnTo>
                    <a:pt x="72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1" y="105"/>
                  </a:lnTo>
                  <a:lnTo>
                    <a:pt x="84" y="104"/>
                  </a:lnTo>
                  <a:lnTo>
                    <a:pt x="86" y="102"/>
                  </a:lnTo>
                  <a:lnTo>
                    <a:pt x="89" y="101"/>
                  </a:lnTo>
                  <a:lnTo>
                    <a:pt x="91" y="100"/>
                  </a:lnTo>
                  <a:lnTo>
                    <a:pt x="94" y="98"/>
                  </a:lnTo>
                  <a:lnTo>
                    <a:pt x="96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3" y="91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6"/>
                  </a:lnTo>
                  <a:lnTo>
                    <a:pt x="106" y="85"/>
                  </a:lnTo>
                  <a:lnTo>
                    <a:pt x="106" y="84"/>
                  </a:lnTo>
                  <a:lnTo>
                    <a:pt x="107" y="84"/>
                  </a:lnTo>
                  <a:lnTo>
                    <a:pt x="107" y="83"/>
                  </a:lnTo>
                  <a:lnTo>
                    <a:pt x="107" y="82"/>
                  </a:lnTo>
                  <a:lnTo>
                    <a:pt x="108" y="81"/>
                  </a:lnTo>
                  <a:lnTo>
                    <a:pt x="108" y="80"/>
                  </a:lnTo>
                  <a:lnTo>
                    <a:pt x="108" y="79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106" y="82"/>
                  </a:lnTo>
                  <a:lnTo>
                    <a:pt x="104" y="84"/>
                  </a:lnTo>
                  <a:lnTo>
                    <a:pt x="102" y="86"/>
                  </a:lnTo>
                  <a:lnTo>
                    <a:pt x="100" y="88"/>
                  </a:lnTo>
                  <a:lnTo>
                    <a:pt x="98" y="90"/>
                  </a:lnTo>
                  <a:lnTo>
                    <a:pt x="96" y="92"/>
                  </a:lnTo>
                  <a:lnTo>
                    <a:pt x="94" y="94"/>
                  </a:lnTo>
                  <a:lnTo>
                    <a:pt x="92" y="95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5" y="99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4" y="103"/>
                  </a:lnTo>
                  <a:lnTo>
                    <a:pt x="72" y="104"/>
                  </a:lnTo>
                  <a:lnTo>
                    <a:pt x="69" y="104"/>
                  </a:lnTo>
                  <a:lnTo>
                    <a:pt x="66" y="105"/>
                  </a:lnTo>
                  <a:lnTo>
                    <a:pt x="63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0" y="101"/>
                  </a:lnTo>
                  <a:lnTo>
                    <a:pt x="38" y="100"/>
                  </a:lnTo>
                  <a:lnTo>
                    <a:pt x="35" y="99"/>
                  </a:lnTo>
                  <a:lnTo>
                    <a:pt x="33" y="98"/>
                  </a:lnTo>
                  <a:lnTo>
                    <a:pt x="31" y="97"/>
                  </a:lnTo>
                  <a:lnTo>
                    <a:pt x="28" y="95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5"/>
                  </a:lnTo>
                  <a:lnTo>
                    <a:pt x="9" y="73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4"/>
                  </a:lnTo>
                </a:path>
              </a:pathLst>
            </a:custGeom>
            <a:solidFill>
              <a:srgbClr val="B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03" name="Freeform 39"/>
            <p:cNvSpPr>
              <a:spLocks/>
            </p:cNvSpPr>
            <p:nvPr/>
          </p:nvSpPr>
          <p:spPr bwMode="auto">
            <a:xfrm>
              <a:off x="340" y="3477"/>
              <a:ext cx="110" cy="110"/>
            </a:xfrm>
            <a:custGeom>
              <a:avLst/>
              <a:gdLst>
                <a:gd name="T0" fmla="*/ 19 w 110"/>
                <a:gd name="T1" fmla="*/ 6 h 110"/>
                <a:gd name="T2" fmla="*/ 13 w 110"/>
                <a:gd name="T3" fmla="*/ 12 h 110"/>
                <a:gd name="T4" fmla="*/ 8 w 110"/>
                <a:gd name="T5" fmla="*/ 19 h 110"/>
                <a:gd name="T6" fmla="*/ 4 w 110"/>
                <a:gd name="T7" fmla="*/ 27 h 110"/>
                <a:gd name="T8" fmla="*/ 1 w 110"/>
                <a:gd name="T9" fmla="*/ 35 h 110"/>
                <a:gd name="T10" fmla="*/ 0 w 110"/>
                <a:gd name="T11" fmla="*/ 44 h 110"/>
                <a:gd name="T12" fmla="*/ 0 w 110"/>
                <a:gd name="T13" fmla="*/ 53 h 110"/>
                <a:gd name="T14" fmla="*/ 1 w 110"/>
                <a:gd name="T15" fmla="*/ 61 h 110"/>
                <a:gd name="T16" fmla="*/ 3 w 110"/>
                <a:gd name="T17" fmla="*/ 70 h 110"/>
                <a:gd name="T18" fmla="*/ 7 w 110"/>
                <a:gd name="T19" fmla="*/ 78 h 110"/>
                <a:gd name="T20" fmla="*/ 11 w 110"/>
                <a:gd name="T21" fmla="*/ 85 h 110"/>
                <a:gd name="T22" fmla="*/ 17 w 110"/>
                <a:gd name="T23" fmla="*/ 91 h 110"/>
                <a:gd name="T24" fmla="*/ 23 w 110"/>
                <a:gd name="T25" fmla="*/ 97 h 110"/>
                <a:gd name="T26" fmla="*/ 30 w 110"/>
                <a:gd name="T27" fmla="*/ 101 h 110"/>
                <a:gd name="T28" fmla="*/ 38 w 110"/>
                <a:gd name="T29" fmla="*/ 105 h 110"/>
                <a:gd name="T30" fmla="*/ 46 w 110"/>
                <a:gd name="T31" fmla="*/ 107 h 110"/>
                <a:gd name="T32" fmla="*/ 55 w 110"/>
                <a:gd name="T33" fmla="*/ 109 h 110"/>
                <a:gd name="T34" fmla="*/ 64 w 110"/>
                <a:gd name="T35" fmla="*/ 108 h 110"/>
                <a:gd name="T36" fmla="*/ 73 w 110"/>
                <a:gd name="T37" fmla="*/ 107 h 110"/>
                <a:gd name="T38" fmla="*/ 81 w 110"/>
                <a:gd name="T39" fmla="*/ 104 h 110"/>
                <a:gd name="T40" fmla="*/ 89 w 110"/>
                <a:gd name="T41" fmla="*/ 100 h 110"/>
                <a:gd name="T42" fmla="*/ 96 w 110"/>
                <a:gd name="T43" fmla="*/ 95 h 110"/>
                <a:gd name="T44" fmla="*/ 102 w 110"/>
                <a:gd name="T45" fmla="*/ 89 h 110"/>
                <a:gd name="T46" fmla="*/ 106 w 110"/>
                <a:gd name="T47" fmla="*/ 84 h 110"/>
                <a:gd name="T48" fmla="*/ 107 w 110"/>
                <a:gd name="T49" fmla="*/ 81 h 110"/>
                <a:gd name="T50" fmla="*/ 107 w 110"/>
                <a:gd name="T51" fmla="*/ 78 h 110"/>
                <a:gd name="T52" fmla="*/ 108 w 110"/>
                <a:gd name="T53" fmla="*/ 75 h 110"/>
                <a:gd name="T54" fmla="*/ 108 w 110"/>
                <a:gd name="T55" fmla="*/ 74 h 110"/>
                <a:gd name="T56" fmla="*/ 104 w 110"/>
                <a:gd name="T57" fmla="*/ 81 h 110"/>
                <a:gd name="T58" fmla="*/ 99 w 110"/>
                <a:gd name="T59" fmla="*/ 87 h 110"/>
                <a:gd name="T60" fmla="*/ 94 w 110"/>
                <a:gd name="T61" fmla="*/ 92 h 110"/>
                <a:gd name="T62" fmla="*/ 87 w 110"/>
                <a:gd name="T63" fmla="*/ 97 h 110"/>
                <a:gd name="T64" fmla="*/ 80 w 110"/>
                <a:gd name="T65" fmla="*/ 101 h 110"/>
                <a:gd name="T66" fmla="*/ 72 w 110"/>
                <a:gd name="T67" fmla="*/ 103 h 110"/>
                <a:gd name="T68" fmla="*/ 64 w 110"/>
                <a:gd name="T69" fmla="*/ 105 h 110"/>
                <a:gd name="T70" fmla="*/ 56 w 110"/>
                <a:gd name="T71" fmla="*/ 105 h 110"/>
                <a:gd name="T72" fmla="*/ 47 w 110"/>
                <a:gd name="T73" fmla="*/ 104 h 110"/>
                <a:gd name="T74" fmla="*/ 39 w 110"/>
                <a:gd name="T75" fmla="*/ 102 h 110"/>
                <a:gd name="T76" fmla="*/ 32 w 110"/>
                <a:gd name="T77" fmla="*/ 98 h 110"/>
                <a:gd name="T78" fmla="*/ 25 w 110"/>
                <a:gd name="T79" fmla="*/ 94 h 110"/>
                <a:gd name="T80" fmla="*/ 19 w 110"/>
                <a:gd name="T81" fmla="*/ 89 h 110"/>
                <a:gd name="T82" fmla="*/ 14 w 110"/>
                <a:gd name="T83" fmla="*/ 83 h 110"/>
                <a:gd name="T84" fmla="*/ 10 w 110"/>
                <a:gd name="T85" fmla="*/ 76 h 110"/>
                <a:gd name="T86" fmla="*/ 6 w 110"/>
                <a:gd name="T87" fmla="*/ 69 h 110"/>
                <a:gd name="T88" fmla="*/ 4 w 110"/>
                <a:gd name="T89" fmla="*/ 61 h 110"/>
                <a:gd name="T90" fmla="*/ 3 w 110"/>
                <a:gd name="T91" fmla="*/ 52 h 110"/>
                <a:gd name="T92" fmla="*/ 3 w 110"/>
                <a:gd name="T93" fmla="*/ 44 h 110"/>
                <a:gd name="T94" fmla="*/ 5 w 110"/>
                <a:gd name="T95" fmla="*/ 36 h 110"/>
                <a:gd name="T96" fmla="*/ 7 w 110"/>
                <a:gd name="T97" fmla="*/ 28 h 110"/>
                <a:gd name="T98" fmla="*/ 11 w 110"/>
                <a:gd name="T99" fmla="*/ 21 h 110"/>
                <a:gd name="T100" fmla="*/ 16 w 110"/>
                <a:gd name="T101" fmla="*/ 14 h 110"/>
                <a:gd name="T102" fmla="*/ 21 w 110"/>
                <a:gd name="T103" fmla="*/ 9 h 110"/>
                <a:gd name="T104" fmla="*/ 27 w 110"/>
                <a:gd name="T105" fmla="*/ 4 h 110"/>
                <a:gd name="T106" fmla="*/ 34 w 110"/>
                <a:gd name="T107" fmla="*/ 0 h 110"/>
                <a:gd name="T108" fmla="*/ 33 w 110"/>
                <a:gd name="T109" fmla="*/ 0 h 110"/>
                <a:gd name="T110" fmla="*/ 30 w 110"/>
                <a:gd name="T111" fmla="*/ 1 h 110"/>
                <a:gd name="T112" fmla="*/ 27 w 110"/>
                <a:gd name="T113" fmla="*/ 1 h 110"/>
                <a:gd name="T114" fmla="*/ 24 w 110"/>
                <a:gd name="T115" fmla="*/ 2 h 1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110"/>
                <a:gd name="T176" fmla="*/ 110 w 110"/>
                <a:gd name="T177" fmla="*/ 110 h 1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110">
                  <a:moveTo>
                    <a:pt x="23" y="3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10" y="83"/>
                  </a:lnTo>
                  <a:lnTo>
                    <a:pt x="11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1" y="95"/>
                  </a:lnTo>
                  <a:lnTo>
                    <a:pt x="23" y="97"/>
                  </a:lnTo>
                  <a:lnTo>
                    <a:pt x="25" y="98"/>
                  </a:lnTo>
                  <a:lnTo>
                    <a:pt x="28" y="100"/>
                  </a:lnTo>
                  <a:lnTo>
                    <a:pt x="30" y="101"/>
                  </a:lnTo>
                  <a:lnTo>
                    <a:pt x="33" y="103"/>
                  </a:lnTo>
                  <a:lnTo>
                    <a:pt x="35" y="104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9" y="108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58" y="109"/>
                  </a:lnTo>
                  <a:lnTo>
                    <a:pt x="61" y="109"/>
                  </a:lnTo>
                  <a:lnTo>
                    <a:pt x="64" y="108"/>
                  </a:lnTo>
                  <a:lnTo>
                    <a:pt x="67" y="108"/>
                  </a:lnTo>
                  <a:lnTo>
                    <a:pt x="70" y="107"/>
                  </a:lnTo>
                  <a:lnTo>
                    <a:pt x="73" y="107"/>
                  </a:lnTo>
                  <a:lnTo>
                    <a:pt x="76" y="106"/>
                  </a:lnTo>
                  <a:lnTo>
                    <a:pt x="79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9" y="100"/>
                  </a:lnTo>
                  <a:lnTo>
                    <a:pt x="91" y="98"/>
                  </a:lnTo>
                  <a:lnTo>
                    <a:pt x="94" y="97"/>
                  </a:lnTo>
                  <a:lnTo>
                    <a:pt x="96" y="95"/>
                  </a:lnTo>
                  <a:lnTo>
                    <a:pt x="98" y="93"/>
                  </a:lnTo>
                  <a:lnTo>
                    <a:pt x="100" y="91"/>
                  </a:lnTo>
                  <a:lnTo>
                    <a:pt x="102" y="89"/>
                  </a:lnTo>
                  <a:lnTo>
                    <a:pt x="104" y="87"/>
                  </a:lnTo>
                  <a:lnTo>
                    <a:pt x="105" y="85"/>
                  </a:lnTo>
                  <a:lnTo>
                    <a:pt x="106" y="84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7" y="81"/>
                  </a:lnTo>
                  <a:lnTo>
                    <a:pt x="107" y="80"/>
                  </a:lnTo>
                  <a:lnTo>
                    <a:pt x="107" y="79"/>
                  </a:lnTo>
                  <a:lnTo>
                    <a:pt x="107" y="78"/>
                  </a:lnTo>
                  <a:lnTo>
                    <a:pt x="108" y="77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4"/>
                  </a:lnTo>
                  <a:lnTo>
                    <a:pt x="109" y="73"/>
                  </a:lnTo>
                  <a:lnTo>
                    <a:pt x="108" y="74"/>
                  </a:lnTo>
                  <a:lnTo>
                    <a:pt x="107" y="76"/>
                  </a:lnTo>
                  <a:lnTo>
                    <a:pt x="106" y="78"/>
                  </a:lnTo>
                  <a:lnTo>
                    <a:pt x="104" y="81"/>
                  </a:lnTo>
                  <a:lnTo>
                    <a:pt x="103" y="83"/>
                  </a:lnTo>
                  <a:lnTo>
                    <a:pt x="101" y="85"/>
                  </a:lnTo>
                  <a:lnTo>
                    <a:pt x="99" y="87"/>
                  </a:lnTo>
                  <a:lnTo>
                    <a:pt x="98" y="89"/>
                  </a:lnTo>
                  <a:lnTo>
                    <a:pt x="96" y="91"/>
                  </a:lnTo>
                  <a:lnTo>
                    <a:pt x="94" y="92"/>
                  </a:lnTo>
                  <a:lnTo>
                    <a:pt x="92" y="94"/>
                  </a:lnTo>
                  <a:lnTo>
                    <a:pt x="89" y="96"/>
                  </a:lnTo>
                  <a:lnTo>
                    <a:pt x="87" y="97"/>
                  </a:lnTo>
                  <a:lnTo>
                    <a:pt x="85" y="98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5" y="103"/>
                  </a:lnTo>
                  <a:lnTo>
                    <a:pt x="72" y="103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6" y="105"/>
                  </a:lnTo>
                  <a:lnTo>
                    <a:pt x="53" y="105"/>
                  </a:lnTo>
                  <a:lnTo>
                    <a:pt x="50" y="104"/>
                  </a:lnTo>
                  <a:lnTo>
                    <a:pt x="47" y="104"/>
                  </a:lnTo>
                  <a:lnTo>
                    <a:pt x="44" y="103"/>
                  </a:lnTo>
                  <a:lnTo>
                    <a:pt x="42" y="103"/>
                  </a:lnTo>
                  <a:lnTo>
                    <a:pt x="39" y="102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19" y="89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2" y="81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8"/>
                  </a:lnTo>
                  <a:lnTo>
                    <a:pt x="3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3"/>
                  </a:lnTo>
                </a:path>
              </a:pathLst>
            </a:custGeom>
            <a:solidFill>
              <a:srgbClr val="BF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04" name="Freeform 40"/>
            <p:cNvSpPr>
              <a:spLocks/>
            </p:cNvSpPr>
            <p:nvPr/>
          </p:nvSpPr>
          <p:spPr bwMode="auto">
            <a:xfrm>
              <a:off x="342" y="3476"/>
              <a:ext cx="109" cy="109"/>
            </a:xfrm>
            <a:custGeom>
              <a:avLst/>
              <a:gdLst>
                <a:gd name="T0" fmla="*/ 23 w 109"/>
                <a:gd name="T1" fmla="*/ 5 h 109"/>
                <a:gd name="T2" fmla="*/ 16 w 109"/>
                <a:gd name="T3" fmla="*/ 10 h 109"/>
                <a:gd name="T4" fmla="*/ 11 w 109"/>
                <a:gd name="T5" fmla="*/ 16 h 109"/>
                <a:gd name="T6" fmla="*/ 7 w 109"/>
                <a:gd name="T7" fmla="*/ 23 h 109"/>
                <a:gd name="T8" fmla="*/ 3 w 109"/>
                <a:gd name="T9" fmla="*/ 31 h 109"/>
                <a:gd name="T10" fmla="*/ 1 w 109"/>
                <a:gd name="T11" fmla="*/ 39 h 109"/>
                <a:gd name="T12" fmla="*/ 0 w 109"/>
                <a:gd name="T13" fmla="*/ 47 h 109"/>
                <a:gd name="T14" fmla="*/ 0 w 109"/>
                <a:gd name="T15" fmla="*/ 56 h 109"/>
                <a:gd name="T16" fmla="*/ 1 w 109"/>
                <a:gd name="T17" fmla="*/ 65 h 109"/>
                <a:gd name="T18" fmla="*/ 4 w 109"/>
                <a:gd name="T19" fmla="*/ 73 h 109"/>
                <a:gd name="T20" fmla="*/ 8 w 109"/>
                <a:gd name="T21" fmla="*/ 80 h 109"/>
                <a:gd name="T22" fmla="*/ 13 w 109"/>
                <a:gd name="T23" fmla="*/ 87 h 109"/>
                <a:gd name="T24" fmla="*/ 18 w 109"/>
                <a:gd name="T25" fmla="*/ 93 h 109"/>
                <a:gd name="T26" fmla="*/ 25 w 109"/>
                <a:gd name="T27" fmla="*/ 98 h 109"/>
                <a:gd name="T28" fmla="*/ 32 w 109"/>
                <a:gd name="T29" fmla="*/ 102 h 109"/>
                <a:gd name="T30" fmla="*/ 40 w 109"/>
                <a:gd name="T31" fmla="*/ 105 h 109"/>
                <a:gd name="T32" fmla="*/ 48 w 109"/>
                <a:gd name="T33" fmla="*/ 107 h 109"/>
                <a:gd name="T34" fmla="*/ 57 w 109"/>
                <a:gd name="T35" fmla="*/ 108 h 109"/>
                <a:gd name="T36" fmla="*/ 65 w 109"/>
                <a:gd name="T37" fmla="*/ 107 h 109"/>
                <a:gd name="T38" fmla="*/ 74 w 109"/>
                <a:gd name="T39" fmla="*/ 105 h 109"/>
                <a:gd name="T40" fmla="*/ 81 w 109"/>
                <a:gd name="T41" fmla="*/ 102 h 109"/>
                <a:gd name="T42" fmla="*/ 89 w 109"/>
                <a:gd name="T43" fmla="*/ 98 h 109"/>
                <a:gd name="T44" fmla="*/ 95 w 109"/>
                <a:gd name="T45" fmla="*/ 93 h 109"/>
                <a:gd name="T46" fmla="*/ 101 w 109"/>
                <a:gd name="T47" fmla="*/ 87 h 109"/>
                <a:gd name="T48" fmla="*/ 105 w 109"/>
                <a:gd name="T49" fmla="*/ 80 h 109"/>
                <a:gd name="T50" fmla="*/ 106 w 109"/>
                <a:gd name="T51" fmla="*/ 78 h 109"/>
                <a:gd name="T52" fmla="*/ 107 w 109"/>
                <a:gd name="T53" fmla="*/ 75 h 109"/>
                <a:gd name="T54" fmla="*/ 107 w 109"/>
                <a:gd name="T55" fmla="*/ 72 h 109"/>
                <a:gd name="T56" fmla="*/ 107 w 109"/>
                <a:gd name="T57" fmla="*/ 69 h 109"/>
                <a:gd name="T58" fmla="*/ 106 w 109"/>
                <a:gd name="T59" fmla="*/ 71 h 109"/>
                <a:gd name="T60" fmla="*/ 102 w 109"/>
                <a:gd name="T61" fmla="*/ 78 h 109"/>
                <a:gd name="T62" fmla="*/ 98 w 109"/>
                <a:gd name="T63" fmla="*/ 84 h 109"/>
                <a:gd name="T64" fmla="*/ 93 w 109"/>
                <a:gd name="T65" fmla="*/ 90 h 109"/>
                <a:gd name="T66" fmla="*/ 87 w 109"/>
                <a:gd name="T67" fmla="*/ 95 h 109"/>
                <a:gd name="T68" fmla="*/ 80 w 109"/>
                <a:gd name="T69" fmla="*/ 99 h 109"/>
                <a:gd name="T70" fmla="*/ 73 w 109"/>
                <a:gd name="T71" fmla="*/ 102 h 109"/>
                <a:gd name="T72" fmla="*/ 65 w 109"/>
                <a:gd name="T73" fmla="*/ 103 h 109"/>
                <a:gd name="T74" fmla="*/ 57 w 109"/>
                <a:gd name="T75" fmla="*/ 104 h 109"/>
                <a:gd name="T76" fmla="*/ 49 w 109"/>
                <a:gd name="T77" fmla="*/ 103 h 109"/>
                <a:gd name="T78" fmla="*/ 41 w 109"/>
                <a:gd name="T79" fmla="*/ 102 h 109"/>
                <a:gd name="T80" fmla="*/ 33 w 109"/>
                <a:gd name="T81" fmla="*/ 99 h 109"/>
                <a:gd name="T82" fmla="*/ 27 w 109"/>
                <a:gd name="T83" fmla="*/ 95 h 109"/>
                <a:gd name="T84" fmla="*/ 21 w 109"/>
                <a:gd name="T85" fmla="*/ 90 h 109"/>
                <a:gd name="T86" fmla="*/ 15 w 109"/>
                <a:gd name="T87" fmla="*/ 84 h 109"/>
                <a:gd name="T88" fmla="*/ 11 w 109"/>
                <a:gd name="T89" fmla="*/ 78 h 109"/>
                <a:gd name="T90" fmla="*/ 7 w 109"/>
                <a:gd name="T91" fmla="*/ 71 h 109"/>
                <a:gd name="T92" fmla="*/ 5 w 109"/>
                <a:gd name="T93" fmla="*/ 64 h 109"/>
                <a:gd name="T94" fmla="*/ 3 w 109"/>
                <a:gd name="T95" fmla="*/ 56 h 109"/>
                <a:gd name="T96" fmla="*/ 3 w 109"/>
                <a:gd name="T97" fmla="*/ 48 h 109"/>
                <a:gd name="T98" fmla="*/ 4 w 109"/>
                <a:gd name="T99" fmla="*/ 39 h 109"/>
                <a:gd name="T100" fmla="*/ 6 w 109"/>
                <a:gd name="T101" fmla="*/ 32 h 109"/>
                <a:gd name="T102" fmla="*/ 9 w 109"/>
                <a:gd name="T103" fmla="*/ 25 h 109"/>
                <a:gd name="T104" fmla="*/ 14 w 109"/>
                <a:gd name="T105" fmla="*/ 18 h 109"/>
                <a:gd name="T106" fmla="*/ 19 w 109"/>
                <a:gd name="T107" fmla="*/ 12 h 109"/>
                <a:gd name="T108" fmla="*/ 24 w 109"/>
                <a:gd name="T109" fmla="*/ 7 h 109"/>
                <a:gd name="T110" fmla="*/ 31 w 109"/>
                <a:gd name="T111" fmla="*/ 3 h 109"/>
                <a:gd name="T112" fmla="*/ 38 w 109"/>
                <a:gd name="T113" fmla="*/ 0 h 109"/>
                <a:gd name="T114" fmla="*/ 38 w 109"/>
                <a:gd name="T115" fmla="*/ 0 h 109"/>
                <a:gd name="T116" fmla="*/ 35 w 109"/>
                <a:gd name="T117" fmla="*/ 0 h 109"/>
                <a:gd name="T118" fmla="*/ 32 w 109"/>
                <a:gd name="T119" fmla="*/ 0 h 109"/>
                <a:gd name="T120" fmla="*/ 29 w 109"/>
                <a:gd name="T121" fmla="*/ 1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09"/>
                <a:gd name="T185" fmla="*/ 109 w 109"/>
                <a:gd name="T186" fmla="*/ 109 h 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09">
                  <a:moveTo>
                    <a:pt x="27" y="2"/>
                  </a:moveTo>
                  <a:lnTo>
                    <a:pt x="25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3" y="87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7" y="99"/>
                  </a:lnTo>
                  <a:lnTo>
                    <a:pt x="29" y="101"/>
                  </a:lnTo>
                  <a:lnTo>
                    <a:pt x="32" y="102"/>
                  </a:lnTo>
                  <a:lnTo>
                    <a:pt x="34" y="103"/>
                  </a:lnTo>
                  <a:lnTo>
                    <a:pt x="37" y="104"/>
                  </a:lnTo>
                  <a:lnTo>
                    <a:pt x="40" y="105"/>
                  </a:lnTo>
                  <a:lnTo>
                    <a:pt x="42" y="106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8"/>
                  </a:lnTo>
                  <a:lnTo>
                    <a:pt x="60" y="107"/>
                  </a:lnTo>
                  <a:lnTo>
                    <a:pt x="63" y="107"/>
                  </a:lnTo>
                  <a:lnTo>
                    <a:pt x="65" y="107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4" y="105"/>
                  </a:lnTo>
                  <a:lnTo>
                    <a:pt x="76" y="104"/>
                  </a:lnTo>
                  <a:lnTo>
                    <a:pt x="79" y="103"/>
                  </a:lnTo>
                  <a:lnTo>
                    <a:pt x="81" y="102"/>
                  </a:lnTo>
                  <a:lnTo>
                    <a:pt x="84" y="101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1" y="96"/>
                  </a:lnTo>
                  <a:lnTo>
                    <a:pt x="93" y="94"/>
                  </a:lnTo>
                  <a:lnTo>
                    <a:pt x="95" y="93"/>
                  </a:lnTo>
                  <a:lnTo>
                    <a:pt x="97" y="91"/>
                  </a:lnTo>
                  <a:lnTo>
                    <a:pt x="99" y="89"/>
                  </a:lnTo>
                  <a:lnTo>
                    <a:pt x="101" y="87"/>
                  </a:lnTo>
                  <a:lnTo>
                    <a:pt x="102" y="84"/>
                  </a:lnTo>
                  <a:lnTo>
                    <a:pt x="104" y="82"/>
                  </a:lnTo>
                  <a:lnTo>
                    <a:pt x="105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6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72"/>
                  </a:lnTo>
                  <a:lnTo>
                    <a:pt x="107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71"/>
                  </a:lnTo>
                  <a:lnTo>
                    <a:pt x="105" y="74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1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6" y="86"/>
                  </a:lnTo>
                  <a:lnTo>
                    <a:pt x="95" y="88"/>
                  </a:lnTo>
                  <a:lnTo>
                    <a:pt x="93" y="90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87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80" y="99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3" y="102"/>
                  </a:lnTo>
                  <a:lnTo>
                    <a:pt x="70" y="102"/>
                  </a:lnTo>
                  <a:lnTo>
                    <a:pt x="67" y="103"/>
                  </a:lnTo>
                  <a:lnTo>
                    <a:pt x="65" y="103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1" y="104"/>
                  </a:lnTo>
                  <a:lnTo>
                    <a:pt x="49" y="103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8" y="101"/>
                  </a:lnTo>
                  <a:lnTo>
                    <a:pt x="36" y="100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29" y="96"/>
                  </a:lnTo>
                  <a:lnTo>
                    <a:pt x="27" y="95"/>
                  </a:lnTo>
                  <a:lnTo>
                    <a:pt x="24" y="93"/>
                  </a:lnTo>
                  <a:lnTo>
                    <a:pt x="23" y="92"/>
                  </a:lnTo>
                  <a:lnTo>
                    <a:pt x="21" y="90"/>
                  </a:lnTo>
                  <a:lnTo>
                    <a:pt x="19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2"/>
                  </a:lnTo>
                </a:path>
              </a:pathLst>
            </a:custGeom>
            <a:solidFill>
              <a:srgbClr val="C7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05" name="Freeform 41"/>
            <p:cNvSpPr>
              <a:spLocks/>
            </p:cNvSpPr>
            <p:nvPr/>
          </p:nvSpPr>
          <p:spPr bwMode="auto">
            <a:xfrm>
              <a:off x="343" y="3476"/>
              <a:ext cx="108" cy="108"/>
            </a:xfrm>
            <a:custGeom>
              <a:avLst/>
              <a:gdLst>
                <a:gd name="T0" fmla="*/ 26 w 108"/>
                <a:gd name="T1" fmla="*/ 3 h 108"/>
                <a:gd name="T2" fmla="*/ 18 w 108"/>
                <a:gd name="T3" fmla="*/ 10 h 108"/>
                <a:gd name="T4" fmla="*/ 11 w 108"/>
                <a:gd name="T5" fmla="*/ 17 h 108"/>
                <a:gd name="T6" fmla="*/ 5 w 108"/>
                <a:gd name="T7" fmla="*/ 27 h 108"/>
                <a:gd name="T8" fmla="*/ 1 w 108"/>
                <a:gd name="T9" fmla="*/ 37 h 108"/>
                <a:gd name="T10" fmla="*/ 0 w 108"/>
                <a:gd name="T11" fmla="*/ 48 h 108"/>
                <a:gd name="T12" fmla="*/ 0 w 108"/>
                <a:gd name="T13" fmla="*/ 59 h 108"/>
                <a:gd name="T14" fmla="*/ 3 w 108"/>
                <a:gd name="T15" fmla="*/ 70 h 108"/>
                <a:gd name="T16" fmla="*/ 7 w 108"/>
                <a:gd name="T17" fmla="*/ 80 h 108"/>
                <a:gd name="T18" fmla="*/ 14 w 108"/>
                <a:gd name="T19" fmla="*/ 88 h 108"/>
                <a:gd name="T20" fmla="*/ 22 w 108"/>
                <a:gd name="T21" fmla="*/ 95 h 108"/>
                <a:gd name="T22" fmla="*/ 31 w 108"/>
                <a:gd name="T23" fmla="*/ 101 h 108"/>
                <a:gd name="T24" fmla="*/ 41 w 108"/>
                <a:gd name="T25" fmla="*/ 105 h 108"/>
                <a:gd name="T26" fmla="*/ 52 w 108"/>
                <a:gd name="T27" fmla="*/ 107 h 108"/>
                <a:gd name="T28" fmla="*/ 64 w 108"/>
                <a:gd name="T29" fmla="*/ 106 h 108"/>
                <a:gd name="T30" fmla="*/ 74 w 108"/>
                <a:gd name="T31" fmla="*/ 103 h 108"/>
                <a:gd name="T32" fmla="*/ 84 w 108"/>
                <a:gd name="T33" fmla="*/ 99 h 108"/>
                <a:gd name="T34" fmla="*/ 93 w 108"/>
                <a:gd name="T35" fmla="*/ 92 h 108"/>
                <a:gd name="T36" fmla="*/ 100 w 108"/>
                <a:gd name="T37" fmla="*/ 84 h 108"/>
                <a:gd name="T38" fmla="*/ 105 w 108"/>
                <a:gd name="T39" fmla="*/ 75 h 108"/>
                <a:gd name="T40" fmla="*/ 106 w 108"/>
                <a:gd name="T41" fmla="*/ 72 h 108"/>
                <a:gd name="T42" fmla="*/ 106 w 108"/>
                <a:gd name="T43" fmla="*/ 68 h 108"/>
                <a:gd name="T44" fmla="*/ 107 w 108"/>
                <a:gd name="T45" fmla="*/ 64 h 108"/>
                <a:gd name="T46" fmla="*/ 106 w 108"/>
                <a:gd name="T47" fmla="*/ 61 h 108"/>
                <a:gd name="T48" fmla="*/ 103 w 108"/>
                <a:gd name="T49" fmla="*/ 71 h 108"/>
                <a:gd name="T50" fmla="*/ 99 w 108"/>
                <a:gd name="T51" fmla="*/ 80 h 108"/>
                <a:gd name="T52" fmla="*/ 92 w 108"/>
                <a:gd name="T53" fmla="*/ 88 h 108"/>
                <a:gd name="T54" fmla="*/ 84 w 108"/>
                <a:gd name="T55" fmla="*/ 94 h 108"/>
                <a:gd name="T56" fmla="*/ 76 w 108"/>
                <a:gd name="T57" fmla="*/ 99 h 108"/>
                <a:gd name="T58" fmla="*/ 66 w 108"/>
                <a:gd name="T59" fmla="*/ 102 h 108"/>
                <a:gd name="T60" fmla="*/ 55 w 108"/>
                <a:gd name="T61" fmla="*/ 103 h 108"/>
                <a:gd name="T62" fmla="*/ 45 w 108"/>
                <a:gd name="T63" fmla="*/ 102 h 108"/>
                <a:gd name="T64" fmla="*/ 35 w 108"/>
                <a:gd name="T65" fmla="*/ 99 h 108"/>
                <a:gd name="T66" fmla="*/ 26 w 108"/>
                <a:gd name="T67" fmla="*/ 94 h 108"/>
                <a:gd name="T68" fmla="*/ 18 w 108"/>
                <a:gd name="T69" fmla="*/ 88 h 108"/>
                <a:gd name="T70" fmla="*/ 12 w 108"/>
                <a:gd name="T71" fmla="*/ 80 h 108"/>
                <a:gd name="T72" fmla="*/ 7 w 108"/>
                <a:gd name="T73" fmla="*/ 71 h 108"/>
                <a:gd name="T74" fmla="*/ 4 w 108"/>
                <a:gd name="T75" fmla="*/ 61 h 108"/>
                <a:gd name="T76" fmla="*/ 3 w 108"/>
                <a:gd name="T77" fmla="*/ 51 h 108"/>
                <a:gd name="T78" fmla="*/ 4 w 108"/>
                <a:gd name="T79" fmla="*/ 40 h 108"/>
                <a:gd name="T80" fmla="*/ 7 w 108"/>
                <a:gd name="T81" fmla="*/ 31 h 108"/>
                <a:gd name="T82" fmla="*/ 12 w 108"/>
                <a:gd name="T83" fmla="*/ 22 h 108"/>
                <a:gd name="T84" fmla="*/ 18 w 108"/>
                <a:gd name="T85" fmla="*/ 14 h 108"/>
                <a:gd name="T86" fmla="*/ 26 w 108"/>
                <a:gd name="T87" fmla="*/ 7 h 108"/>
                <a:gd name="T88" fmla="*/ 35 w 108"/>
                <a:gd name="T89" fmla="*/ 3 h 108"/>
                <a:gd name="T90" fmla="*/ 45 w 108"/>
                <a:gd name="T91" fmla="*/ 0 h 108"/>
                <a:gd name="T92" fmla="*/ 41 w 108"/>
                <a:gd name="T93" fmla="*/ 0 h 108"/>
                <a:gd name="T94" fmla="*/ 37 w 108"/>
                <a:gd name="T95" fmla="*/ 0 h 108"/>
                <a:gd name="T96" fmla="*/ 33 w 108"/>
                <a:gd name="T97" fmla="*/ 0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8"/>
                <a:gd name="T149" fmla="*/ 108 w 108"/>
                <a:gd name="T150" fmla="*/ 108 h 1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8">
                  <a:moveTo>
                    <a:pt x="31" y="0"/>
                  </a:moveTo>
                  <a:lnTo>
                    <a:pt x="31" y="1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2" y="86"/>
                  </a:lnTo>
                  <a:lnTo>
                    <a:pt x="14" y="88"/>
                  </a:lnTo>
                  <a:lnTo>
                    <a:pt x="16" y="90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6" y="99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3"/>
                  </a:lnTo>
                  <a:lnTo>
                    <a:pt x="39" y="104"/>
                  </a:lnTo>
                  <a:lnTo>
                    <a:pt x="41" y="105"/>
                  </a:lnTo>
                  <a:lnTo>
                    <a:pt x="44" y="105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52" y="107"/>
                  </a:lnTo>
                  <a:lnTo>
                    <a:pt x="55" y="107"/>
                  </a:lnTo>
                  <a:lnTo>
                    <a:pt x="58" y="107"/>
                  </a:lnTo>
                  <a:lnTo>
                    <a:pt x="61" y="106"/>
                  </a:lnTo>
                  <a:lnTo>
                    <a:pt x="64" y="106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72" y="104"/>
                  </a:lnTo>
                  <a:lnTo>
                    <a:pt x="74" y="103"/>
                  </a:lnTo>
                  <a:lnTo>
                    <a:pt x="77" y="102"/>
                  </a:lnTo>
                  <a:lnTo>
                    <a:pt x="79" y="101"/>
                  </a:lnTo>
                  <a:lnTo>
                    <a:pt x="82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9" y="95"/>
                  </a:lnTo>
                  <a:lnTo>
                    <a:pt x="91" y="94"/>
                  </a:lnTo>
                  <a:lnTo>
                    <a:pt x="93" y="92"/>
                  </a:lnTo>
                  <a:lnTo>
                    <a:pt x="95" y="90"/>
                  </a:lnTo>
                  <a:lnTo>
                    <a:pt x="96" y="88"/>
                  </a:lnTo>
                  <a:lnTo>
                    <a:pt x="98" y="86"/>
                  </a:lnTo>
                  <a:lnTo>
                    <a:pt x="100" y="84"/>
                  </a:lnTo>
                  <a:lnTo>
                    <a:pt x="101" y="82"/>
                  </a:lnTo>
                  <a:lnTo>
                    <a:pt x="103" y="80"/>
                  </a:lnTo>
                  <a:lnTo>
                    <a:pt x="104" y="77"/>
                  </a:lnTo>
                  <a:lnTo>
                    <a:pt x="105" y="75"/>
                  </a:lnTo>
                  <a:lnTo>
                    <a:pt x="106" y="75"/>
                  </a:lnTo>
                  <a:lnTo>
                    <a:pt x="106" y="74"/>
                  </a:lnTo>
                  <a:lnTo>
                    <a:pt x="106" y="73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7" y="65"/>
                  </a:lnTo>
                  <a:lnTo>
                    <a:pt x="107" y="64"/>
                  </a:lnTo>
                  <a:lnTo>
                    <a:pt x="107" y="63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6" y="61"/>
                  </a:lnTo>
                  <a:lnTo>
                    <a:pt x="106" y="64"/>
                  </a:lnTo>
                  <a:lnTo>
                    <a:pt x="105" y="66"/>
                  </a:lnTo>
                  <a:lnTo>
                    <a:pt x="104" y="69"/>
                  </a:lnTo>
                  <a:lnTo>
                    <a:pt x="103" y="71"/>
                  </a:lnTo>
                  <a:lnTo>
                    <a:pt x="102" y="73"/>
                  </a:lnTo>
                  <a:lnTo>
                    <a:pt x="101" y="76"/>
                  </a:lnTo>
                  <a:lnTo>
                    <a:pt x="100" y="78"/>
                  </a:lnTo>
                  <a:lnTo>
                    <a:pt x="99" y="80"/>
                  </a:lnTo>
                  <a:lnTo>
                    <a:pt x="97" y="82"/>
                  </a:lnTo>
                  <a:lnTo>
                    <a:pt x="95" y="84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90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4"/>
                  </a:lnTo>
                  <a:lnTo>
                    <a:pt x="82" y="96"/>
                  </a:lnTo>
                  <a:lnTo>
                    <a:pt x="80" y="97"/>
                  </a:lnTo>
                  <a:lnTo>
                    <a:pt x="78" y="98"/>
                  </a:lnTo>
                  <a:lnTo>
                    <a:pt x="76" y="99"/>
                  </a:lnTo>
                  <a:lnTo>
                    <a:pt x="73" y="100"/>
                  </a:lnTo>
                  <a:lnTo>
                    <a:pt x="71" y="101"/>
                  </a:lnTo>
                  <a:lnTo>
                    <a:pt x="68" y="101"/>
                  </a:lnTo>
                  <a:lnTo>
                    <a:pt x="66" y="102"/>
                  </a:lnTo>
                  <a:lnTo>
                    <a:pt x="63" y="103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5" y="103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7" y="103"/>
                  </a:lnTo>
                  <a:lnTo>
                    <a:pt x="45" y="102"/>
                  </a:lnTo>
                  <a:lnTo>
                    <a:pt x="42" y="101"/>
                  </a:lnTo>
                  <a:lnTo>
                    <a:pt x="40" y="101"/>
                  </a:lnTo>
                  <a:lnTo>
                    <a:pt x="37" y="100"/>
                  </a:lnTo>
                  <a:lnTo>
                    <a:pt x="35" y="99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4"/>
                  </a:lnTo>
                  <a:lnTo>
                    <a:pt x="24" y="93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3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</a:path>
              </a:pathLst>
            </a:custGeom>
            <a:solidFill>
              <a:srgbClr val="CF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06" name="Freeform 42"/>
            <p:cNvSpPr>
              <a:spLocks/>
            </p:cNvSpPr>
            <p:nvPr/>
          </p:nvSpPr>
          <p:spPr bwMode="auto">
            <a:xfrm>
              <a:off x="345" y="3476"/>
              <a:ext cx="106" cy="106"/>
            </a:xfrm>
            <a:custGeom>
              <a:avLst/>
              <a:gdLst>
                <a:gd name="T0" fmla="*/ 30 w 106"/>
                <a:gd name="T1" fmla="*/ 2 h 106"/>
                <a:gd name="T2" fmla="*/ 21 w 106"/>
                <a:gd name="T3" fmla="*/ 7 h 106"/>
                <a:gd name="T4" fmla="*/ 13 w 106"/>
                <a:gd name="T5" fmla="*/ 15 h 106"/>
                <a:gd name="T6" fmla="*/ 7 w 106"/>
                <a:gd name="T7" fmla="*/ 23 h 106"/>
                <a:gd name="T8" fmla="*/ 3 w 106"/>
                <a:gd name="T9" fmla="*/ 32 h 106"/>
                <a:gd name="T10" fmla="*/ 0 w 106"/>
                <a:gd name="T11" fmla="*/ 43 h 106"/>
                <a:gd name="T12" fmla="*/ 0 w 106"/>
                <a:gd name="T13" fmla="*/ 53 h 106"/>
                <a:gd name="T14" fmla="*/ 1 w 106"/>
                <a:gd name="T15" fmla="*/ 64 h 106"/>
                <a:gd name="T16" fmla="*/ 5 w 106"/>
                <a:gd name="T17" fmla="*/ 74 h 106"/>
                <a:gd name="T18" fmla="*/ 10 w 106"/>
                <a:gd name="T19" fmla="*/ 83 h 106"/>
                <a:gd name="T20" fmla="*/ 17 w 106"/>
                <a:gd name="T21" fmla="*/ 91 h 106"/>
                <a:gd name="T22" fmla="*/ 25 w 106"/>
                <a:gd name="T23" fmla="*/ 97 h 106"/>
                <a:gd name="T24" fmla="*/ 35 w 106"/>
                <a:gd name="T25" fmla="*/ 101 h 106"/>
                <a:gd name="T26" fmla="*/ 45 w 106"/>
                <a:gd name="T27" fmla="*/ 104 h 106"/>
                <a:gd name="T28" fmla="*/ 56 w 106"/>
                <a:gd name="T29" fmla="*/ 105 h 106"/>
                <a:gd name="T30" fmla="*/ 67 w 106"/>
                <a:gd name="T31" fmla="*/ 103 h 106"/>
                <a:gd name="T32" fmla="*/ 77 w 106"/>
                <a:gd name="T33" fmla="*/ 99 h 106"/>
                <a:gd name="T34" fmla="*/ 86 w 106"/>
                <a:gd name="T35" fmla="*/ 94 h 106"/>
                <a:gd name="T36" fmla="*/ 93 w 106"/>
                <a:gd name="T37" fmla="*/ 87 h 106"/>
                <a:gd name="T38" fmla="*/ 99 w 106"/>
                <a:gd name="T39" fmla="*/ 79 h 106"/>
                <a:gd name="T40" fmla="*/ 104 w 106"/>
                <a:gd name="T41" fmla="*/ 69 h 106"/>
                <a:gd name="T42" fmla="*/ 105 w 106"/>
                <a:gd name="T43" fmla="*/ 65 h 106"/>
                <a:gd name="T44" fmla="*/ 105 w 106"/>
                <a:gd name="T45" fmla="*/ 61 h 106"/>
                <a:gd name="T46" fmla="*/ 104 w 106"/>
                <a:gd name="T47" fmla="*/ 57 h 106"/>
                <a:gd name="T48" fmla="*/ 104 w 106"/>
                <a:gd name="T49" fmla="*/ 53 h 106"/>
                <a:gd name="T50" fmla="*/ 102 w 106"/>
                <a:gd name="T51" fmla="*/ 63 h 106"/>
                <a:gd name="T52" fmla="*/ 99 w 106"/>
                <a:gd name="T53" fmla="*/ 73 h 106"/>
                <a:gd name="T54" fmla="*/ 94 w 106"/>
                <a:gd name="T55" fmla="*/ 81 h 106"/>
                <a:gd name="T56" fmla="*/ 87 w 106"/>
                <a:gd name="T57" fmla="*/ 88 h 106"/>
                <a:gd name="T58" fmla="*/ 79 w 106"/>
                <a:gd name="T59" fmla="*/ 94 h 106"/>
                <a:gd name="T60" fmla="*/ 71 w 106"/>
                <a:gd name="T61" fmla="*/ 98 h 106"/>
                <a:gd name="T62" fmla="*/ 61 w 106"/>
                <a:gd name="T63" fmla="*/ 101 h 106"/>
                <a:gd name="T64" fmla="*/ 51 w 106"/>
                <a:gd name="T65" fmla="*/ 101 h 106"/>
                <a:gd name="T66" fmla="*/ 41 w 106"/>
                <a:gd name="T67" fmla="*/ 99 h 106"/>
                <a:gd name="T68" fmla="*/ 31 w 106"/>
                <a:gd name="T69" fmla="*/ 96 h 106"/>
                <a:gd name="T70" fmla="*/ 23 w 106"/>
                <a:gd name="T71" fmla="*/ 91 h 106"/>
                <a:gd name="T72" fmla="*/ 16 w 106"/>
                <a:gd name="T73" fmla="*/ 85 h 106"/>
                <a:gd name="T74" fmla="*/ 10 w 106"/>
                <a:gd name="T75" fmla="*/ 77 h 106"/>
                <a:gd name="T76" fmla="*/ 6 w 106"/>
                <a:gd name="T77" fmla="*/ 68 h 106"/>
                <a:gd name="T78" fmla="*/ 3 w 106"/>
                <a:gd name="T79" fmla="*/ 58 h 106"/>
                <a:gd name="T80" fmla="*/ 3 w 106"/>
                <a:gd name="T81" fmla="*/ 48 h 106"/>
                <a:gd name="T82" fmla="*/ 5 w 106"/>
                <a:gd name="T83" fmla="*/ 38 h 106"/>
                <a:gd name="T84" fmla="*/ 8 w 106"/>
                <a:gd name="T85" fmla="*/ 29 h 106"/>
                <a:gd name="T86" fmla="*/ 13 w 106"/>
                <a:gd name="T87" fmla="*/ 20 h 106"/>
                <a:gd name="T88" fmla="*/ 20 w 106"/>
                <a:gd name="T89" fmla="*/ 13 h 106"/>
                <a:gd name="T90" fmla="*/ 27 w 106"/>
                <a:gd name="T91" fmla="*/ 8 h 106"/>
                <a:gd name="T92" fmla="*/ 36 w 106"/>
                <a:gd name="T93" fmla="*/ 3 h 106"/>
                <a:gd name="T94" fmla="*/ 46 w 106"/>
                <a:gd name="T95" fmla="*/ 1 h 106"/>
                <a:gd name="T96" fmla="*/ 49 w 106"/>
                <a:gd name="T97" fmla="*/ 0 h 106"/>
                <a:gd name="T98" fmla="*/ 45 w 106"/>
                <a:gd name="T99" fmla="*/ 0 h 106"/>
                <a:gd name="T100" fmla="*/ 41 w 106"/>
                <a:gd name="T101" fmla="*/ 0 h 106"/>
                <a:gd name="T102" fmla="*/ 37 w 106"/>
                <a:gd name="T103" fmla="*/ 0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06"/>
                <a:gd name="T158" fmla="*/ 106 w 106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06">
                  <a:moveTo>
                    <a:pt x="36" y="0"/>
                  </a:moveTo>
                  <a:lnTo>
                    <a:pt x="35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6"/>
                  </a:lnTo>
                  <a:lnTo>
                    <a:pt x="7" y="79"/>
                  </a:lnTo>
                  <a:lnTo>
                    <a:pt x="9" y="81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8" y="98"/>
                  </a:lnTo>
                  <a:lnTo>
                    <a:pt x="30" y="99"/>
                  </a:lnTo>
                  <a:lnTo>
                    <a:pt x="32" y="100"/>
                  </a:lnTo>
                  <a:lnTo>
                    <a:pt x="35" y="101"/>
                  </a:lnTo>
                  <a:lnTo>
                    <a:pt x="37" y="102"/>
                  </a:lnTo>
                  <a:lnTo>
                    <a:pt x="40" y="103"/>
                  </a:lnTo>
                  <a:lnTo>
                    <a:pt x="42" y="103"/>
                  </a:lnTo>
                  <a:lnTo>
                    <a:pt x="45" y="104"/>
                  </a:lnTo>
                  <a:lnTo>
                    <a:pt x="48" y="104"/>
                  </a:lnTo>
                  <a:lnTo>
                    <a:pt x="51" y="105"/>
                  </a:lnTo>
                  <a:lnTo>
                    <a:pt x="53" y="105"/>
                  </a:lnTo>
                  <a:lnTo>
                    <a:pt x="56" y="105"/>
                  </a:lnTo>
                  <a:lnTo>
                    <a:pt x="59" y="104"/>
                  </a:lnTo>
                  <a:lnTo>
                    <a:pt x="62" y="104"/>
                  </a:lnTo>
                  <a:lnTo>
                    <a:pt x="64" y="103"/>
                  </a:lnTo>
                  <a:lnTo>
                    <a:pt x="67" y="103"/>
                  </a:lnTo>
                  <a:lnTo>
                    <a:pt x="69" y="102"/>
                  </a:lnTo>
                  <a:lnTo>
                    <a:pt x="72" y="101"/>
                  </a:lnTo>
                  <a:lnTo>
                    <a:pt x="74" y="100"/>
                  </a:lnTo>
                  <a:lnTo>
                    <a:pt x="77" y="99"/>
                  </a:lnTo>
                  <a:lnTo>
                    <a:pt x="79" y="98"/>
                  </a:lnTo>
                  <a:lnTo>
                    <a:pt x="81" y="97"/>
                  </a:lnTo>
                  <a:lnTo>
                    <a:pt x="83" y="95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1" y="89"/>
                  </a:lnTo>
                  <a:lnTo>
                    <a:pt x="93" y="87"/>
                  </a:lnTo>
                  <a:lnTo>
                    <a:pt x="95" y="85"/>
                  </a:lnTo>
                  <a:lnTo>
                    <a:pt x="96" y="83"/>
                  </a:lnTo>
                  <a:lnTo>
                    <a:pt x="98" y="81"/>
                  </a:lnTo>
                  <a:lnTo>
                    <a:pt x="99" y="79"/>
                  </a:lnTo>
                  <a:lnTo>
                    <a:pt x="101" y="76"/>
                  </a:lnTo>
                  <a:lnTo>
                    <a:pt x="102" y="74"/>
                  </a:lnTo>
                  <a:lnTo>
                    <a:pt x="103" y="72"/>
                  </a:lnTo>
                  <a:lnTo>
                    <a:pt x="104" y="69"/>
                  </a:lnTo>
                  <a:lnTo>
                    <a:pt x="104" y="68"/>
                  </a:lnTo>
                  <a:lnTo>
                    <a:pt x="104" y="67"/>
                  </a:lnTo>
                  <a:lnTo>
                    <a:pt x="105" y="66"/>
                  </a:lnTo>
                  <a:lnTo>
                    <a:pt x="105" y="65"/>
                  </a:lnTo>
                  <a:lnTo>
                    <a:pt x="105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3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99" y="73"/>
                  </a:lnTo>
                  <a:lnTo>
                    <a:pt x="98" y="75"/>
                  </a:lnTo>
                  <a:lnTo>
                    <a:pt x="96" y="77"/>
                  </a:lnTo>
                  <a:lnTo>
                    <a:pt x="95" y="79"/>
                  </a:lnTo>
                  <a:lnTo>
                    <a:pt x="94" y="81"/>
                  </a:lnTo>
                  <a:lnTo>
                    <a:pt x="92" y="83"/>
                  </a:lnTo>
                  <a:lnTo>
                    <a:pt x="91" y="85"/>
                  </a:lnTo>
                  <a:lnTo>
                    <a:pt x="89" y="86"/>
                  </a:lnTo>
                  <a:lnTo>
                    <a:pt x="87" y="88"/>
                  </a:lnTo>
                  <a:lnTo>
                    <a:pt x="85" y="90"/>
                  </a:lnTo>
                  <a:lnTo>
                    <a:pt x="83" y="91"/>
                  </a:lnTo>
                  <a:lnTo>
                    <a:pt x="81" y="92"/>
                  </a:lnTo>
                  <a:lnTo>
                    <a:pt x="79" y="94"/>
                  </a:lnTo>
                  <a:lnTo>
                    <a:pt x="77" y="95"/>
                  </a:lnTo>
                  <a:lnTo>
                    <a:pt x="75" y="96"/>
                  </a:lnTo>
                  <a:lnTo>
                    <a:pt x="73" y="97"/>
                  </a:lnTo>
                  <a:lnTo>
                    <a:pt x="71" y="98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4" y="100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3" y="100"/>
                  </a:lnTo>
                  <a:lnTo>
                    <a:pt x="41" y="99"/>
                  </a:lnTo>
                  <a:lnTo>
                    <a:pt x="38" y="99"/>
                  </a:lnTo>
                  <a:lnTo>
                    <a:pt x="36" y="98"/>
                  </a:lnTo>
                  <a:lnTo>
                    <a:pt x="34" y="97"/>
                  </a:lnTo>
                  <a:lnTo>
                    <a:pt x="31" y="96"/>
                  </a:lnTo>
                  <a:lnTo>
                    <a:pt x="29" y="95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3" y="91"/>
                  </a:lnTo>
                  <a:lnTo>
                    <a:pt x="21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2" y="79"/>
                  </a:lnTo>
                  <a:lnTo>
                    <a:pt x="10" y="77"/>
                  </a:lnTo>
                  <a:lnTo>
                    <a:pt x="9" y="75"/>
                  </a:lnTo>
                  <a:lnTo>
                    <a:pt x="8" y="73"/>
                  </a:lnTo>
                  <a:lnTo>
                    <a:pt x="7" y="70"/>
                  </a:lnTo>
                  <a:lnTo>
                    <a:pt x="6" y="68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07" name="Freeform 43"/>
            <p:cNvSpPr>
              <a:spLocks/>
            </p:cNvSpPr>
            <p:nvPr/>
          </p:nvSpPr>
          <p:spPr bwMode="auto">
            <a:xfrm>
              <a:off x="347" y="3476"/>
              <a:ext cx="104" cy="104"/>
            </a:xfrm>
            <a:custGeom>
              <a:avLst/>
              <a:gdLst>
                <a:gd name="T0" fmla="*/ 36 w 104"/>
                <a:gd name="T1" fmla="*/ 1 h 104"/>
                <a:gd name="T2" fmla="*/ 27 w 104"/>
                <a:gd name="T3" fmla="*/ 5 h 104"/>
                <a:gd name="T4" fmla="*/ 18 w 104"/>
                <a:gd name="T5" fmla="*/ 10 h 104"/>
                <a:gd name="T6" fmla="*/ 11 w 104"/>
                <a:gd name="T7" fmla="*/ 18 h 104"/>
                <a:gd name="T8" fmla="*/ 6 w 104"/>
                <a:gd name="T9" fmla="*/ 26 h 104"/>
                <a:gd name="T10" fmla="*/ 2 w 104"/>
                <a:gd name="T11" fmla="*/ 35 h 104"/>
                <a:gd name="T12" fmla="*/ 0 w 104"/>
                <a:gd name="T13" fmla="*/ 45 h 104"/>
                <a:gd name="T14" fmla="*/ 0 w 104"/>
                <a:gd name="T15" fmla="*/ 56 h 104"/>
                <a:gd name="T16" fmla="*/ 2 w 104"/>
                <a:gd name="T17" fmla="*/ 66 h 104"/>
                <a:gd name="T18" fmla="*/ 6 w 104"/>
                <a:gd name="T19" fmla="*/ 75 h 104"/>
                <a:gd name="T20" fmla="*/ 11 w 104"/>
                <a:gd name="T21" fmla="*/ 84 h 104"/>
                <a:gd name="T22" fmla="*/ 18 w 104"/>
                <a:gd name="T23" fmla="*/ 91 h 104"/>
                <a:gd name="T24" fmla="*/ 27 w 104"/>
                <a:gd name="T25" fmla="*/ 96 h 104"/>
                <a:gd name="T26" fmla="*/ 36 w 104"/>
                <a:gd name="T27" fmla="*/ 100 h 104"/>
                <a:gd name="T28" fmla="*/ 46 w 104"/>
                <a:gd name="T29" fmla="*/ 102 h 104"/>
                <a:gd name="T30" fmla="*/ 57 w 104"/>
                <a:gd name="T31" fmla="*/ 102 h 104"/>
                <a:gd name="T32" fmla="*/ 67 w 104"/>
                <a:gd name="T33" fmla="*/ 100 h 104"/>
                <a:gd name="T34" fmla="*/ 76 w 104"/>
                <a:gd name="T35" fmla="*/ 96 h 104"/>
                <a:gd name="T36" fmla="*/ 85 w 104"/>
                <a:gd name="T37" fmla="*/ 91 h 104"/>
                <a:gd name="T38" fmla="*/ 92 w 104"/>
                <a:gd name="T39" fmla="*/ 84 h 104"/>
                <a:gd name="T40" fmla="*/ 97 w 104"/>
                <a:gd name="T41" fmla="*/ 75 h 104"/>
                <a:gd name="T42" fmla="*/ 101 w 104"/>
                <a:gd name="T43" fmla="*/ 66 h 104"/>
                <a:gd name="T44" fmla="*/ 102 w 104"/>
                <a:gd name="T45" fmla="*/ 60 h 104"/>
                <a:gd name="T46" fmla="*/ 102 w 104"/>
                <a:gd name="T47" fmla="*/ 56 h 104"/>
                <a:gd name="T48" fmla="*/ 102 w 104"/>
                <a:gd name="T49" fmla="*/ 52 h 104"/>
                <a:gd name="T50" fmla="*/ 100 w 104"/>
                <a:gd name="T51" fmla="*/ 50 h 104"/>
                <a:gd name="T52" fmla="*/ 100 w 104"/>
                <a:gd name="T53" fmla="*/ 45 h 104"/>
                <a:gd name="T54" fmla="*/ 101 w 104"/>
                <a:gd name="T55" fmla="*/ 49 h 104"/>
                <a:gd name="T56" fmla="*/ 100 w 104"/>
                <a:gd name="T57" fmla="*/ 56 h 104"/>
                <a:gd name="T58" fmla="*/ 98 w 104"/>
                <a:gd name="T59" fmla="*/ 65 h 104"/>
                <a:gd name="T60" fmla="*/ 94 w 104"/>
                <a:gd name="T61" fmla="*/ 74 h 104"/>
                <a:gd name="T62" fmla="*/ 89 w 104"/>
                <a:gd name="T63" fmla="*/ 81 h 104"/>
                <a:gd name="T64" fmla="*/ 82 w 104"/>
                <a:gd name="T65" fmla="*/ 88 h 104"/>
                <a:gd name="T66" fmla="*/ 75 w 104"/>
                <a:gd name="T67" fmla="*/ 93 h 104"/>
                <a:gd name="T68" fmla="*/ 66 w 104"/>
                <a:gd name="T69" fmla="*/ 97 h 104"/>
                <a:gd name="T70" fmla="*/ 56 w 104"/>
                <a:gd name="T71" fmla="*/ 99 h 104"/>
                <a:gd name="T72" fmla="*/ 47 w 104"/>
                <a:gd name="T73" fmla="*/ 99 h 104"/>
                <a:gd name="T74" fmla="*/ 37 w 104"/>
                <a:gd name="T75" fmla="*/ 97 h 104"/>
                <a:gd name="T76" fmla="*/ 28 w 104"/>
                <a:gd name="T77" fmla="*/ 93 h 104"/>
                <a:gd name="T78" fmla="*/ 21 w 104"/>
                <a:gd name="T79" fmla="*/ 88 h 104"/>
                <a:gd name="T80" fmla="*/ 14 w 104"/>
                <a:gd name="T81" fmla="*/ 81 h 104"/>
                <a:gd name="T82" fmla="*/ 9 w 104"/>
                <a:gd name="T83" fmla="*/ 74 h 104"/>
                <a:gd name="T84" fmla="*/ 5 w 104"/>
                <a:gd name="T85" fmla="*/ 65 h 104"/>
                <a:gd name="T86" fmla="*/ 3 w 104"/>
                <a:gd name="T87" fmla="*/ 56 h 104"/>
                <a:gd name="T88" fmla="*/ 3 w 104"/>
                <a:gd name="T89" fmla="*/ 46 h 104"/>
                <a:gd name="T90" fmla="*/ 5 w 104"/>
                <a:gd name="T91" fmla="*/ 36 h 104"/>
                <a:gd name="T92" fmla="*/ 9 w 104"/>
                <a:gd name="T93" fmla="*/ 27 h 104"/>
                <a:gd name="T94" fmla="*/ 14 w 104"/>
                <a:gd name="T95" fmla="*/ 20 h 104"/>
                <a:gd name="T96" fmla="*/ 21 w 104"/>
                <a:gd name="T97" fmla="*/ 13 h 104"/>
                <a:gd name="T98" fmla="*/ 28 w 104"/>
                <a:gd name="T99" fmla="*/ 8 h 104"/>
                <a:gd name="T100" fmla="*/ 37 w 104"/>
                <a:gd name="T101" fmla="*/ 4 h 104"/>
                <a:gd name="T102" fmla="*/ 47 w 104"/>
                <a:gd name="T103" fmla="*/ 2 h 104"/>
                <a:gd name="T104" fmla="*/ 56 w 104"/>
                <a:gd name="T105" fmla="*/ 2 h 104"/>
                <a:gd name="T106" fmla="*/ 55 w 104"/>
                <a:gd name="T107" fmla="*/ 2 h 104"/>
                <a:gd name="T108" fmla="*/ 51 w 104"/>
                <a:gd name="T109" fmla="*/ 1 h 104"/>
                <a:gd name="T110" fmla="*/ 47 w 104"/>
                <a:gd name="T111" fmla="*/ 0 h 104"/>
                <a:gd name="T112" fmla="*/ 42 w 104"/>
                <a:gd name="T113" fmla="*/ 0 h 1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"/>
                <a:gd name="T172" fmla="*/ 0 h 104"/>
                <a:gd name="T173" fmla="*/ 104 w 104"/>
                <a:gd name="T174" fmla="*/ 104 h 1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" h="104">
                  <a:moveTo>
                    <a:pt x="41" y="0"/>
                  </a:moveTo>
                  <a:lnTo>
                    <a:pt x="41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18" y="91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6" y="100"/>
                  </a:lnTo>
                  <a:lnTo>
                    <a:pt x="39" y="101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9" y="102"/>
                  </a:lnTo>
                  <a:lnTo>
                    <a:pt x="51" y="103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69" y="99"/>
                  </a:lnTo>
                  <a:lnTo>
                    <a:pt x="72" y="98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6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4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6" y="77"/>
                  </a:lnTo>
                  <a:lnTo>
                    <a:pt x="97" y="75"/>
                  </a:lnTo>
                  <a:lnTo>
                    <a:pt x="98" y="73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6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9" y="44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100" y="56"/>
                  </a:lnTo>
                  <a:lnTo>
                    <a:pt x="99" y="58"/>
                  </a:lnTo>
                  <a:lnTo>
                    <a:pt x="99" y="60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7" y="67"/>
                  </a:lnTo>
                  <a:lnTo>
                    <a:pt x="96" y="69"/>
                  </a:lnTo>
                  <a:lnTo>
                    <a:pt x="95" y="72"/>
                  </a:lnTo>
                  <a:lnTo>
                    <a:pt x="94" y="74"/>
                  </a:lnTo>
                  <a:lnTo>
                    <a:pt x="93" y="76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89" y="81"/>
                  </a:lnTo>
                  <a:lnTo>
                    <a:pt x="87" y="83"/>
                  </a:lnTo>
                  <a:lnTo>
                    <a:pt x="86" y="85"/>
                  </a:lnTo>
                  <a:lnTo>
                    <a:pt x="84" y="86"/>
                  </a:lnTo>
                  <a:lnTo>
                    <a:pt x="82" y="88"/>
                  </a:lnTo>
                  <a:lnTo>
                    <a:pt x="81" y="89"/>
                  </a:lnTo>
                  <a:lnTo>
                    <a:pt x="79" y="91"/>
                  </a:lnTo>
                  <a:lnTo>
                    <a:pt x="77" y="92"/>
                  </a:lnTo>
                  <a:lnTo>
                    <a:pt x="75" y="93"/>
                  </a:lnTo>
                  <a:lnTo>
                    <a:pt x="72" y="94"/>
                  </a:lnTo>
                  <a:lnTo>
                    <a:pt x="70" y="95"/>
                  </a:lnTo>
                  <a:lnTo>
                    <a:pt x="68" y="96"/>
                  </a:lnTo>
                  <a:lnTo>
                    <a:pt x="66" y="97"/>
                  </a:lnTo>
                  <a:lnTo>
                    <a:pt x="64" y="97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54" y="99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3" y="95"/>
                  </a:lnTo>
                  <a:lnTo>
                    <a:pt x="30" y="94"/>
                  </a:lnTo>
                  <a:lnTo>
                    <a:pt x="28" y="93"/>
                  </a:lnTo>
                  <a:lnTo>
                    <a:pt x="26" y="92"/>
                  </a:lnTo>
                  <a:lnTo>
                    <a:pt x="24" y="91"/>
                  </a:lnTo>
                  <a:lnTo>
                    <a:pt x="23" y="89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5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9" y="74"/>
                  </a:lnTo>
                  <a:lnTo>
                    <a:pt x="8" y="72"/>
                  </a:lnTo>
                  <a:lnTo>
                    <a:pt x="7" y="69"/>
                  </a:lnTo>
                  <a:lnTo>
                    <a:pt x="6" y="67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</a:path>
              </a:pathLst>
            </a:custGeom>
            <a:solidFill>
              <a:srgbClr val="DB07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08" name="Freeform 44"/>
            <p:cNvSpPr>
              <a:spLocks/>
            </p:cNvSpPr>
            <p:nvPr/>
          </p:nvSpPr>
          <p:spPr bwMode="auto">
            <a:xfrm>
              <a:off x="349" y="3477"/>
              <a:ext cx="101" cy="101"/>
            </a:xfrm>
            <a:custGeom>
              <a:avLst/>
              <a:gdLst>
                <a:gd name="T0" fmla="*/ 39 w 101"/>
                <a:gd name="T1" fmla="*/ 0 h 101"/>
                <a:gd name="T2" fmla="*/ 28 w 101"/>
                <a:gd name="T3" fmla="*/ 4 h 101"/>
                <a:gd name="T4" fmla="*/ 18 w 101"/>
                <a:gd name="T5" fmla="*/ 11 h 101"/>
                <a:gd name="T6" fmla="*/ 9 w 101"/>
                <a:gd name="T7" fmla="*/ 19 h 101"/>
                <a:gd name="T8" fmla="*/ 3 w 101"/>
                <a:gd name="T9" fmla="*/ 30 h 101"/>
                <a:gd name="T10" fmla="*/ 0 w 101"/>
                <a:gd name="T11" fmla="*/ 42 h 101"/>
                <a:gd name="T12" fmla="*/ 0 w 101"/>
                <a:gd name="T13" fmla="*/ 55 h 101"/>
                <a:gd name="T14" fmla="*/ 3 w 101"/>
                <a:gd name="T15" fmla="*/ 67 h 101"/>
                <a:gd name="T16" fmla="*/ 8 w 101"/>
                <a:gd name="T17" fmla="*/ 77 h 101"/>
                <a:gd name="T18" fmla="*/ 16 w 101"/>
                <a:gd name="T19" fmla="*/ 87 h 101"/>
                <a:gd name="T20" fmla="*/ 26 w 101"/>
                <a:gd name="T21" fmla="*/ 94 h 101"/>
                <a:gd name="T22" fmla="*/ 37 w 101"/>
                <a:gd name="T23" fmla="*/ 98 h 101"/>
                <a:gd name="T24" fmla="*/ 50 w 101"/>
                <a:gd name="T25" fmla="*/ 100 h 101"/>
                <a:gd name="T26" fmla="*/ 62 w 101"/>
                <a:gd name="T27" fmla="*/ 98 h 101"/>
                <a:gd name="T28" fmla="*/ 73 w 101"/>
                <a:gd name="T29" fmla="*/ 94 h 101"/>
                <a:gd name="T30" fmla="*/ 83 w 101"/>
                <a:gd name="T31" fmla="*/ 87 h 101"/>
                <a:gd name="T32" fmla="*/ 91 w 101"/>
                <a:gd name="T33" fmla="*/ 77 h 101"/>
                <a:gd name="T34" fmla="*/ 97 w 101"/>
                <a:gd name="T35" fmla="*/ 67 h 101"/>
                <a:gd name="T36" fmla="*/ 99 w 101"/>
                <a:gd name="T37" fmla="*/ 55 h 101"/>
                <a:gd name="T38" fmla="*/ 99 w 101"/>
                <a:gd name="T39" fmla="*/ 49 h 101"/>
                <a:gd name="T40" fmla="*/ 95 w 101"/>
                <a:gd name="T41" fmla="*/ 40 h 101"/>
                <a:gd name="T42" fmla="*/ 93 w 101"/>
                <a:gd name="T43" fmla="*/ 33 h 101"/>
                <a:gd name="T44" fmla="*/ 96 w 101"/>
                <a:gd name="T45" fmla="*/ 38 h 101"/>
                <a:gd name="T46" fmla="*/ 97 w 101"/>
                <a:gd name="T47" fmla="*/ 42 h 101"/>
                <a:gd name="T48" fmla="*/ 98 w 101"/>
                <a:gd name="T49" fmla="*/ 46 h 101"/>
                <a:gd name="T50" fmla="*/ 96 w 101"/>
                <a:gd name="T51" fmla="*/ 49 h 101"/>
                <a:gd name="T52" fmla="*/ 95 w 101"/>
                <a:gd name="T53" fmla="*/ 61 h 101"/>
                <a:gd name="T54" fmla="*/ 91 w 101"/>
                <a:gd name="T55" fmla="*/ 72 h 101"/>
                <a:gd name="T56" fmla="*/ 84 w 101"/>
                <a:gd name="T57" fmla="*/ 81 h 101"/>
                <a:gd name="T58" fmla="*/ 76 w 101"/>
                <a:gd name="T59" fmla="*/ 88 h 101"/>
                <a:gd name="T60" fmla="*/ 66 w 101"/>
                <a:gd name="T61" fmla="*/ 93 h 101"/>
                <a:gd name="T62" fmla="*/ 54 w 101"/>
                <a:gd name="T63" fmla="*/ 96 h 101"/>
                <a:gd name="T64" fmla="*/ 42 w 101"/>
                <a:gd name="T65" fmla="*/ 96 h 101"/>
                <a:gd name="T66" fmla="*/ 31 w 101"/>
                <a:gd name="T67" fmla="*/ 92 h 101"/>
                <a:gd name="T68" fmla="*/ 22 w 101"/>
                <a:gd name="T69" fmla="*/ 87 h 101"/>
                <a:gd name="T70" fmla="*/ 13 w 101"/>
                <a:gd name="T71" fmla="*/ 79 h 101"/>
                <a:gd name="T72" fmla="*/ 8 w 101"/>
                <a:gd name="T73" fmla="*/ 70 h 101"/>
                <a:gd name="T74" fmla="*/ 4 w 101"/>
                <a:gd name="T75" fmla="*/ 59 h 101"/>
                <a:gd name="T76" fmla="*/ 3 w 101"/>
                <a:gd name="T77" fmla="*/ 47 h 101"/>
                <a:gd name="T78" fmla="*/ 5 w 101"/>
                <a:gd name="T79" fmla="*/ 36 h 101"/>
                <a:gd name="T80" fmla="*/ 10 w 101"/>
                <a:gd name="T81" fmla="*/ 25 h 101"/>
                <a:gd name="T82" fmla="*/ 17 w 101"/>
                <a:gd name="T83" fmla="*/ 17 h 101"/>
                <a:gd name="T84" fmla="*/ 25 w 101"/>
                <a:gd name="T85" fmla="*/ 10 h 101"/>
                <a:gd name="T86" fmla="*/ 36 w 101"/>
                <a:gd name="T87" fmla="*/ 5 h 101"/>
                <a:gd name="T88" fmla="*/ 47 w 101"/>
                <a:gd name="T89" fmla="*/ 3 h 101"/>
                <a:gd name="T90" fmla="*/ 59 w 101"/>
                <a:gd name="T91" fmla="*/ 4 h 101"/>
                <a:gd name="T92" fmla="*/ 66 w 101"/>
                <a:gd name="T93" fmla="*/ 6 h 101"/>
                <a:gd name="T94" fmla="*/ 62 w 101"/>
                <a:gd name="T95" fmla="*/ 4 h 101"/>
                <a:gd name="T96" fmla="*/ 57 w 101"/>
                <a:gd name="T97" fmla="*/ 2 h 101"/>
                <a:gd name="T98" fmla="*/ 53 w 101"/>
                <a:gd name="T99" fmla="*/ 1 h 101"/>
                <a:gd name="T100" fmla="*/ 49 w 101"/>
                <a:gd name="T101" fmla="*/ 0 h 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101"/>
                <a:gd name="T155" fmla="*/ 101 w 101"/>
                <a:gd name="T156" fmla="*/ 101 h 1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101">
                  <a:moveTo>
                    <a:pt x="47" y="0"/>
                  </a:move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1" y="81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2" y="91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8" y="95"/>
                  </a:lnTo>
                  <a:lnTo>
                    <a:pt x="30" y="96"/>
                  </a:lnTo>
                  <a:lnTo>
                    <a:pt x="32" y="97"/>
                  </a:lnTo>
                  <a:lnTo>
                    <a:pt x="35" y="97"/>
                  </a:lnTo>
                  <a:lnTo>
                    <a:pt x="37" y="98"/>
                  </a:lnTo>
                  <a:lnTo>
                    <a:pt x="39" y="99"/>
                  </a:lnTo>
                  <a:lnTo>
                    <a:pt x="42" y="99"/>
                  </a:lnTo>
                  <a:lnTo>
                    <a:pt x="44" y="99"/>
                  </a:lnTo>
                  <a:lnTo>
                    <a:pt x="47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55" y="99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98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7" y="91"/>
                  </a:lnTo>
                  <a:lnTo>
                    <a:pt x="79" y="90"/>
                  </a:lnTo>
                  <a:lnTo>
                    <a:pt x="81" y="88"/>
                  </a:lnTo>
                  <a:lnTo>
                    <a:pt x="83" y="87"/>
                  </a:lnTo>
                  <a:lnTo>
                    <a:pt x="85" y="85"/>
                  </a:lnTo>
                  <a:lnTo>
                    <a:pt x="87" y="83"/>
                  </a:lnTo>
                  <a:lnTo>
                    <a:pt x="88" y="81"/>
                  </a:lnTo>
                  <a:lnTo>
                    <a:pt x="90" y="79"/>
                  </a:lnTo>
                  <a:lnTo>
                    <a:pt x="91" y="77"/>
                  </a:lnTo>
                  <a:lnTo>
                    <a:pt x="92" y="75"/>
                  </a:lnTo>
                  <a:lnTo>
                    <a:pt x="94" y="73"/>
                  </a:lnTo>
                  <a:lnTo>
                    <a:pt x="95" y="71"/>
                  </a:lnTo>
                  <a:lnTo>
                    <a:pt x="96" y="69"/>
                  </a:lnTo>
                  <a:lnTo>
                    <a:pt x="97" y="67"/>
                  </a:lnTo>
                  <a:lnTo>
                    <a:pt x="97" y="64"/>
                  </a:lnTo>
                  <a:lnTo>
                    <a:pt x="98" y="62"/>
                  </a:lnTo>
                  <a:lnTo>
                    <a:pt x="99" y="60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100" y="52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9" y="50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6" y="45"/>
                  </a:lnTo>
                  <a:lnTo>
                    <a:pt x="96" y="42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4" y="36"/>
                  </a:lnTo>
                  <a:lnTo>
                    <a:pt x="93" y="33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4" y="34"/>
                  </a:lnTo>
                  <a:lnTo>
                    <a:pt x="94" y="35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6" y="38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5" y="61"/>
                  </a:lnTo>
                  <a:lnTo>
                    <a:pt x="94" y="63"/>
                  </a:lnTo>
                  <a:lnTo>
                    <a:pt x="93" y="66"/>
                  </a:lnTo>
                  <a:lnTo>
                    <a:pt x="93" y="68"/>
                  </a:lnTo>
                  <a:lnTo>
                    <a:pt x="92" y="70"/>
                  </a:lnTo>
                  <a:lnTo>
                    <a:pt x="91" y="72"/>
                  </a:lnTo>
                  <a:lnTo>
                    <a:pt x="89" y="74"/>
                  </a:lnTo>
                  <a:lnTo>
                    <a:pt x="88" y="76"/>
                  </a:lnTo>
                  <a:lnTo>
                    <a:pt x="87" y="77"/>
                  </a:lnTo>
                  <a:lnTo>
                    <a:pt x="86" y="79"/>
                  </a:lnTo>
                  <a:lnTo>
                    <a:pt x="84" y="81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9" y="85"/>
                  </a:lnTo>
                  <a:lnTo>
                    <a:pt x="77" y="87"/>
                  </a:lnTo>
                  <a:lnTo>
                    <a:pt x="76" y="88"/>
                  </a:lnTo>
                  <a:lnTo>
                    <a:pt x="74" y="89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68" y="92"/>
                  </a:lnTo>
                  <a:lnTo>
                    <a:pt x="66" y="93"/>
                  </a:lnTo>
                  <a:lnTo>
                    <a:pt x="63" y="94"/>
                  </a:lnTo>
                  <a:lnTo>
                    <a:pt x="61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5" y="96"/>
                  </a:lnTo>
                  <a:lnTo>
                    <a:pt x="42" y="96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4" y="93"/>
                  </a:lnTo>
                  <a:lnTo>
                    <a:pt x="31" y="92"/>
                  </a:lnTo>
                  <a:lnTo>
                    <a:pt x="29" y="92"/>
                  </a:lnTo>
                  <a:lnTo>
                    <a:pt x="27" y="91"/>
                  </a:lnTo>
                  <a:lnTo>
                    <a:pt x="25" y="89"/>
                  </a:lnTo>
                  <a:lnTo>
                    <a:pt x="24" y="88"/>
                  </a:lnTo>
                  <a:lnTo>
                    <a:pt x="22" y="87"/>
                  </a:lnTo>
                  <a:lnTo>
                    <a:pt x="20" y="85"/>
                  </a:lnTo>
                  <a:lnTo>
                    <a:pt x="18" y="84"/>
                  </a:lnTo>
                  <a:lnTo>
                    <a:pt x="17" y="82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2" y="77"/>
                  </a:lnTo>
                  <a:lnTo>
                    <a:pt x="11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5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</a:path>
              </a:pathLst>
            </a:custGeom>
            <a:solidFill>
              <a:srgbClr val="E30D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09" name="Freeform 45"/>
            <p:cNvSpPr>
              <a:spLocks/>
            </p:cNvSpPr>
            <p:nvPr/>
          </p:nvSpPr>
          <p:spPr bwMode="auto">
            <a:xfrm>
              <a:off x="350" y="3480"/>
              <a:ext cx="97" cy="97"/>
            </a:xfrm>
            <a:custGeom>
              <a:avLst/>
              <a:gdLst>
                <a:gd name="T0" fmla="*/ 94 w 97"/>
                <a:gd name="T1" fmla="*/ 39 h 97"/>
                <a:gd name="T2" fmla="*/ 91 w 97"/>
                <a:gd name="T3" fmla="*/ 30 h 97"/>
                <a:gd name="T4" fmla="*/ 86 w 97"/>
                <a:gd name="T5" fmla="*/ 23 h 97"/>
                <a:gd name="T6" fmla="*/ 80 w 97"/>
                <a:gd name="T7" fmla="*/ 16 h 97"/>
                <a:gd name="T8" fmla="*/ 72 w 97"/>
                <a:gd name="T9" fmla="*/ 9 h 97"/>
                <a:gd name="T10" fmla="*/ 64 w 97"/>
                <a:gd name="T11" fmla="*/ 4 h 97"/>
                <a:gd name="T12" fmla="*/ 56 w 97"/>
                <a:gd name="T13" fmla="*/ 1 h 97"/>
                <a:gd name="T14" fmla="*/ 45 w 97"/>
                <a:gd name="T15" fmla="*/ 0 h 97"/>
                <a:gd name="T16" fmla="*/ 33 w 97"/>
                <a:gd name="T17" fmla="*/ 2 h 97"/>
                <a:gd name="T18" fmla="*/ 23 w 97"/>
                <a:gd name="T19" fmla="*/ 6 h 97"/>
                <a:gd name="T20" fmla="*/ 14 w 97"/>
                <a:gd name="T21" fmla="*/ 14 h 97"/>
                <a:gd name="T22" fmla="*/ 6 w 97"/>
                <a:gd name="T23" fmla="*/ 23 h 97"/>
                <a:gd name="T24" fmla="*/ 2 w 97"/>
                <a:gd name="T25" fmla="*/ 33 h 97"/>
                <a:gd name="T26" fmla="*/ 0 w 97"/>
                <a:gd name="T27" fmla="*/ 45 h 97"/>
                <a:gd name="T28" fmla="*/ 1 w 97"/>
                <a:gd name="T29" fmla="*/ 57 h 97"/>
                <a:gd name="T30" fmla="*/ 4 w 97"/>
                <a:gd name="T31" fmla="*/ 68 h 97"/>
                <a:gd name="T32" fmla="*/ 11 w 97"/>
                <a:gd name="T33" fmla="*/ 78 h 97"/>
                <a:gd name="T34" fmla="*/ 19 w 97"/>
                <a:gd name="T35" fmla="*/ 86 h 97"/>
                <a:gd name="T36" fmla="*/ 29 w 97"/>
                <a:gd name="T37" fmla="*/ 92 h 97"/>
                <a:gd name="T38" fmla="*/ 40 w 97"/>
                <a:gd name="T39" fmla="*/ 95 h 97"/>
                <a:gd name="T40" fmla="*/ 52 w 97"/>
                <a:gd name="T41" fmla="*/ 95 h 97"/>
                <a:gd name="T42" fmla="*/ 64 w 97"/>
                <a:gd name="T43" fmla="*/ 93 h 97"/>
                <a:gd name="T44" fmla="*/ 74 w 97"/>
                <a:gd name="T45" fmla="*/ 87 h 97"/>
                <a:gd name="T46" fmla="*/ 83 w 97"/>
                <a:gd name="T47" fmla="*/ 80 h 97"/>
                <a:gd name="T48" fmla="*/ 90 w 97"/>
                <a:gd name="T49" fmla="*/ 70 h 97"/>
                <a:gd name="T50" fmla="*/ 94 w 97"/>
                <a:gd name="T51" fmla="*/ 60 h 97"/>
                <a:gd name="T52" fmla="*/ 96 w 97"/>
                <a:gd name="T53" fmla="*/ 47 h 97"/>
                <a:gd name="T54" fmla="*/ 91 w 97"/>
                <a:gd name="T55" fmla="*/ 39 h 97"/>
                <a:gd name="T56" fmla="*/ 88 w 97"/>
                <a:gd name="T57" fmla="*/ 28 h 97"/>
                <a:gd name="T58" fmla="*/ 82 w 97"/>
                <a:gd name="T59" fmla="*/ 19 h 97"/>
                <a:gd name="T60" fmla="*/ 74 w 97"/>
                <a:gd name="T61" fmla="*/ 12 h 97"/>
                <a:gd name="T62" fmla="*/ 65 w 97"/>
                <a:gd name="T63" fmla="*/ 6 h 97"/>
                <a:gd name="T64" fmla="*/ 54 w 97"/>
                <a:gd name="T65" fmla="*/ 3 h 97"/>
                <a:gd name="T66" fmla="*/ 43 w 97"/>
                <a:gd name="T67" fmla="*/ 3 h 97"/>
                <a:gd name="T68" fmla="*/ 32 w 97"/>
                <a:gd name="T69" fmla="*/ 6 h 97"/>
                <a:gd name="T70" fmla="*/ 23 w 97"/>
                <a:gd name="T71" fmla="*/ 11 h 97"/>
                <a:gd name="T72" fmla="*/ 15 w 97"/>
                <a:gd name="T73" fmla="*/ 17 h 97"/>
                <a:gd name="T74" fmla="*/ 8 w 97"/>
                <a:gd name="T75" fmla="*/ 26 h 97"/>
                <a:gd name="T76" fmla="*/ 4 w 97"/>
                <a:gd name="T77" fmla="*/ 36 h 97"/>
                <a:gd name="T78" fmla="*/ 3 w 97"/>
                <a:gd name="T79" fmla="*/ 47 h 97"/>
                <a:gd name="T80" fmla="*/ 4 w 97"/>
                <a:gd name="T81" fmla="*/ 59 h 97"/>
                <a:gd name="T82" fmla="*/ 8 w 97"/>
                <a:gd name="T83" fmla="*/ 69 h 97"/>
                <a:gd name="T84" fmla="*/ 15 w 97"/>
                <a:gd name="T85" fmla="*/ 78 h 97"/>
                <a:gd name="T86" fmla="*/ 23 w 97"/>
                <a:gd name="T87" fmla="*/ 84 h 97"/>
                <a:gd name="T88" fmla="*/ 32 w 97"/>
                <a:gd name="T89" fmla="*/ 89 h 97"/>
                <a:gd name="T90" fmla="*/ 43 w 97"/>
                <a:gd name="T91" fmla="*/ 92 h 97"/>
                <a:gd name="T92" fmla="*/ 54 w 97"/>
                <a:gd name="T93" fmla="*/ 92 h 97"/>
                <a:gd name="T94" fmla="*/ 65 w 97"/>
                <a:gd name="T95" fmla="*/ 89 h 97"/>
                <a:gd name="T96" fmla="*/ 74 w 97"/>
                <a:gd name="T97" fmla="*/ 83 h 97"/>
                <a:gd name="T98" fmla="*/ 82 w 97"/>
                <a:gd name="T99" fmla="*/ 76 h 97"/>
                <a:gd name="T100" fmla="*/ 88 w 97"/>
                <a:gd name="T101" fmla="*/ 67 h 97"/>
                <a:gd name="T102" fmla="*/ 91 w 97"/>
                <a:gd name="T103" fmla="*/ 56 h 97"/>
                <a:gd name="T104" fmla="*/ 96 w 97"/>
                <a:gd name="T105" fmla="*/ 47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"/>
                <a:gd name="T160" fmla="*/ 0 h 97"/>
                <a:gd name="T161" fmla="*/ 97 w 97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" h="97">
                  <a:moveTo>
                    <a:pt x="96" y="47"/>
                  </a:moveTo>
                  <a:lnTo>
                    <a:pt x="96" y="45"/>
                  </a:lnTo>
                  <a:lnTo>
                    <a:pt x="95" y="43"/>
                  </a:lnTo>
                  <a:lnTo>
                    <a:pt x="95" y="41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1" y="30"/>
                  </a:lnTo>
                  <a:lnTo>
                    <a:pt x="90" y="29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7" y="24"/>
                  </a:lnTo>
                  <a:lnTo>
                    <a:pt x="86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7" y="13"/>
                  </a:lnTo>
                  <a:lnTo>
                    <a:pt x="75" y="12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71" y="8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3" y="66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1" y="78"/>
                  </a:lnTo>
                  <a:lnTo>
                    <a:pt x="12" y="80"/>
                  </a:lnTo>
                  <a:lnTo>
                    <a:pt x="14" y="81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19" y="86"/>
                  </a:lnTo>
                  <a:lnTo>
                    <a:pt x="21" y="87"/>
                  </a:lnTo>
                  <a:lnTo>
                    <a:pt x="23" y="89"/>
                  </a:lnTo>
                  <a:lnTo>
                    <a:pt x="25" y="90"/>
                  </a:lnTo>
                  <a:lnTo>
                    <a:pt x="27" y="91"/>
                  </a:lnTo>
                  <a:lnTo>
                    <a:pt x="29" y="92"/>
                  </a:lnTo>
                  <a:lnTo>
                    <a:pt x="31" y="93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3" y="95"/>
                  </a:lnTo>
                  <a:lnTo>
                    <a:pt x="45" y="96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6" y="92"/>
                  </a:lnTo>
                  <a:lnTo>
                    <a:pt x="68" y="91"/>
                  </a:lnTo>
                  <a:lnTo>
                    <a:pt x="70" y="90"/>
                  </a:lnTo>
                  <a:lnTo>
                    <a:pt x="72" y="89"/>
                  </a:lnTo>
                  <a:lnTo>
                    <a:pt x="74" y="87"/>
                  </a:lnTo>
                  <a:lnTo>
                    <a:pt x="76" y="86"/>
                  </a:lnTo>
                  <a:lnTo>
                    <a:pt x="78" y="85"/>
                  </a:lnTo>
                  <a:lnTo>
                    <a:pt x="80" y="83"/>
                  </a:lnTo>
                  <a:lnTo>
                    <a:pt x="81" y="81"/>
                  </a:lnTo>
                  <a:lnTo>
                    <a:pt x="83" y="80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7" y="74"/>
                  </a:lnTo>
                  <a:lnTo>
                    <a:pt x="89" y="72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4" y="60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5" y="52"/>
                  </a:lnTo>
                  <a:lnTo>
                    <a:pt x="96" y="50"/>
                  </a:lnTo>
                  <a:lnTo>
                    <a:pt x="96" y="47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2" y="41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9" y="30"/>
                  </a:lnTo>
                  <a:lnTo>
                    <a:pt x="88" y="28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2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1" y="5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5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7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67" y="88"/>
                  </a:lnTo>
                  <a:lnTo>
                    <a:pt x="69" y="87"/>
                  </a:lnTo>
                  <a:lnTo>
                    <a:pt x="71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2"/>
                  </a:lnTo>
                  <a:lnTo>
                    <a:pt x="78" y="81"/>
                  </a:lnTo>
                  <a:lnTo>
                    <a:pt x="79" y="79"/>
                  </a:lnTo>
                  <a:lnTo>
                    <a:pt x="81" y="78"/>
                  </a:lnTo>
                  <a:lnTo>
                    <a:pt x="82" y="76"/>
                  </a:lnTo>
                  <a:lnTo>
                    <a:pt x="83" y="74"/>
                  </a:lnTo>
                  <a:lnTo>
                    <a:pt x="84" y="72"/>
                  </a:lnTo>
                  <a:lnTo>
                    <a:pt x="86" y="71"/>
                  </a:lnTo>
                  <a:lnTo>
                    <a:pt x="87" y="69"/>
                  </a:lnTo>
                  <a:lnTo>
                    <a:pt x="88" y="67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0" y="61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7"/>
                  </a:lnTo>
                  <a:lnTo>
                    <a:pt x="96" y="47"/>
                  </a:lnTo>
                </a:path>
              </a:pathLst>
            </a:custGeom>
            <a:solidFill>
              <a:srgbClr val="E80D0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10" name="Freeform 46"/>
            <p:cNvSpPr>
              <a:spLocks/>
            </p:cNvSpPr>
            <p:nvPr/>
          </p:nvSpPr>
          <p:spPr bwMode="auto">
            <a:xfrm>
              <a:off x="351" y="3480"/>
              <a:ext cx="96" cy="95"/>
            </a:xfrm>
            <a:custGeom>
              <a:avLst/>
              <a:gdLst>
                <a:gd name="T0" fmla="*/ 94 w 96"/>
                <a:gd name="T1" fmla="*/ 37 h 95"/>
                <a:gd name="T2" fmla="*/ 90 w 96"/>
                <a:gd name="T3" fmla="*/ 28 h 95"/>
                <a:gd name="T4" fmla="*/ 87 w 96"/>
                <a:gd name="T5" fmla="*/ 23 h 95"/>
                <a:gd name="T6" fmla="*/ 84 w 96"/>
                <a:gd name="T7" fmla="*/ 18 h 95"/>
                <a:gd name="T8" fmla="*/ 80 w 96"/>
                <a:gd name="T9" fmla="*/ 14 h 95"/>
                <a:gd name="T10" fmla="*/ 75 w 96"/>
                <a:gd name="T11" fmla="*/ 10 h 95"/>
                <a:gd name="T12" fmla="*/ 71 w 96"/>
                <a:gd name="T13" fmla="*/ 7 h 95"/>
                <a:gd name="T14" fmla="*/ 66 w 96"/>
                <a:gd name="T15" fmla="*/ 3 h 95"/>
                <a:gd name="T16" fmla="*/ 57 w 96"/>
                <a:gd name="T17" fmla="*/ 0 h 95"/>
                <a:gd name="T18" fmla="*/ 45 w 96"/>
                <a:gd name="T19" fmla="*/ 0 h 95"/>
                <a:gd name="T20" fmla="*/ 33 w 96"/>
                <a:gd name="T21" fmla="*/ 2 h 95"/>
                <a:gd name="T22" fmla="*/ 22 w 96"/>
                <a:gd name="T23" fmla="*/ 6 h 95"/>
                <a:gd name="T24" fmla="*/ 13 w 96"/>
                <a:gd name="T25" fmla="*/ 13 h 95"/>
                <a:gd name="T26" fmla="*/ 6 w 96"/>
                <a:gd name="T27" fmla="*/ 22 h 95"/>
                <a:gd name="T28" fmla="*/ 2 w 96"/>
                <a:gd name="T29" fmla="*/ 32 h 95"/>
                <a:gd name="T30" fmla="*/ 0 w 96"/>
                <a:gd name="T31" fmla="*/ 44 h 95"/>
                <a:gd name="T32" fmla="*/ 1 w 96"/>
                <a:gd name="T33" fmla="*/ 56 h 95"/>
                <a:gd name="T34" fmla="*/ 4 w 96"/>
                <a:gd name="T35" fmla="*/ 67 h 95"/>
                <a:gd name="T36" fmla="*/ 10 w 96"/>
                <a:gd name="T37" fmla="*/ 76 h 95"/>
                <a:gd name="T38" fmla="*/ 19 w 96"/>
                <a:gd name="T39" fmla="*/ 84 h 95"/>
                <a:gd name="T40" fmla="*/ 29 w 96"/>
                <a:gd name="T41" fmla="*/ 90 h 95"/>
                <a:gd name="T42" fmla="*/ 40 w 96"/>
                <a:gd name="T43" fmla="*/ 93 h 95"/>
                <a:gd name="T44" fmla="*/ 52 w 96"/>
                <a:gd name="T45" fmla="*/ 93 h 95"/>
                <a:gd name="T46" fmla="*/ 63 w 96"/>
                <a:gd name="T47" fmla="*/ 91 h 95"/>
                <a:gd name="T48" fmla="*/ 74 w 96"/>
                <a:gd name="T49" fmla="*/ 85 h 95"/>
                <a:gd name="T50" fmla="*/ 82 w 96"/>
                <a:gd name="T51" fmla="*/ 78 h 95"/>
                <a:gd name="T52" fmla="*/ 89 w 96"/>
                <a:gd name="T53" fmla="*/ 69 h 95"/>
                <a:gd name="T54" fmla="*/ 93 w 96"/>
                <a:gd name="T55" fmla="*/ 58 h 95"/>
                <a:gd name="T56" fmla="*/ 95 w 96"/>
                <a:gd name="T57" fmla="*/ 46 h 95"/>
                <a:gd name="T58" fmla="*/ 90 w 96"/>
                <a:gd name="T59" fmla="*/ 38 h 95"/>
                <a:gd name="T60" fmla="*/ 87 w 96"/>
                <a:gd name="T61" fmla="*/ 28 h 95"/>
                <a:gd name="T62" fmla="*/ 81 w 96"/>
                <a:gd name="T63" fmla="*/ 19 h 95"/>
                <a:gd name="T64" fmla="*/ 73 w 96"/>
                <a:gd name="T65" fmla="*/ 12 h 95"/>
                <a:gd name="T66" fmla="*/ 64 w 96"/>
                <a:gd name="T67" fmla="*/ 6 h 95"/>
                <a:gd name="T68" fmla="*/ 54 w 96"/>
                <a:gd name="T69" fmla="*/ 3 h 95"/>
                <a:gd name="T70" fmla="*/ 43 w 96"/>
                <a:gd name="T71" fmla="*/ 3 h 95"/>
                <a:gd name="T72" fmla="*/ 32 w 96"/>
                <a:gd name="T73" fmla="*/ 6 h 95"/>
                <a:gd name="T74" fmla="*/ 22 w 96"/>
                <a:gd name="T75" fmla="*/ 10 h 95"/>
                <a:gd name="T76" fmla="*/ 15 w 96"/>
                <a:gd name="T77" fmla="*/ 17 h 95"/>
                <a:gd name="T78" fmla="*/ 8 w 96"/>
                <a:gd name="T79" fmla="*/ 26 h 95"/>
                <a:gd name="T80" fmla="*/ 4 w 96"/>
                <a:gd name="T81" fmla="*/ 36 h 95"/>
                <a:gd name="T82" fmla="*/ 3 w 96"/>
                <a:gd name="T83" fmla="*/ 46 h 95"/>
                <a:gd name="T84" fmla="*/ 4 w 96"/>
                <a:gd name="T85" fmla="*/ 57 h 95"/>
                <a:gd name="T86" fmla="*/ 8 w 96"/>
                <a:gd name="T87" fmla="*/ 67 h 95"/>
                <a:gd name="T88" fmla="*/ 15 w 96"/>
                <a:gd name="T89" fmla="*/ 76 h 95"/>
                <a:gd name="T90" fmla="*/ 22 w 96"/>
                <a:gd name="T91" fmla="*/ 83 h 95"/>
                <a:gd name="T92" fmla="*/ 32 w 96"/>
                <a:gd name="T93" fmla="*/ 87 h 95"/>
                <a:gd name="T94" fmla="*/ 43 w 96"/>
                <a:gd name="T95" fmla="*/ 90 h 95"/>
                <a:gd name="T96" fmla="*/ 54 w 96"/>
                <a:gd name="T97" fmla="*/ 90 h 95"/>
                <a:gd name="T98" fmla="*/ 64 w 96"/>
                <a:gd name="T99" fmla="*/ 87 h 95"/>
                <a:gd name="T100" fmla="*/ 73 w 96"/>
                <a:gd name="T101" fmla="*/ 81 h 95"/>
                <a:gd name="T102" fmla="*/ 81 w 96"/>
                <a:gd name="T103" fmla="*/ 74 h 95"/>
                <a:gd name="T104" fmla="*/ 87 w 96"/>
                <a:gd name="T105" fmla="*/ 65 h 95"/>
                <a:gd name="T106" fmla="*/ 90 w 96"/>
                <a:gd name="T107" fmla="*/ 55 h 95"/>
                <a:gd name="T108" fmla="*/ 95 w 96"/>
                <a:gd name="T109" fmla="*/ 46 h 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95"/>
                <a:gd name="T167" fmla="*/ 96 w 96"/>
                <a:gd name="T168" fmla="*/ 95 h 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95">
                  <a:moveTo>
                    <a:pt x="95" y="46"/>
                  </a:moveTo>
                  <a:lnTo>
                    <a:pt x="95" y="44"/>
                  </a:lnTo>
                  <a:lnTo>
                    <a:pt x="94" y="42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5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29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89" y="26"/>
                  </a:lnTo>
                  <a:lnTo>
                    <a:pt x="89" y="25"/>
                  </a:lnTo>
                  <a:lnTo>
                    <a:pt x="88" y="24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19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1" y="15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8" y="12"/>
                  </a:lnTo>
                  <a:lnTo>
                    <a:pt x="77" y="12"/>
                  </a:lnTo>
                  <a:lnTo>
                    <a:pt x="76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3" y="8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9" y="5"/>
                  </a:lnTo>
                  <a:lnTo>
                    <a:pt x="68" y="5"/>
                  </a:lnTo>
                  <a:lnTo>
                    <a:pt x="67" y="4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3" y="65"/>
                  </a:lnTo>
                  <a:lnTo>
                    <a:pt x="4" y="67"/>
                  </a:lnTo>
                  <a:lnTo>
                    <a:pt x="5" y="69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9" y="75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3" y="80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1" y="85"/>
                  </a:lnTo>
                  <a:lnTo>
                    <a:pt x="22" y="87"/>
                  </a:lnTo>
                  <a:lnTo>
                    <a:pt x="24" y="88"/>
                  </a:lnTo>
                  <a:lnTo>
                    <a:pt x="26" y="89"/>
                  </a:lnTo>
                  <a:lnTo>
                    <a:pt x="29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5" y="92"/>
                  </a:lnTo>
                  <a:lnTo>
                    <a:pt x="37" y="93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5" y="93"/>
                  </a:lnTo>
                  <a:lnTo>
                    <a:pt x="47" y="94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6" y="90"/>
                  </a:lnTo>
                  <a:lnTo>
                    <a:pt x="68" y="89"/>
                  </a:lnTo>
                  <a:lnTo>
                    <a:pt x="70" y="88"/>
                  </a:lnTo>
                  <a:lnTo>
                    <a:pt x="72" y="87"/>
                  </a:lnTo>
                  <a:lnTo>
                    <a:pt x="74" y="85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9" y="81"/>
                  </a:lnTo>
                  <a:lnTo>
                    <a:pt x="81" y="80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5" y="75"/>
                  </a:lnTo>
                  <a:lnTo>
                    <a:pt x="86" y="73"/>
                  </a:lnTo>
                  <a:lnTo>
                    <a:pt x="88" y="71"/>
                  </a:lnTo>
                  <a:lnTo>
                    <a:pt x="89" y="69"/>
                  </a:lnTo>
                  <a:lnTo>
                    <a:pt x="90" y="67"/>
                  </a:lnTo>
                  <a:lnTo>
                    <a:pt x="91" y="65"/>
                  </a:lnTo>
                  <a:lnTo>
                    <a:pt x="92" y="63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49"/>
                  </a:lnTo>
                  <a:lnTo>
                    <a:pt x="95" y="46"/>
                  </a:lnTo>
                  <a:lnTo>
                    <a:pt x="91" y="46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7" y="28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4" y="22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5" y="13"/>
                  </a:lnTo>
                  <a:lnTo>
                    <a:pt x="73" y="12"/>
                  </a:lnTo>
                  <a:lnTo>
                    <a:pt x="72" y="10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7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5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7" y="65"/>
                  </a:lnTo>
                  <a:lnTo>
                    <a:pt x="8" y="67"/>
                  </a:lnTo>
                  <a:lnTo>
                    <a:pt x="9" y="69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5" y="76"/>
                  </a:lnTo>
                  <a:lnTo>
                    <a:pt x="16" y="77"/>
                  </a:lnTo>
                  <a:lnTo>
                    <a:pt x="17" y="79"/>
                  </a:lnTo>
                  <a:lnTo>
                    <a:pt x="19" y="80"/>
                  </a:lnTo>
                  <a:lnTo>
                    <a:pt x="21" y="81"/>
                  </a:lnTo>
                  <a:lnTo>
                    <a:pt x="22" y="83"/>
                  </a:lnTo>
                  <a:lnTo>
                    <a:pt x="24" y="84"/>
                  </a:lnTo>
                  <a:lnTo>
                    <a:pt x="26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51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60" y="88"/>
                  </a:lnTo>
                  <a:lnTo>
                    <a:pt x="62" y="87"/>
                  </a:lnTo>
                  <a:lnTo>
                    <a:pt x="64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3" y="81"/>
                  </a:lnTo>
                  <a:lnTo>
                    <a:pt x="75" y="80"/>
                  </a:lnTo>
                  <a:lnTo>
                    <a:pt x="77" y="79"/>
                  </a:lnTo>
                  <a:lnTo>
                    <a:pt x="78" y="77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9" y="59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1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5" y="46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11" name="Freeform 47"/>
            <p:cNvSpPr>
              <a:spLocks/>
            </p:cNvSpPr>
            <p:nvPr/>
          </p:nvSpPr>
          <p:spPr bwMode="auto">
            <a:xfrm>
              <a:off x="354" y="3481"/>
              <a:ext cx="92" cy="92"/>
            </a:xfrm>
            <a:custGeom>
              <a:avLst/>
              <a:gdLst>
                <a:gd name="T0" fmla="*/ 90 w 92"/>
                <a:gd name="T1" fmla="*/ 36 h 92"/>
                <a:gd name="T2" fmla="*/ 86 w 92"/>
                <a:gd name="T3" fmla="*/ 25 h 92"/>
                <a:gd name="T4" fmla="*/ 80 w 92"/>
                <a:gd name="T5" fmla="*/ 16 h 92"/>
                <a:gd name="T6" fmla="*/ 72 w 92"/>
                <a:gd name="T7" fmla="*/ 9 h 92"/>
                <a:gd name="T8" fmla="*/ 63 w 92"/>
                <a:gd name="T9" fmla="*/ 3 h 92"/>
                <a:gd name="T10" fmla="*/ 52 w 92"/>
                <a:gd name="T11" fmla="*/ 0 h 92"/>
                <a:gd name="T12" fmla="*/ 40 w 92"/>
                <a:gd name="T13" fmla="*/ 0 h 92"/>
                <a:gd name="T14" fmla="*/ 29 w 92"/>
                <a:gd name="T15" fmla="*/ 2 h 92"/>
                <a:gd name="T16" fmla="*/ 20 w 92"/>
                <a:gd name="T17" fmla="*/ 7 h 92"/>
                <a:gd name="T18" fmla="*/ 11 w 92"/>
                <a:gd name="T19" fmla="*/ 14 h 92"/>
                <a:gd name="T20" fmla="*/ 5 w 92"/>
                <a:gd name="T21" fmla="*/ 23 h 92"/>
                <a:gd name="T22" fmla="*/ 1 w 92"/>
                <a:gd name="T23" fmla="*/ 34 h 92"/>
                <a:gd name="T24" fmla="*/ 0 w 92"/>
                <a:gd name="T25" fmla="*/ 45 h 92"/>
                <a:gd name="T26" fmla="*/ 1 w 92"/>
                <a:gd name="T27" fmla="*/ 56 h 92"/>
                <a:gd name="T28" fmla="*/ 5 w 92"/>
                <a:gd name="T29" fmla="*/ 67 h 92"/>
                <a:gd name="T30" fmla="*/ 11 w 92"/>
                <a:gd name="T31" fmla="*/ 76 h 92"/>
                <a:gd name="T32" fmla="*/ 20 w 92"/>
                <a:gd name="T33" fmla="*/ 83 h 92"/>
                <a:gd name="T34" fmla="*/ 29 w 92"/>
                <a:gd name="T35" fmla="*/ 88 h 92"/>
                <a:gd name="T36" fmla="*/ 40 w 92"/>
                <a:gd name="T37" fmla="*/ 90 h 92"/>
                <a:gd name="T38" fmla="*/ 52 w 92"/>
                <a:gd name="T39" fmla="*/ 90 h 92"/>
                <a:gd name="T40" fmla="*/ 63 w 92"/>
                <a:gd name="T41" fmla="*/ 87 h 92"/>
                <a:gd name="T42" fmla="*/ 72 w 92"/>
                <a:gd name="T43" fmla="*/ 82 h 92"/>
                <a:gd name="T44" fmla="*/ 80 w 92"/>
                <a:gd name="T45" fmla="*/ 74 h 92"/>
                <a:gd name="T46" fmla="*/ 86 w 92"/>
                <a:gd name="T47" fmla="*/ 65 h 92"/>
                <a:gd name="T48" fmla="*/ 90 w 92"/>
                <a:gd name="T49" fmla="*/ 54 h 92"/>
                <a:gd name="T50" fmla="*/ 87 w 92"/>
                <a:gd name="T51" fmla="*/ 45 h 92"/>
                <a:gd name="T52" fmla="*/ 86 w 92"/>
                <a:gd name="T53" fmla="*/ 35 h 92"/>
                <a:gd name="T54" fmla="*/ 82 w 92"/>
                <a:gd name="T55" fmla="*/ 25 h 92"/>
                <a:gd name="T56" fmla="*/ 76 w 92"/>
                <a:gd name="T57" fmla="*/ 17 h 92"/>
                <a:gd name="T58" fmla="*/ 68 w 92"/>
                <a:gd name="T59" fmla="*/ 10 h 92"/>
                <a:gd name="T60" fmla="*/ 59 w 92"/>
                <a:gd name="T61" fmla="*/ 6 h 92"/>
                <a:gd name="T62" fmla="*/ 49 w 92"/>
                <a:gd name="T63" fmla="*/ 3 h 92"/>
                <a:gd name="T64" fmla="*/ 39 w 92"/>
                <a:gd name="T65" fmla="*/ 4 h 92"/>
                <a:gd name="T66" fmla="*/ 29 w 92"/>
                <a:gd name="T67" fmla="*/ 6 h 92"/>
                <a:gd name="T68" fmla="*/ 20 w 92"/>
                <a:gd name="T69" fmla="*/ 11 h 92"/>
                <a:gd name="T70" fmla="*/ 13 w 92"/>
                <a:gd name="T71" fmla="*/ 18 h 92"/>
                <a:gd name="T72" fmla="*/ 7 w 92"/>
                <a:gd name="T73" fmla="*/ 27 h 92"/>
                <a:gd name="T74" fmla="*/ 4 w 92"/>
                <a:gd name="T75" fmla="*/ 37 h 92"/>
                <a:gd name="T76" fmla="*/ 3 w 92"/>
                <a:gd name="T77" fmla="*/ 47 h 92"/>
                <a:gd name="T78" fmla="*/ 5 w 92"/>
                <a:gd name="T79" fmla="*/ 57 h 92"/>
                <a:gd name="T80" fmla="*/ 9 w 92"/>
                <a:gd name="T81" fmla="*/ 67 h 92"/>
                <a:gd name="T82" fmla="*/ 15 w 92"/>
                <a:gd name="T83" fmla="*/ 75 h 92"/>
                <a:gd name="T84" fmla="*/ 23 w 92"/>
                <a:gd name="T85" fmla="*/ 81 h 92"/>
                <a:gd name="T86" fmla="*/ 32 w 92"/>
                <a:gd name="T87" fmla="*/ 85 h 92"/>
                <a:gd name="T88" fmla="*/ 43 w 92"/>
                <a:gd name="T89" fmla="*/ 87 h 92"/>
                <a:gd name="T90" fmla="*/ 53 w 92"/>
                <a:gd name="T91" fmla="*/ 86 h 92"/>
                <a:gd name="T92" fmla="*/ 63 w 92"/>
                <a:gd name="T93" fmla="*/ 83 h 92"/>
                <a:gd name="T94" fmla="*/ 72 w 92"/>
                <a:gd name="T95" fmla="*/ 78 h 92"/>
                <a:gd name="T96" fmla="*/ 79 w 92"/>
                <a:gd name="T97" fmla="*/ 70 h 92"/>
                <a:gd name="T98" fmla="*/ 84 w 92"/>
                <a:gd name="T99" fmla="*/ 61 h 92"/>
                <a:gd name="T100" fmla="*/ 86 w 92"/>
                <a:gd name="T101" fmla="*/ 51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92"/>
                <a:gd name="T155" fmla="*/ 92 w 92"/>
                <a:gd name="T156" fmla="*/ 92 h 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92">
                  <a:moveTo>
                    <a:pt x="91" y="45"/>
                  </a:moveTo>
                  <a:lnTo>
                    <a:pt x="90" y="43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7" y="27"/>
                  </a:lnTo>
                  <a:lnTo>
                    <a:pt x="86" y="25"/>
                  </a:lnTo>
                  <a:lnTo>
                    <a:pt x="85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9" y="14"/>
                  </a:lnTo>
                  <a:lnTo>
                    <a:pt x="77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8" y="6"/>
                  </a:lnTo>
                  <a:lnTo>
                    <a:pt x="67" y="5"/>
                  </a:lnTo>
                  <a:lnTo>
                    <a:pt x="65" y="4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7" y="70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20" y="83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7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9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3" y="91"/>
                  </a:lnTo>
                  <a:lnTo>
                    <a:pt x="45" y="91"/>
                  </a:lnTo>
                  <a:lnTo>
                    <a:pt x="47" y="91"/>
                  </a:lnTo>
                  <a:lnTo>
                    <a:pt x="50" y="90"/>
                  </a:lnTo>
                  <a:lnTo>
                    <a:pt x="52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8"/>
                  </a:lnTo>
                  <a:lnTo>
                    <a:pt x="61" y="88"/>
                  </a:lnTo>
                  <a:lnTo>
                    <a:pt x="63" y="87"/>
                  </a:lnTo>
                  <a:lnTo>
                    <a:pt x="65" y="86"/>
                  </a:lnTo>
                  <a:lnTo>
                    <a:pt x="67" y="85"/>
                  </a:lnTo>
                  <a:lnTo>
                    <a:pt x="68" y="84"/>
                  </a:lnTo>
                  <a:lnTo>
                    <a:pt x="70" y="83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9" y="76"/>
                  </a:lnTo>
                  <a:lnTo>
                    <a:pt x="80" y="74"/>
                  </a:lnTo>
                  <a:lnTo>
                    <a:pt x="81" y="72"/>
                  </a:lnTo>
                  <a:lnTo>
                    <a:pt x="83" y="70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91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5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4" y="29"/>
                  </a:lnTo>
                  <a:lnTo>
                    <a:pt x="83" y="27"/>
                  </a:lnTo>
                  <a:lnTo>
                    <a:pt x="82" y="25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9" y="20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5" y="15"/>
                  </a:lnTo>
                  <a:lnTo>
                    <a:pt x="73" y="14"/>
                  </a:lnTo>
                  <a:lnTo>
                    <a:pt x="72" y="13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9"/>
                  </a:lnTo>
                  <a:lnTo>
                    <a:pt x="11" y="70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5" y="75"/>
                  </a:lnTo>
                  <a:lnTo>
                    <a:pt x="17" y="76"/>
                  </a:lnTo>
                  <a:lnTo>
                    <a:pt x="18" y="78"/>
                  </a:lnTo>
                  <a:lnTo>
                    <a:pt x="20" y="79"/>
                  </a:lnTo>
                  <a:lnTo>
                    <a:pt x="22" y="80"/>
                  </a:lnTo>
                  <a:lnTo>
                    <a:pt x="23" y="81"/>
                  </a:lnTo>
                  <a:lnTo>
                    <a:pt x="25" y="82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30" y="84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7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7"/>
                  </a:lnTo>
                  <a:lnTo>
                    <a:pt x="49" y="87"/>
                  </a:lnTo>
                  <a:lnTo>
                    <a:pt x="51" y="87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7" y="85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3" y="83"/>
                  </a:lnTo>
                  <a:lnTo>
                    <a:pt x="65" y="82"/>
                  </a:lnTo>
                  <a:lnTo>
                    <a:pt x="67" y="81"/>
                  </a:lnTo>
                  <a:lnTo>
                    <a:pt x="68" y="80"/>
                  </a:lnTo>
                  <a:lnTo>
                    <a:pt x="70" y="79"/>
                  </a:lnTo>
                  <a:lnTo>
                    <a:pt x="72" y="78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9" y="70"/>
                  </a:lnTo>
                  <a:lnTo>
                    <a:pt x="80" y="69"/>
                  </a:lnTo>
                  <a:lnTo>
                    <a:pt x="81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5" y="57"/>
                  </a:lnTo>
                  <a:lnTo>
                    <a:pt x="86" y="55"/>
                  </a:lnTo>
                  <a:lnTo>
                    <a:pt x="86" y="53"/>
                  </a:lnTo>
                  <a:lnTo>
                    <a:pt x="86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91" y="45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12" name="Freeform 48"/>
            <p:cNvSpPr>
              <a:spLocks/>
            </p:cNvSpPr>
            <p:nvPr/>
          </p:nvSpPr>
          <p:spPr bwMode="auto">
            <a:xfrm>
              <a:off x="355" y="3484"/>
              <a:ext cx="88" cy="88"/>
            </a:xfrm>
            <a:custGeom>
              <a:avLst/>
              <a:gdLst>
                <a:gd name="T0" fmla="*/ 86 w 88"/>
                <a:gd name="T1" fmla="*/ 34 h 88"/>
                <a:gd name="T2" fmla="*/ 82 w 88"/>
                <a:gd name="T3" fmla="*/ 24 h 88"/>
                <a:gd name="T4" fmla="*/ 77 w 88"/>
                <a:gd name="T5" fmla="*/ 15 h 88"/>
                <a:gd name="T6" fmla="*/ 69 w 88"/>
                <a:gd name="T7" fmla="*/ 8 h 88"/>
                <a:gd name="T8" fmla="*/ 60 w 88"/>
                <a:gd name="T9" fmla="*/ 3 h 88"/>
                <a:gd name="T10" fmla="*/ 50 w 88"/>
                <a:gd name="T11" fmla="*/ 0 h 88"/>
                <a:gd name="T12" fmla="*/ 39 w 88"/>
                <a:gd name="T13" fmla="*/ 0 h 88"/>
                <a:gd name="T14" fmla="*/ 28 w 88"/>
                <a:gd name="T15" fmla="*/ 2 h 88"/>
                <a:gd name="T16" fmla="*/ 19 w 88"/>
                <a:gd name="T17" fmla="*/ 7 h 88"/>
                <a:gd name="T18" fmla="*/ 11 w 88"/>
                <a:gd name="T19" fmla="*/ 14 h 88"/>
                <a:gd name="T20" fmla="*/ 5 w 88"/>
                <a:gd name="T21" fmla="*/ 22 h 88"/>
                <a:gd name="T22" fmla="*/ 1 w 88"/>
                <a:gd name="T23" fmla="*/ 32 h 88"/>
                <a:gd name="T24" fmla="*/ 0 w 88"/>
                <a:gd name="T25" fmla="*/ 43 h 88"/>
                <a:gd name="T26" fmla="*/ 1 w 88"/>
                <a:gd name="T27" fmla="*/ 54 h 88"/>
                <a:gd name="T28" fmla="*/ 5 w 88"/>
                <a:gd name="T29" fmla="*/ 64 h 88"/>
                <a:gd name="T30" fmla="*/ 11 w 88"/>
                <a:gd name="T31" fmla="*/ 72 h 88"/>
                <a:gd name="T32" fmla="*/ 19 w 88"/>
                <a:gd name="T33" fmla="*/ 79 h 88"/>
                <a:gd name="T34" fmla="*/ 28 w 88"/>
                <a:gd name="T35" fmla="*/ 84 h 88"/>
                <a:gd name="T36" fmla="*/ 39 w 88"/>
                <a:gd name="T37" fmla="*/ 86 h 88"/>
                <a:gd name="T38" fmla="*/ 50 w 88"/>
                <a:gd name="T39" fmla="*/ 86 h 88"/>
                <a:gd name="T40" fmla="*/ 60 w 88"/>
                <a:gd name="T41" fmla="*/ 83 h 88"/>
                <a:gd name="T42" fmla="*/ 69 w 88"/>
                <a:gd name="T43" fmla="*/ 78 h 88"/>
                <a:gd name="T44" fmla="*/ 77 w 88"/>
                <a:gd name="T45" fmla="*/ 71 h 88"/>
                <a:gd name="T46" fmla="*/ 82 w 88"/>
                <a:gd name="T47" fmla="*/ 62 h 88"/>
                <a:gd name="T48" fmla="*/ 86 w 88"/>
                <a:gd name="T49" fmla="*/ 52 h 88"/>
                <a:gd name="T50" fmla="*/ 83 w 88"/>
                <a:gd name="T51" fmla="*/ 43 h 88"/>
                <a:gd name="T52" fmla="*/ 82 w 88"/>
                <a:gd name="T53" fmla="*/ 33 h 88"/>
                <a:gd name="T54" fmla="*/ 78 w 88"/>
                <a:gd name="T55" fmla="*/ 24 h 88"/>
                <a:gd name="T56" fmla="*/ 73 w 88"/>
                <a:gd name="T57" fmla="*/ 16 h 88"/>
                <a:gd name="T58" fmla="*/ 65 w 88"/>
                <a:gd name="T59" fmla="*/ 10 h 88"/>
                <a:gd name="T60" fmla="*/ 57 w 88"/>
                <a:gd name="T61" fmla="*/ 5 h 88"/>
                <a:gd name="T62" fmla="*/ 47 w 88"/>
                <a:gd name="T63" fmla="*/ 3 h 88"/>
                <a:gd name="T64" fmla="*/ 37 w 88"/>
                <a:gd name="T65" fmla="*/ 3 h 88"/>
                <a:gd name="T66" fmla="*/ 28 w 88"/>
                <a:gd name="T67" fmla="*/ 6 h 88"/>
                <a:gd name="T68" fmla="*/ 19 w 88"/>
                <a:gd name="T69" fmla="*/ 11 h 88"/>
                <a:gd name="T70" fmla="*/ 12 w 88"/>
                <a:gd name="T71" fmla="*/ 17 h 88"/>
                <a:gd name="T72" fmla="*/ 7 w 88"/>
                <a:gd name="T73" fmla="*/ 26 h 88"/>
                <a:gd name="T74" fmla="*/ 4 w 88"/>
                <a:gd name="T75" fmla="*/ 35 h 88"/>
                <a:gd name="T76" fmla="*/ 3 w 88"/>
                <a:gd name="T77" fmla="*/ 45 h 88"/>
                <a:gd name="T78" fmla="*/ 5 w 88"/>
                <a:gd name="T79" fmla="*/ 55 h 88"/>
                <a:gd name="T80" fmla="*/ 9 w 88"/>
                <a:gd name="T81" fmla="*/ 64 h 88"/>
                <a:gd name="T82" fmla="*/ 15 w 88"/>
                <a:gd name="T83" fmla="*/ 71 h 88"/>
                <a:gd name="T84" fmla="*/ 22 w 88"/>
                <a:gd name="T85" fmla="*/ 77 h 88"/>
                <a:gd name="T86" fmla="*/ 31 w 88"/>
                <a:gd name="T87" fmla="*/ 81 h 88"/>
                <a:gd name="T88" fmla="*/ 41 w 88"/>
                <a:gd name="T89" fmla="*/ 83 h 88"/>
                <a:gd name="T90" fmla="*/ 51 w 88"/>
                <a:gd name="T91" fmla="*/ 82 h 88"/>
                <a:gd name="T92" fmla="*/ 60 w 88"/>
                <a:gd name="T93" fmla="*/ 79 h 88"/>
                <a:gd name="T94" fmla="*/ 68 w 88"/>
                <a:gd name="T95" fmla="*/ 74 h 88"/>
                <a:gd name="T96" fmla="*/ 75 w 88"/>
                <a:gd name="T97" fmla="*/ 67 h 88"/>
                <a:gd name="T98" fmla="*/ 80 w 88"/>
                <a:gd name="T99" fmla="*/ 59 h 88"/>
                <a:gd name="T100" fmla="*/ 83 w 88"/>
                <a:gd name="T101" fmla="*/ 49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"/>
                <a:gd name="T154" fmla="*/ 0 h 88"/>
                <a:gd name="T155" fmla="*/ 88 w 88"/>
                <a:gd name="T156" fmla="*/ 88 h 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" h="88">
                  <a:moveTo>
                    <a:pt x="87" y="43"/>
                  </a:moveTo>
                  <a:lnTo>
                    <a:pt x="87" y="41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4" y="28"/>
                  </a:lnTo>
                  <a:lnTo>
                    <a:pt x="83" y="26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8" y="17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78"/>
                  </a:lnTo>
                  <a:lnTo>
                    <a:pt x="19" y="79"/>
                  </a:lnTo>
                  <a:lnTo>
                    <a:pt x="20" y="80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4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6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6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8" y="84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4" y="81"/>
                  </a:lnTo>
                  <a:lnTo>
                    <a:pt x="66" y="80"/>
                  </a:lnTo>
                  <a:lnTo>
                    <a:pt x="67" y="79"/>
                  </a:lnTo>
                  <a:lnTo>
                    <a:pt x="69" y="78"/>
                  </a:lnTo>
                  <a:lnTo>
                    <a:pt x="71" y="77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79" y="67"/>
                  </a:lnTo>
                  <a:lnTo>
                    <a:pt x="80" y="65"/>
                  </a:lnTo>
                  <a:lnTo>
                    <a:pt x="81" y="64"/>
                  </a:lnTo>
                  <a:lnTo>
                    <a:pt x="82" y="62"/>
                  </a:lnTo>
                  <a:lnTo>
                    <a:pt x="83" y="60"/>
                  </a:lnTo>
                  <a:lnTo>
                    <a:pt x="84" y="58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7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3" y="43"/>
                  </a:lnTo>
                  <a:lnTo>
                    <a:pt x="83" y="41"/>
                  </a:lnTo>
                  <a:lnTo>
                    <a:pt x="83" y="39"/>
                  </a:lnTo>
                  <a:lnTo>
                    <a:pt x="83" y="37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0" y="27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2"/>
                  </a:lnTo>
                  <a:lnTo>
                    <a:pt x="76" y="21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3" y="16"/>
                  </a:lnTo>
                  <a:lnTo>
                    <a:pt x="71" y="15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0" y="7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9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70"/>
                  </a:lnTo>
                  <a:lnTo>
                    <a:pt x="15" y="71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3" y="82"/>
                  </a:lnTo>
                  <a:lnTo>
                    <a:pt x="35" y="82"/>
                  </a:lnTo>
                  <a:lnTo>
                    <a:pt x="37" y="83"/>
                  </a:lnTo>
                  <a:lnTo>
                    <a:pt x="39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51" y="82"/>
                  </a:lnTo>
                  <a:lnTo>
                    <a:pt x="53" y="82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0"/>
                  </a:lnTo>
                  <a:lnTo>
                    <a:pt x="60" y="79"/>
                  </a:lnTo>
                  <a:lnTo>
                    <a:pt x="62" y="78"/>
                  </a:lnTo>
                  <a:lnTo>
                    <a:pt x="64" y="77"/>
                  </a:lnTo>
                  <a:lnTo>
                    <a:pt x="65" y="76"/>
                  </a:lnTo>
                  <a:lnTo>
                    <a:pt x="67" y="75"/>
                  </a:lnTo>
                  <a:lnTo>
                    <a:pt x="68" y="74"/>
                  </a:lnTo>
                  <a:lnTo>
                    <a:pt x="70" y="73"/>
                  </a:lnTo>
                  <a:lnTo>
                    <a:pt x="71" y="71"/>
                  </a:lnTo>
                  <a:lnTo>
                    <a:pt x="73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6" y="65"/>
                  </a:lnTo>
                  <a:lnTo>
                    <a:pt x="77" y="64"/>
                  </a:lnTo>
                  <a:lnTo>
                    <a:pt x="78" y="62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2" y="51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7" y="43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13" name="Freeform 49"/>
            <p:cNvSpPr>
              <a:spLocks/>
            </p:cNvSpPr>
            <p:nvPr/>
          </p:nvSpPr>
          <p:spPr bwMode="auto">
            <a:xfrm>
              <a:off x="358" y="3486"/>
              <a:ext cx="83" cy="83"/>
            </a:xfrm>
            <a:custGeom>
              <a:avLst/>
              <a:gdLst>
                <a:gd name="T0" fmla="*/ 81 w 83"/>
                <a:gd name="T1" fmla="*/ 32 h 83"/>
                <a:gd name="T2" fmla="*/ 77 w 83"/>
                <a:gd name="T3" fmla="*/ 23 h 83"/>
                <a:gd name="T4" fmla="*/ 72 w 83"/>
                <a:gd name="T5" fmla="*/ 14 h 83"/>
                <a:gd name="T6" fmla="*/ 65 w 83"/>
                <a:gd name="T7" fmla="*/ 8 h 83"/>
                <a:gd name="T8" fmla="*/ 56 w 83"/>
                <a:gd name="T9" fmla="*/ 3 h 83"/>
                <a:gd name="T10" fmla="*/ 47 w 83"/>
                <a:gd name="T11" fmla="*/ 0 h 83"/>
                <a:gd name="T12" fmla="*/ 36 w 83"/>
                <a:gd name="T13" fmla="*/ 0 h 83"/>
                <a:gd name="T14" fmla="*/ 26 w 83"/>
                <a:gd name="T15" fmla="*/ 2 h 83"/>
                <a:gd name="T16" fmla="*/ 18 w 83"/>
                <a:gd name="T17" fmla="*/ 6 h 83"/>
                <a:gd name="T18" fmla="*/ 10 w 83"/>
                <a:gd name="T19" fmla="*/ 13 h 83"/>
                <a:gd name="T20" fmla="*/ 4 w 83"/>
                <a:gd name="T21" fmla="*/ 21 h 83"/>
                <a:gd name="T22" fmla="*/ 1 w 83"/>
                <a:gd name="T23" fmla="*/ 30 h 83"/>
                <a:gd name="T24" fmla="*/ 0 w 83"/>
                <a:gd name="T25" fmla="*/ 40 h 83"/>
                <a:gd name="T26" fmla="*/ 1 w 83"/>
                <a:gd name="T27" fmla="*/ 51 h 83"/>
                <a:gd name="T28" fmla="*/ 4 w 83"/>
                <a:gd name="T29" fmla="*/ 60 h 83"/>
                <a:gd name="T30" fmla="*/ 10 w 83"/>
                <a:gd name="T31" fmla="*/ 68 h 83"/>
                <a:gd name="T32" fmla="*/ 18 w 83"/>
                <a:gd name="T33" fmla="*/ 74 h 83"/>
                <a:gd name="T34" fmla="*/ 26 w 83"/>
                <a:gd name="T35" fmla="*/ 79 h 83"/>
                <a:gd name="T36" fmla="*/ 36 w 83"/>
                <a:gd name="T37" fmla="*/ 81 h 83"/>
                <a:gd name="T38" fmla="*/ 47 w 83"/>
                <a:gd name="T39" fmla="*/ 81 h 83"/>
                <a:gd name="T40" fmla="*/ 56 w 83"/>
                <a:gd name="T41" fmla="*/ 78 h 83"/>
                <a:gd name="T42" fmla="*/ 65 w 83"/>
                <a:gd name="T43" fmla="*/ 73 h 83"/>
                <a:gd name="T44" fmla="*/ 72 w 83"/>
                <a:gd name="T45" fmla="*/ 67 h 83"/>
                <a:gd name="T46" fmla="*/ 77 w 83"/>
                <a:gd name="T47" fmla="*/ 58 h 83"/>
                <a:gd name="T48" fmla="*/ 81 w 83"/>
                <a:gd name="T49" fmla="*/ 49 h 83"/>
                <a:gd name="T50" fmla="*/ 78 w 83"/>
                <a:gd name="T51" fmla="*/ 40 h 83"/>
                <a:gd name="T52" fmla="*/ 77 w 83"/>
                <a:gd name="T53" fmla="*/ 31 h 83"/>
                <a:gd name="T54" fmla="*/ 74 w 83"/>
                <a:gd name="T55" fmla="*/ 23 h 83"/>
                <a:gd name="T56" fmla="*/ 68 w 83"/>
                <a:gd name="T57" fmla="*/ 15 h 83"/>
                <a:gd name="T58" fmla="*/ 62 w 83"/>
                <a:gd name="T59" fmla="*/ 9 h 83"/>
                <a:gd name="T60" fmla="*/ 53 w 83"/>
                <a:gd name="T61" fmla="*/ 5 h 83"/>
                <a:gd name="T62" fmla="*/ 44 w 83"/>
                <a:gd name="T63" fmla="*/ 3 h 83"/>
                <a:gd name="T64" fmla="*/ 35 w 83"/>
                <a:gd name="T65" fmla="*/ 3 h 83"/>
                <a:gd name="T66" fmla="*/ 26 w 83"/>
                <a:gd name="T67" fmla="*/ 6 h 83"/>
                <a:gd name="T68" fmla="*/ 18 w 83"/>
                <a:gd name="T69" fmla="*/ 10 h 83"/>
                <a:gd name="T70" fmla="*/ 12 w 83"/>
                <a:gd name="T71" fmla="*/ 17 h 83"/>
                <a:gd name="T72" fmla="*/ 7 w 83"/>
                <a:gd name="T73" fmla="*/ 24 h 83"/>
                <a:gd name="T74" fmla="*/ 4 w 83"/>
                <a:gd name="T75" fmla="*/ 33 h 83"/>
                <a:gd name="T76" fmla="*/ 3 w 83"/>
                <a:gd name="T77" fmla="*/ 42 h 83"/>
                <a:gd name="T78" fmla="*/ 5 w 83"/>
                <a:gd name="T79" fmla="*/ 52 h 83"/>
                <a:gd name="T80" fmla="*/ 8 w 83"/>
                <a:gd name="T81" fmla="*/ 60 h 83"/>
                <a:gd name="T82" fmla="*/ 14 w 83"/>
                <a:gd name="T83" fmla="*/ 67 h 83"/>
                <a:gd name="T84" fmla="*/ 21 w 83"/>
                <a:gd name="T85" fmla="*/ 73 h 83"/>
                <a:gd name="T86" fmla="*/ 29 w 83"/>
                <a:gd name="T87" fmla="*/ 76 h 83"/>
                <a:gd name="T88" fmla="*/ 39 w 83"/>
                <a:gd name="T89" fmla="*/ 78 h 83"/>
                <a:gd name="T90" fmla="*/ 48 w 83"/>
                <a:gd name="T91" fmla="*/ 77 h 83"/>
                <a:gd name="T92" fmla="*/ 57 w 83"/>
                <a:gd name="T93" fmla="*/ 74 h 83"/>
                <a:gd name="T94" fmla="*/ 64 w 83"/>
                <a:gd name="T95" fmla="*/ 69 h 83"/>
                <a:gd name="T96" fmla="*/ 71 w 83"/>
                <a:gd name="T97" fmla="*/ 63 h 83"/>
                <a:gd name="T98" fmla="*/ 75 w 83"/>
                <a:gd name="T99" fmla="*/ 55 h 83"/>
                <a:gd name="T100" fmla="*/ 78 w 83"/>
                <a:gd name="T101" fmla="*/ 46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"/>
                <a:gd name="T154" fmla="*/ 0 h 83"/>
                <a:gd name="T155" fmla="*/ 83 w 83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" h="83">
                  <a:moveTo>
                    <a:pt x="82" y="40"/>
                  </a:moveTo>
                  <a:lnTo>
                    <a:pt x="82" y="38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3" y="16"/>
                  </a:lnTo>
                  <a:lnTo>
                    <a:pt x="72" y="14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6"/>
                  </a:lnTo>
                  <a:lnTo>
                    <a:pt x="62" y="5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5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4" y="81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9" y="81"/>
                  </a:lnTo>
                  <a:lnTo>
                    <a:pt x="51" y="80"/>
                  </a:lnTo>
                  <a:lnTo>
                    <a:pt x="53" y="80"/>
                  </a:lnTo>
                  <a:lnTo>
                    <a:pt x="55" y="79"/>
                  </a:lnTo>
                  <a:lnTo>
                    <a:pt x="56" y="78"/>
                  </a:lnTo>
                  <a:lnTo>
                    <a:pt x="58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65" y="73"/>
                  </a:lnTo>
                  <a:lnTo>
                    <a:pt x="67" y="72"/>
                  </a:lnTo>
                  <a:lnTo>
                    <a:pt x="68" y="71"/>
                  </a:lnTo>
                  <a:lnTo>
                    <a:pt x="69" y="69"/>
                  </a:lnTo>
                  <a:lnTo>
                    <a:pt x="71" y="68"/>
                  </a:lnTo>
                  <a:lnTo>
                    <a:pt x="72" y="67"/>
                  </a:lnTo>
                  <a:lnTo>
                    <a:pt x="73" y="65"/>
                  </a:lnTo>
                  <a:lnTo>
                    <a:pt x="74" y="63"/>
                  </a:lnTo>
                  <a:lnTo>
                    <a:pt x="75" y="62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8" y="56"/>
                  </a:lnTo>
                  <a:lnTo>
                    <a:pt x="79" y="55"/>
                  </a:lnTo>
                  <a:lnTo>
                    <a:pt x="80" y="53"/>
                  </a:lnTo>
                  <a:lnTo>
                    <a:pt x="80" y="51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2" y="43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7" y="33"/>
                  </a:lnTo>
                  <a:lnTo>
                    <a:pt x="77" y="31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5" y="26"/>
                  </a:lnTo>
                  <a:lnTo>
                    <a:pt x="74" y="24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69" y="17"/>
                  </a:lnTo>
                  <a:lnTo>
                    <a:pt x="68" y="15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2" y="9"/>
                  </a:lnTo>
                  <a:lnTo>
                    <a:pt x="60" y="8"/>
                  </a:lnTo>
                  <a:lnTo>
                    <a:pt x="58" y="7"/>
                  </a:lnTo>
                  <a:lnTo>
                    <a:pt x="57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6"/>
                  </a:lnTo>
                  <a:lnTo>
                    <a:pt x="14" y="67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19" y="72"/>
                  </a:lnTo>
                  <a:lnTo>
                    <a:pt x="21" y="73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6" y="75"/>
                  </a:lnTo>
                  <a:lnTo>
                    <a:pt x="28" y="76"/>
                  </a:lnTo>
                  <a:lnTo>
                    <a:pt x="29" y="76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4" y="69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71" y="63"/>
                  </a:lnTo>
                  <a:lnTo>
                    <a:pt x="72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4" y="57"/>
                  </a:lnTo>
                  <a:lnTo>
                    <a:pt x="75" y="55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82" y="40"/>
                  </a:lnTo>
                </a:path>
              </a:pathLst>
            </a:custGeom>
            <a:solidFill>
              <a:srgbClr val="FF1F2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14" name="Freeform 50"/>
            <p:cNvSpPr>
              <a:spLocks/>
            </p:cNvSpPr>
            <p:nvPr/>
          </p:nvSpPr>
          <p:spPr bwMode="auto">
            <a:xfrm>
              <a:off x="358" y="3488"/>
              <a:ext cx="81" cy="81"/>
            </a:xfrm>
            <a:custGeom>
              <a:avLst/>
              <a:gdLst>
                <a:gd name="T0" fmla="*/ 79 w 81"/>
                <a:gd name="T1" fmla="*/ 32 h 81"/>
                <a:gd name="T2" fmla="*/ 76 w 81"/>
                <a:gd name="T3" fmla="*/ 22 h 81"/>
                <a:gd name="T4" fmla="*/ 70 w 81"/>
                <a:gd name="T5" fmla="*/ 14 h 81"/>
                <a:gd name="T6" fmla="*/ 63 w 81"/>
                <a:gd name="T7" fmla="*/ 7 h 81"/>
                <a:gd name="T8" fmla="*/ 55 w 81"/>
                <a:gd name="T9" fmla="*/ 3 h 81"/>
                <a:gd name="T10" fmla="*/ 46 w 81"/>
                <a:gd name="T11" fmla="*/ 0 h 81"/>
                <a:gd name="T12" fmla="*/ 35 w 81"/>
                <a:gd name="T13" fmla="*/ 0 h 81"/>
                <a:gd name="T14" fmla="*/ 26 w 81"/>
                <a:gd name="T15" fmla="*/ 2 h 81"/>
                <a:gd name="T16" fmla="*/ 17 w 81"/>
                <a:gd name="T17" fmla="*/ 6 h 81"/>
                <a:gd name="T18" fmla="*/ 10 w 81"/>
                <a:gd name="T19" fmla="*/ 13 h 81"/>
                <a:gd name="T20" fmla="*/ 4 w 81"/>
                <a:gd name="T21" fmla="*/ 20 h 81"/>
                <a:gd name="T22" fmla="*/ 1 w 81"/>
                <a:gd name="T23" fmla="*/ 30 h 81"/>
                <a:gd name="T24" fmla="*/ 0 w 81"/>
                <a:gd name="T25" fmla="*/ 40 h 81"/>
                <a:gd name="T26" fmla="*/ 1 w 81"/>
                <a:gd name="T27" fmla="*/ 50 h 81"/>
                <a:gd name="T28" fmla="*/ 4 w 81"/>
                <a:gd name="T29" fmla="*/ 59 h 81"/>
                <a:gd name="T30" fmla="*/ 10 w 81"/>
                <a:gd name="T31" fmla="*/ 66 h 81"/>
                <a:gd name="T32" fmla="*/ 17 w 81"/>
                <a:gd name="T33" fmla="*/ 73 h 81"/>
                <a:gd name="T34" fmla="*/ 26 w 81"/>
                <a:gd name="T35" fmla="*/ 77 h 81"/>
                <a:gd name="T36" fmla="*/ 35 w 81"/>
                <a:gd name="T37" fmla="*/ 79 h 81"/>
                <a:gd name="T38" fmla="*/ 46 w 81"/>
                <a:gd name="T39" fmla="*/ 79 h 81"/>
                <a:gd name="T40" fmla="*/ 55 w 81"/>
                <a:gd name="T41" fmla="*/ 76 h 81"/>
                <a:gd name="T42" fmla="*/ 63 w 81"/>
                <a:gd name="T43" fmla="*/ 72 h 81"/>
                <a:gd name="T44" fmla="*/ 70 w 81"/>
                <a:gd name="T45" fmla="*/ 65 h 81"/>
                <a:gd name="T46" fmla="*/ 76 w 81"/>
                <a:gd name="T47" fmla="*/ 57 h 81"/>
                <a:gd name="T48" fmla="*/ 79 w 81"/>
                <a:gd name="T49" fmla="*/ 48 h 81"/>
                <a:gd name="T50" fmla="*/ 76 w 81"/>
                <a:gd name="T51" fmla="*/ 40 h 81"/>
                <a:gd name="T52" fmla="*/ 75 w 81"/>
                <a:gd name="T53" fmla="*/ 30 h 81"/>
                <a:gd name="T54" fmla="*/ 72 w 81"/>
                <a:gd name="T55" fmla="*/ 22 h 81"/>
                <a:gd name="T56" fmla="*/ 66 w 81"/>
                <a:gd name="T57" fmla="*/ 15 h 81"/>
                <a:gd name="T58" fmla="*/ 60 w 81"/>
                <a:gd name="T59" fmla="*/ 9 h 81"/>
                <a:gd name="T60" fmla="*/ 52 w 81"/>
                <a:gd name="T61" fmla="*/ 5 h 81"/>
                <a:gd name="T62" fmla="*/ 43 w 81"/>
                <a:gd name="T63" fmla="*/ 3 h 81"/>
                <a:gd name="T64" fmla="*/ 34 w 81"/>
                <a:gd name="T65" fmla="*/ 3 h 81"/>
                <a:gd name="T66" fmla="*/ 25 w 81"/>
                <a:gd name="T67" fmla="*/ 6 h 81"/>
                <a:gd name="T68" fmla="*/ 18 w 81"/>
                <a:gd name="T69" fmla="*/ 10 h 81"/>
                <a:gd name="T70" fmla="*/ 11 w 81"/>
                <a:gd name="T71" fmla="*/ 16 h 81"/>
                <a:gd name="T72" fmla="*/ 7 w 81"/>
                <a:gd name="T73" fmla="*/ 24 h 81"/>
                <a:gd name="T74" fmla="*/ 4 w 81"/>
                <a:gd name="T75" fmla="*/ 32 h 81"/>
                <a:gd name="T76" fmla="*/ 3 w 81"/>
                <a:gd name="T77" fmla="*/ 41 h 81"/>
                <a:gd name="T78" fmla="*/ 5 w 81"/>
                <a:gd name="T79" fmla="*/ 50 h 81"/>
                <a:gd name="T80" fmla="*/ 8 w 81"/>
                <a:gd name="T81" fmla="*/ 59 h 81"/>
                <a:gd name="T82" fmla="*/ 14 w 81"/>
                <a:gd name="T83" fmla="*/ 65 h 81"/>
                <a:gd name="T84" fmla="*/ 20 w 81"/>
                <a:gd name="T85" fmla="*/ 71 h 81"/>
                <a:gd name="T86" fmla="*/ 29 w 81"/>
                <a:gd name="T87" fmla="*/ 74 h 81"/>
                <a:gd name="T88" fmla="*/ 38 w 81"/>
                <a:gd name="T89" fmla="*/ 76 h 81"/>
                <a:gd name="T90" fmla="*/ 47 w 81"/>
                <a:gd name="T91" fmla="*/ 75 h 81"/>
                <a:gd name="T92" fmla="*/ 55 w 81"/>
                <a:gd name="T93" fmla="*/ 72 h 81"/>
                <a:gd name="T94" fmla="*/ 63 w 81"/>
                <a:gd name="T95" fmla="*/ 68 h 81"/>
                <a:gd name="T96" fmla="*/ 69 w 81"/>
                <a:gd name="T97" fmla="*/ 61 h 81"/>
                <a:gd name="T98" fmla="*/ 73 w 81"/>
                <a:gd name="T99" fmla="*/ 54 h 81"/>
                <a:gd name="T100" fmla="*/ 76 w 81"/>
                <a:gd name="T101" fmla="*/ 45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"/>
                <a:gd name="T154" fmla="*/ 0 h 81"/>
                <a:gd name="T155" fmla="*/ 81 w 81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" h="81">
                  <a:moveTo>
                    <a:pt x="80" y="40"/>
                  </a:moveTo>
                  <a:lnTo>
                    <a:pt x="79" y="38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5" y="20"/>
                  </a:lnTo>
                  <a:lnTo>
                    <a:pt x="74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3" y="7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6" y="62"/>
                  </a:lnTo>
                  <a:lnTo>
                    <a:pt x="7" y="64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1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1" y="79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0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8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3" y="77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9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5"/>
                  </a:lnTo>
                  <a:lnTo>
                    <a:pt x="72" y="64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7" y="53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79" y="46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3" y="25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1" y="21"/>
                  </a:lnTo>
                  <a:lnTo>
                    <a:pt x="70" y="19"/>
                  </a:lnTo>
                  <a:lnTo>
                    <a:pt x="69" y="18"/>
                  </a:lnTo>
                  <a:lnTo>
                    <a:pt x="68" y="16"/>
                  </a:lnTo>
                  <a:lnTo>
                    <a:pt x="66" y="15"/>
                  </a:lnTo>
                  <a:lnTo>
                    <a:pt x="65" y="14"/>
                  </a:lnTo>
                  <a:lnTo>
                    <a:pt x="64" y="13"/>
                  </a:lnTo>
                  <a:lnTo>
                    <a:pt x="63" y="11"/>
                  </a:lnTo>
                  <a:lnTo>
                    <a:pt x="61" y="10"/>
                  </a:lnTo>
                  <a:lnTo>
                    <a:pt x="60" y="9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10" y="61"/>
                  </a:lnTo>
                  <a:lnTo>
                    <a:pt x="11" y="63"/>
                  </a:lnTo>
                  <a:lnTo>
                    <a:pt x="13" y="64"/>
                  </a:lnTo>
                  <a:lnTo>
                    <a:pt x="14" y="65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18" y="69"/>
                  </a:lnTo>
                  <a:lnTo>
                    <a:pt x="19" y="70"/>
                  </a:lnTo>
                  <a:lnTo>
                    <a:pt x="20" y="71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5" y="73"/>
                  </a:lnTo>
                  <a:lnTo>
                    <a:pt x="27" y="74"/>
                  </a:lnTo>
                  <a:lnTo>
                    <a:pt x="29" y="74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7" y="75"/>
                  </a:lnTo>
                  <a:lnTo>
                    <a:pt x="49" y="75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4" y="67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9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80" y="40"/>
                  </a:lnTo>
                </a:path>
              </a:pathLst>
            </a:custGeom>
            <a:solidFill>
              <a:srgbClr val="FF293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15" name="Freeform 51"/>
            <p:cNvSpPr>
              <a:spLocks/>
            </p:cNvSpPr>
            <p:nvPr/>
          </p:nvSpPr>
          <p:spPr bwMode="auto">
            <a:xfrm>
              <a:off x="361" y="3488"/>
              <a:ext cx="78" cy="78"/>
            </a:xfrm>
            <a:custGeom>
              <a:avLst/>
              <a:gdLst>
                <a:gd name="T0" fmla="*/ 76 w 78"/>
                <a:gd name="T1" fmla="*/ 30 h 78"/>
                <a:gd name="T2" fmla="*/ 73 w 78"/>
                <a:gd name="T3" fmla="*/ 21 h 78"/>
                <a:gd name="T4" fmla="*/ 68 w 78"/>
                <a:gd name="T5" fmla="*/ 14 h 78"/>
                <a:gd name="T6" fmla="*/ 61 w 78"/>
                <a:gd name="T7" fmla="*/ 7 h 78"/>
                <a:gd name="T8" fmla="*/ 53 w 78"/>
                <a:gd name="T9" fmla="*/ 2 h 78"/>
                <a:gd name="T10" fmla="*/ 44 w 78"/>
                <a:gd name="T11" fmla="*/ 0 h 78"/>
                <a:gd name="T12" fmla="*/ 34 w 78"/>
                <a:gd name="T13" fmla="*/ 0 h 78"/>
                <a:gd name="T14" fmla="*/ 25 w 78"/>
                <a:gd name="T15" fmla="*/ 2 h 78"/>
                <a:gd name="T16" fmla="*/ 16 w 78"/>
                <a:gd name="T17" fmla="*/ 6 h 78"/>
                <a:gd name="T18" fmla="*/ 10 w 78"/>
                <a:gd name="T19" fmla="*/ 12 h 78"/>
                <a:gd name="T20" fmla="*/ 4 w 78"/>
                <a:gd name="T21" fmla="*/ 20 h 78"/>
                <a:gd name="T22" fmla="*/ 1 w 78"/>
                <a:gd name="T23" fmla="*/ 28 h 78"/>
                <a:gd name="T24" fmla="*/ 0 w 78"/>
                <a:gd name="T25" fmla="*/ 38 h 78"/>
                <a:gd name="T26" fmla="*/ 1 w 78"/>
                <a:gd name="T27" fmla="*/ 48 h 78"/>
                <a:gd name="T28" fmla="*/ 4 w 78"/>
                <a:gd name="T29" fmla="*/ 56 h 78"/>
                <a:gd name="T30" fmla="*/ 10 w 78"/>
                <a:gd name="T31" fmla="*/ 64 h 78"/>
                <a:gd name="T32" fmla="*/ 16 w 78"/>
                <a:gd name="T33" fmla="*/ 70 h 78"/>
                <a:gd name="T34" fmla="*/ 25 w 78"/>
                <a:gd name="T35" fmla="*/ 74 h 78"/>
                <a:gd name="T36" fmla="*/ 34 w 78"/>
                <a:gd name="T37" fmla="*/ 76 h 78"/>
                <a:gd name="T38" fmla="*/ 44 w 78"/>
                <a:gd name="T39" fmla="*/ 76 h 78"/>
                <a:gd name="T40" fmla="*/ 53 w 78"/>
                <a:gd name="T41" fmla="*/ 73 h 78"/>
                <a:gd name="T42" fmla="*/ 61 w 78"/>
                <a:gd name="T43" fmla="*/ 69 h 78"/>
                <a:gd name="T44" fmla="*/ 68 w 78"/>
                <a:gd name="T45" fmla="*/ 62 h 78"/>
                <a:gd name="T46" fmla="*/ 73 w 78"/>
                <a:gd name="T47" fmla="*/ 55 h 78"/>
                <a:gd name="T48" fmla="*/ 76 w 78"/>
                <a:gd name="T49" fmla="*/ 46 h 78"/>
                <a:gd name="T50" fmla="*/ 73 w 78"/>
                <a:gd name="T51" fmla="*/ 38 h 78"/>
                <a:gd name="T52" fmla="*/ 72 w 78"/>
                <a:gd name="T53" fmla="*/ 29 h 78"/>
                <a:gd name="T54" fmla="*/ 69 w 78"/>
                <a:gd name="T55" fmla="*/ 21 h 78"/>
                <a:gd name="T56" fmla="*/ 64 w 78"/>
                <a:gd name="T57" fmla="*/ 14 h 78"/>
                <a:gd name="T58" fmla="*/ 58 w 78"/>
                <a:gd name="T59" fmla="*/ 9 h 78"/>
                <a:gd name="T60" fmla="*/ 50 w 78"/>
                <a:gd name="T61" fmla="*/ 5 h 78"/>
                <a:gd name="T62" fmla="*/ 42 w 78"/>
                <a:gd name="T63" fmla="*/ 3 h 78"/>
                <a:gd name="T64" fmla="*/ 33 w 78"/>
                <a:gd name="T65" fmla="*/ 3 h 78"/>
                <a:gd name="T66" fmla="*/ 24 w 78"/>
                <a:gd name="T67" fmla="*/ 6 h 78"/>
                <a:gd name="T68" fmla="*/ 17 w 78"/>
                <a:gd name="T69" fmla="*/ 10 h 78"/>
                <a:gd name="T70" fmla="*/ 11 w 78"/>
                <a:gd name="T71" fmla="*/ 16 h 78"/>
                <a:gd name="T72" fmla="*/ 6 w 78"/>
                <a:gd name="T73" fmla="*/ 23 h 78"/>
                <a:gd name="T74" fmla="*/ 4 w 78"/>
                <a:gd name="T75" fmla="*/ 31 h 78"/>
                <a:gd name="T76" fmla="*/ 3 w 78"/>
                <a:gd name="T77" fmla="*/ 40 h 78"/>
                <a:gd name="T78" fmla="*/ 5 w 78"/>
                <a:gd name="T79" fmla="*/ 48 h 78"/>
                <a:gd name="T80" fmla="*/ 8 w 78"/>
                <a:gd name="T81" fmla="*/ 56 h 78"/>
                <a:gd name="T82" fmla="*/ 13 w 78"/>
                <a:gd name="T83" fmla="*/ 63 h 78"/>
                <a:gd name="T84" fmla="*/ 20 w 78"/>
                <a:gd name="T85" fmla="*/ 68 h 78"/>
                <a:gd name="T86" fmla="*/ 28 w 78"/>
                <a:gd name="T87" fmla="*/ 71 h 78"/>
                <a:gd name="T88" fmla="*/ 36 w 78"/>
                <a:gd name="T89" fmla="*/ 73 h 78"/>
                <a:gd name="T90" fmla="*/ 45 w 78"/>
                <a:gd name="T91" fmla="*/ 72 h 78"/>
                <a:gd name="T92" fmla="*/ 53 w 78"/>
                <a:gd name="T93" fmla="*/ 70 h 78"/>
                <a:gd name="T94" fmla="*/ 60 w 78"/>
                <a:gd name="T95" fmla="*/ 65 h 78"/>
                <a:gd name="T96" fmla="*/ 66 w 78"/>
                <a:gd name="T97" fmla="*/ 59 h 78"/>
                <a:gd name="T98" fmla="*/ 70 w 78"/>
                <a:gd name="T99" fmla="*/ 52 h 78"/>
                <a:gd name="T100" fmla="*/ 73 w 78"/>
                <a:gd name="T101" fmla="*/ 43 h 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"/>
                <a:gd name="T154" fmla="*/ 0 h 78"/>
                <a:gd name="T155" fmla="*/ 78 w 78"/>
                <a:gd name="T156" fmla="*/ 78 h 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" h="78">
                  <a:moveTo>
                    <a:pt x="77" y="38"/>
                  </a:moveTo>
                  <a:lnTo>
                    <a:pt x="77" y="36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5" y="69"/>
                  </a:lnTo>
                  <a:lnTo>
                    <a:pt x="16" y="70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8" y="75"/>
                  </a:lnTo>
                  <a:lnTo>
                    <a:pt x="50" y="75"/>
                  </a:lnTo>
                  <a:lnTo>
                    <a:pt x="51" y="74"/>
                  </a:lnTo>
                  <a:lnTo>
                    <a:pt x="53" y="73"/>
                  </a:lnTo>
                  <a:lnTo>
                    <a:pt x="55" y="73"/>
                  </a:lnTo>
                  <a:lnTo>
                    <a:pt x="56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70" y="23"/>
                  </a:lnTo>
                  <a:lnTo>
                    <a:pt x="69" y="21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6" y="17"/>
                  </a:lnTo>
                  <a:lnTo>
                    <a:pt x="65" y="16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9" y="58"/>
                  </a:lnTo>
                  <a:lnTo>
                    <a:pt x="10" y="59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5" y="72"/>
                  </a:lnTo>
                  <a:lnTo>
                    <a:pt x="47" y="72"/>
                  </a:lnTo>
                  <a:lnTo>
                    <a:pt x="48" y="71"/>
                  </a:lnTo>
                  <a:lnTo>
                    <a:pt x="50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2" y="64"/>
                  </a:lnTo>
                  <a:lnTo>
                    <a:pt x="63" y="63"/>
                  </a:lnTo>
                  <a:lnTo>
                    <a:pt x="64" y="62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8"/>
                  </a:lnTo>
                  <a:lnTo>
                    <a:pt x="68" y="56"/>
                  </a:lnTo>
                  <a:lnTo>
                    <a:pt x="69" y="55"/>
                  </a:lnTo>
                  <a:lnTo>
                    <a:pt x="70" y="53"/>
                  </a:lnTo>
                  <a:lnTo>
                    <a:pt x="70" y="52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2" y="45"/>
                  </a:lnTo>
                  <a:lnTo>
                    <a:pt x="73" y="43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7" y="38"/>
                  </a:lnTo>
                </a:path>
              </a:pathLst>
            </a:custGeom>
            <a:solidFill>
              <a:srgbClr val="FF303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16" name="Freeform 52"/>
            <p:cNvSpPr>
              <a:spLocks/>
            </p:cNvSpPr>
            <p:nvPr/>
          </p:nvSpPr>
          <p:spPr bwMode="auto">
            <a:xfrm>
              <a:off x="362" y="3490"/>
              <a:ext cx="75" cy="75"/>
            </a:xfrm>
            <a:custGeom>
              <a:avLst/>
              <a:gdLst>
                <a:gd name="T0" fmla="*/ 73 w 75"/>
                <a:gd name="T1" fmla="*/ 29 h 75"/>
                <a:gd name="T2" fmla="*/ 70 w 75"/>
                <a:gd name="T3" fmla="*/ 20 h 75"/>
                <a:gd name="T4" fmla="*/ 65 w 75"/>
                <a:gd name="T5" fmla="*/ 13 h 75"/>
                <a:gd name="T6" fmla="*/ 59 w 75"/>
                <a:gd name="T7" fmla="*/ 7 h 75"/>
                <a:gd name="T8" fmla="*/ 51 w 75"/>
                <a:gd name="T9" fmla="*/ 2 h 75"/>
                <a:gd name="T10" fmla="*/ 42 w 75"/>
                <a:gd name="T11" fmla="*/ 0 h 75"/>
                <a:gd name="T12" fmla="*/ 33 w 75"/>
                <a:gd name="T13" fmla="*/ 0 h 75"/>
                <a:gd name="T14" fmla="*/ 24 w 75"/>
                <a:gd name="T15" fmla="*/ 2 h 75"/>
                <a:gd name="T16" fmla="*/ 16 w 75"/>
                <a:gd name="T17" fmla="*/ 6 h 75"/>
                <a:gd name="T18" fmla="*/ 9 w 75"/>
                <a:gd name="T19" fmla="*/ 12 h 75"/>
                <a:gd name="T20" fmla="*/ 4 w 75"/>
                <a:gd name="T21" fmla="*/ 19 h 75"/>
                <a:gd name="T22" fmla="*/ 1 w 75"/>
                <a:gd name="T23" fmla="*/ 27 h 75"/>
                <a:gd name="T24" fmla="*/ 0 w 75"/>
                <a:gd name="T25" fmla="*/ 36 h 75"/>
                <a:gd name="T26" fmla="*/ 1 w 75"/>
                <a:gd name="T27" fmla="*/ 46 h 75"/>
                <a:gd name="T28" fmla="*/ 4 w 75"/>
                <a:gd name="T29" fmla="*/ 54 h 75"/>
                <a:gd name="T30" fmla="*/ 9 w 75"/>
                <a:gd name="T31" fmla="*/ 61 h 75"/>
                <a:gd name="T32" fmla="*/ 16 w 75"/>
                <a:gd name="T33" fmla="*/ 67 h 75"/>
                <a:gd name="T34" fmla="*/ 24 w 75"/>
                <a:gd name="T35" fmla="*/ 71 h 75"/>
                <a:gd name="T36" fmla="*/ 33 w 75"/>
                <a:gd name="T37" fmla="*/ 73 h 75"/>
                <a:gd name="T38" fmla="*/ 42 w 75"/>
                <a:gd name="T39" fmla="*/ 73 h 75"/>
                <a:gd name="T40" fmla="*/ 51 w 75"/>
                <a:gd name="T41" fmla="*/ 71 h 75"/>
                <a:gd name="T42" fmla="*/ 59 w 75"/>
                <a:gd name="T43" fmla="*/ 66 h 75"/>
                <a:gd name="T44" fmla="*/ 65 w 75"/>
                <a:gd name="T45" fmla="*/ 60 h 75"/>
                <a:gd name="T46" fmla="*/ 70 w 75"/>
                <a:gd name="T47" fmla="*/ 53 h 75"/>
                <a:gd name="T48" fmla="*/ 73 w 75"/>
                <a:gd name="T49" fmla="*/ 44 h 75"/>
                <a:gd name="T50" fmla="*/ 70 w 75"/>
                <a:gd name="T51" fmla="*/ 36 h 75"/>
                <a:gd name="T52" fmla="*/ 69 w 75"/>
                <a:gd name="T53" fmla="*/ 28 h 75"/>
                <a:gd name="T54" fmla="*/ 66 w 75"/>
                <a:gd name="T55" fmla="*/ 21 h 75"/>
                <a:gd name="T56" fmla="*/ 61 w 75"/>
                <a:gd name="T57" fmla="*/ 14 h 75"/>
                <a:gd name="T58" fmla="*/ 55 w 75"/>
                <a:gd name="T59" fmla="*/ 9 h 75"/>
                <a:gd name="T60" fmla="*/ 48 w 75"/>
                <a:gd name="T61" fmla="*/ 5 h 75"/>
                <a:gd name="T62" fmla="*/ 40 w 75"/>
                <a:gd name="T63" fmla="*/ 3 h 75"/>
                <a:gd name="T64" fmla="*/ 31 w 75"/>
                <a:gd name="T65" fmla="*/ 3 h 75"/>
                <a:gd name="T66" fmla="*/ 23 w 75"/>
                <a:gd name="T67" fmla="*/ 6 h 75"/>
                <a:gd name="T68" fmla="*/ 16 w 75"/>
                <a:gd name="T69" fmla="*/ 10 h 75"/>
                <a:gd name="T70" fmla="*/ 11 w 75"/>
                <a:gd name="T71" fmla="*/ 15 h 75"/>
                <a:gd name="T72" fmla="*/ 6 w 75"/>
                <a:gd name="T73" fmla="*/ 22 h 75"/>
                <a:gd name="T74" fmla="*/ 4 w 75"/>
                <a:gd name="T75" fmla="*/ 30 h 75"/>
                <a:gd name="T76" fmla="*/ 3 w 75"/>
                <a:gd name="T77" fmla="*/ 38 h 75"/>
                <a:gd name="T78" fmla="*/ 4 w 75"/>
                <a:gd name="T79" fmla="*/ 46 h 75"/>
                <a:gd name="T80" fmla="*/ 8 w 75"/>
                <a:gd name="T81" fmla="*/ 54 h 75"/>
                <a:gd name="T82" fmla="*/ 13 w 75"/>
                <a:gd name="T83" fmla="*/ 60 h 75"/>
                <a:gd name="T84" fmla="*/ 19 w 75"/>
                <a:gd name="T85" fmla="*/ 65 h 75"/>
                <a:gd name="T86" fmla="*/ 26 w 75"/>
                <a:gd name="T87" fmla="*/ 68 h 75"/>
                <a:gd name="T88" fmla="*/ 35 w 75"/>
                <a:gd name="T89" fmla="*/ 70 h 75"/>
                <a:gd name="T90" fmla="*/ 43 w 75"/>
                <a:gd name="T91" fmla="*/ 69 h 75"/>
                <a:gd name="T92" fmla="*/ 51 w 75"/>
                <a:gd name="T93" fmla="*/ 67 h 75"/>
                <a:gd name="T94" fmla="*/ 58 w 75"/>
                <a:gd name="T95" fmla="*/ 62 h 75"/>
                <a:gd name="T96" fmla="*/ 63 w 75"/>
                <a:gd name="T97" fmla="*/ 56 h 75"/>
                <a:gd name="T98" fmla="*/ 67 w 75"/>
                <a:gd name="T99" fmla="*/ 49 h 75"/>
                <a:gd name="T100" fmla="*/ 70 w 75"/>
                <a:gd name="T101" fmla="*/ 42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"/>
                <a:gd name="T154" fmla="*/ 0 h 75"/>
                <a:gd name="T155" fmla="*/ 75 w 75"/>
                <a:gd name="T156" fmla="*/ 75 h 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" h="75">
                  <a:moveTo>
                    <a:pt x="74" y="36"/>
                  </a:moveTo>
                  <a:lnTo>
                    <a:pt x="74" y="35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6" y="14"/>
                  </a:lnTo>
                  <a:lnTo>
                    <a:pt x="65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6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5"/>
                  </a:lnTo>
                  <a:lnTo>
                    <a:pt x="14" y="66"/>
                  </a:lnTo>
                  <a:lnTo>
                    <a:pt x="16" y="67"/>
                  </a:lnTo>
                  <a:lnTo>
                    <a:pt x="17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9" y="71"/>
                  </a:lnTo>
                  <a:lnTo>
                    <a:pt x="51" y="71"/>
                  </a:lnTo>
                  <a:lnTo>
                    <a:pt x="53" y="70"/>
                  </a:lnTo>
                  <a:lnTo>
                    <a:pt x="54" y="69"/>
                  </a:lnTo>
                  <a:lnTo>
                    <a:pt x="56" y="68"/>
                  </a:lnTo>
                  <a:lnTo>
                    <a:pt x="57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1" y="64"/>
                  </a:lnTo>
                  <a:lnTo>
                    <a:pt x="63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4"/>
                  </a:lnTo>
                  <a:lnTo>
                    <a:pt x="70" y="53"/>
                  </a:lnTo>
                  <a:lnTo>
                    <a:pt x="71" y="51"/>
                  </a:lnTo>
                  <a:lnTo>
                    <a:pt x="71" y="49"/>
                  </a:lnTo>
                  <a:lnTo>
                    <a:pt x="72" y="47"/>
                  </a:lnTo>
                  <a:lnTo>
                    <a:pt x="72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70" y="31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1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3" y="16"/>
                  </a:lnTo>
                  <a:lnTo>
                    <a:pt x="62" y="15"/>
                  </a:lnTo>
                  <a:lnTo>
                    <a:pt x="61" y="14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4" y="8"/>
                  </a:lnTo>
                  <a:lnTo>
                    <a:pt x="52" y="7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10" y="56"/>
                  </a:lnTo>
                  <a:lnTo>
                    <a:pt x="11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20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5" y="68"/>
                  </a:lnTo>
                  <a:lnTo>
                    <a:pt x="26" y="68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2" y="66"/>
                  </a:lnTo>
                  <a:lnTo>
                    <a:pt x="54" y="65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60" y="60"/>
                  </a:lnTo>
                  <a:lnTo>
                    <a:pt x="61" y="59"/>
                  </a:lnTo>
                  <a:lnTo>
                    <a:pt x="62" y="58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6" y="52"/>
                  </a:lnTo>
                  <a:lnTo>
                    <a:pt x="67" y="51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9" y="45"/>
                  </a:lnTo>
                  <a:lnTo>
                    <a:pt x="69" y="43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74" y="36"/>
                  </a:lnTo>
                </a:path>
              </a:pathLst>
            </a:custGeom>
            <a:solidFill>
              <a:srgbClr val="FF3B4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17" name="Freeform 53"/>
            <p:cNvSpPr>
              <a:spLocks/>
            </p:cNvSpPr>
            <p:nvPr/>
          </p:nvSpPr>
          <p:spPr bwMode="auto">
            <a:xfrm>
              <a:off x="364" y="3493"/>
              <a:ext cx="70" cy="69"/>
            </a:xfrm>
            <a:custGeom>
              <a:avLst/>
              <a:gdLst>
                <a:gd name="T0" fmla="*/ 68 w 70"/>
                <a:gd name="T1" fmla="*/ 27 h 69"/>
                <a:gd name="T2" fmla="*/ 65 w 70"/>
                <a:gd name="T3" fmla="*/ 19 h 69"/>
                <a:gd name="T4" fmla="*/ 61 w 70"/>
                <a:gd name="T5" fmla="*/ 12 h 69"/>
                <a:gd name="T6" fmla="*/ 55 w 70"/>
                <a:gd name="T7" fmla="*/ 6 h 69"/>
                <a:gd name="T8" fmla="*/ 48 w 70"/>
                <a:gd name="T9" fmla="*/ 2 h 69"/>
                <a:gd name="T10" fmla="*/ 39 w 70"/>
                <a:gd name="T11" fmla="*/ 0 h 69"/>
                <a:gd name="T12" fmla="*/ 31 w 70"/>
                <a:gd name="T13" fmla="*/ 0 h 69"/>
                <a:gd name="T14" fmla="*/ 22 w 70"/>
                <a:gd name="T15" fmla="*/ 2 h 69"/>
                <a:gd name="T16" fmla="*/ 15 w 70"/>
                <a:gd name="T17" fmla="*/ 5 h 69"/>
                <a:gd name="T18" fmla="*/ 8 w 70"/>
                <a:gd name="T19" fmla="*/ 11 h 69"/>
                <a:gd name="T20" fmla="*/ 4 w 70"/>
                <a:gd name="T21" fmla="*/ 17 h 69"/>
                <a:gd name="T22" fmla="*/ 1 w 70"/>
                <a:gd name="T23" fmla="*/ 25 h 69"/>
                <a:gd name="T24" fmla="*/ 0 w 70"/>
                <a:gd name="T25" fmla="*/ 34 h 69"/>
                <a:gd name="T26" fmla="*/ 1 w 70"/>
                <a:gd name="T27" fmla="*/ 42 h 69"/>
                <a:gd name="T28" fmla="*/ 4 w 70"/>
                <a:gd name="T29" fmla="*/ 50 h 69"/>
                <a:gd name="T30" fmla="*/ 8 w 70"/>
                <a:gd name="T31" fmla="*/ 56 h 69"/>
                <a:gd name="T32" fmla="*/ 15 w 70"/>
                <a:gd name="T33" fmla="*/ 62 h 69"/>
                <a:gd name="T34" fmla="*/ 22 w 70"/>
                <a:gd name="T35" fmla="*/ 66 h 69"/>
                <a:gd name="T36" fmla="*/ 31 w 70"/>
                <a:gd name="T37" fmla="*/ 67 h 69"/>
                <a:gd name="T38" fmla="*/ 39 w 70"/>
                <a:gd name="T39" fmla="*/ 67 h 69"/>
                <a:gd name="T40" fmla="*/ 48 w 70"/>
                <a:gd name="T41" fmla="*/ 65 h 69"/>
                <a:gd name="T42" fmla="*/ 55 w 70"/>
                <a:gd name="T43" fmla="*/ 61 h 69"/>
                <a:gd name="T44" fmla="*/ 61 w 70"/>
                <a:gd name="T45" fmla="*/ 55 h 69"/>
                <a:gd name="T46" fmla="*/ 65 w 70"/>
                <a:gd name="T47" fmla="*/ 48 h 69"/>
                <a:gd name="T48" fmla="*/ 68 w 70"/>
                <a:gd name="T49" fmla="*/ 40 h 69"/>
                <a:gd name="T50" fmla="*/ 65 w 70"/>
                <a:gd name="T51" fmla="*/ 34 h 69"/>
                <a:gd name="T52" fmla="*/ 64 w 70"/>
                <a:gd name="T53" fmla="*/ 26 h 69"/>
                <a:gd name="T54" fmla="*/ 61 w 70"/>
                <a:gd name="T55" fmla="*/ 19 h 69"/>
                <a:gd name="T56" fmla="*/ 57 w 70"/>
                <a:gd name="T57" fmla="*/ 13 h 69"/>
                <a:gd name="T58" fmla="*/ 51 w 70"/>
                <a:gd name="T59" fmla="*/ 8 h 69"/>
                <a:gd name="T60" fmla="*/ 45 w 70"/>
                <a:gd name="T61" fmla="*/ 5 h 69"/>
                <a:gd name="T62" fmla="*/ 37 w 70"/>
                <a:gd name="T63" fmla="*/ 3 h 69"/>
                <a:gd name="T64" fmla="*/ 29 w 70"/>
                <a:gd name="T65" fmla="*/ 3 h 69"/>
                <a:gd name="T66" fmla="*/ 22 w 70"/>
                <a:gd name="T67" fmla="*/ 5 h 69"/>
                <a:gd name="T68" fmla="*/ 15 w 70"/>
                <a:gd name="T69" fmla="*/ 9 h 69"/>
                <a:gd name="T70" fmla="*/ 10 w 70"/>
                <a:gd name="T71" fmla="*/ 14 h 69"/>
                <a:gd name="T72" fmla="*/ 6 w 70"/>
                <a:gd name="T73" fmla="*/ 20 h 69"/>
                <a:gd name="T74" fmla="*/ 4 w 70"/>
                <a:gd name="T75" fmla="*/ 27 h 69"/>
                <a:gd name="T76" fmla="*/ 3 w 70"/>
                <a:gd name="T77" fmla="*/ 35 h 69"/>
                <a:gd name="T78" fmla="*/ 4 w 70"/>
                <a:gd name="T79" fmla="*/ 43 h 69"/>
                <a:gd name="T80" fmla="*/ 7 w 70"/>
                <a:gd name="T81" fmla="*/ 49 h 69"/>
                <a:gd name="T82" fmla="*/ 12 w 70"/>
                <a:gd name="T83" fmla="*/ 55 h 69"/>
                <a:gd name="T84" fmla="*/ 18 w 70"/>
                <a:gd name="T85" fmla="*/ 60 h 69"/>
                <a:gd name="T86" fmla="*/ 25 w 70"/>
                <a:gd name="T87" fmla="*/ 63 h 69"/>
                <a:gd name="T88" fmla="*/ 32 w 70"/>
                <a:gd name="T89" fmla="*/ 64 h 69"/>
                <a:gd name="T90" fmla="*/ 40 w 70"/>
                <a:gd name="T91" fmla="*/ 63 h 69"/>
                <a:gd name="T92" fmla="*/ 48 w 70"/>
                <a:gd name="T93" fmla="*/ 61 h 69"/>
                <a:gd name="T94" fmla="*/ 54 w 70"/>
                <a:gd name="T95" fmla="*/ 57 h 69"/>
                <a:gd name="T96" fmla="*/ 59 w 70"/>
                <a:gd name="T97" fmla="*/ 52 h 69"/>
                <a:gd name="T98" fmla="*/ 63 w 70"/>
                <a:gd name="T99" fmla="*/ 45 h 69"/>
                <a:gd name="T100" fmla="*/ 65 w 70"/>
                <a:gd name="T101" fmla="*/ 38 h 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69"/>
                <a:gd name="T155" fmla="*/ 70 w 70"/>
                <a:gd name="T156" fmla="*/ 69 h 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69">
                  <a:moveTo>
                    <a:pt x="69" y="34"/>
                  </a:moveTo>
                  <a:lnTo>
                    <a:pt x="69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0"/>
                  </a:lnTo>
                  <a:lnTo>
                    <a:pt x="65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11"/>
                  </a:lnTo>
                  <a:lnTo>
                    <a:pt x="58" y="10"/>
                  </a:lnTo>
                  <a:lnTo>
                    <a:pt x="57" y="8"/>
                  </a:lnTo>
                  <a:lnTo>
                    <a:pt x="56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1" y="59"/>
                  </a:lnTo>
                  <a:lnTo>
                    <a:pt x="12" y="60"/>
                  </a:lnTo>
                  <a:lnTo>
                    <a:pt x="13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4"/>
                  </a:lnTo>
                  <a:lnTo>
                    <a:pt x="21" y="65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1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1" y="63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2" y="54"/>
                  </a:lnTo>
                  <a:lnTo>
                    <a:pt x="63" y="53"/>
                  </a:lnTo>
                  <a:lnTo>
                    <a:pt x="64" y="51"/>
                  </a:lnTo>
                  <a:lnTo>
                    <a:pt x="64" y="50"/>
                  </a:lnTo>
                  <a:lnTo>
                    <a:pt x="65" y="48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8" y="37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2" y="20"/>
                  </a:lnTo>
                  <a:lnTo>
                    <a:pt x="61" y="19"/>
                  </a:lnTo>
                  <a:lnTo>
                    <a:pt x="61" y="18"/>
                  </a:lnTo>
                  <a:lnTo>
                    <a:pt x="60" y="16"/>
                  </a:lnTo>
                  <a:lnTo>
                    <a:pt x="59" y="15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4"/>
                  </a:lnTo>
                  <a:lnTo>
                    <a:pt x="12" y="55"/>
                  </a:lnTo>
                  <a:lnTo>
                    <a:pt x="13" y="56"/>
                  </a:lnTo>
                  <a:lnTo>
                    <a:pt x="14" y="57"/>
                  </a:lnTo>
                  <a:lnTo>
                    <a:pt x="15" y="58"/>
                  </a:lnTo>
                  <a:lnTo>
                    <a:pt x="17" y="59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1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6"/>
                  </a:lnTo>
                  <a:lnTo>
                    <a:pt x="56" y="55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4"/>
                  </a:lnTo>
                  <a:lnTo>
                    <a:pt x="69" y="34"/>
                  </a:lnTo>
                </a:path>
              </a:pathLst>
            </a:custGeom>
            <a:solidFill>
              <a:srgbClr val="FF454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18" name="Freeform 54"/>
            <p:cNvSpPr>
              <a:spLocks/>
            </p:cNvSpPr>
            <p:nvPr/>
          </p:nvSpPr>
          <p:spPr bwMode="auto">
            <a:xfrm>
              <a:off x="366" y="3494"/>
              <a:ext cx="67" cy="67"/>
            </a:xfrm>
            <a:custGeom>
              <a:avLst/>
              <a:gdLst>
                <a:gd name="T0" fmla="*/ 65 w 67"/>
                <a:gd name="T1" fmla="*/ 26 h 67"/>
                <a:gd name="T2" fmla="*/ 62 w 67"/>
                <a:gd name="T3" fmla="*/ 18 h 67"/>
                <a:gd name="T4" fmla="*/ 58 w 67"/>
                <a:gd name="T5" fmla="*/ 11 h 67"/>
                <a:gd name="T6" fmla="*/ 52 w 67"/>
                <a:gd name="T7" fmla="*/ 6 h 67"/>
                <a:gd name="T8" fmla="*/ 45 w 67"/>
                <a:gd name="T9" fmla="*/ 2 h 67"/>
                <a:gd name="T10" fmla="*/ 38 w 67"/>
                <a:gd name="T11" fmla="*/ 0 h 67"/>
                <a:gd name="T12" fmla="*/ 29 w 67"/>
                <a:gd name="T13" fmla="*/ 0 h 67"/>
                <a:gd name="T14" fmla="*/ 21 w 67"/>
                <a:gd name="T15" fmla="*/ 1 h 67"/>
                <a:gd name="T16" fmla="*/ 14 w 67"/>
                <a:gd name="T17" fmla="*/ 5 h 67"/>
                <a:gd name="T18" fmla="*/ 8 w 67"/>
                <a:gd name="T19" fmla="*/ 10 h 67"/>
                <a:gd name="T20" fmla="*/ 3 w 67"/>
                <a:gd name="T21" fmla="*/ 17 h 67"/>
                <a:gd name="T22" fmla="*/ 1 w 67"/>
                <a:gd name="T23" fmla="*/ 24 h 67"/>
                <a:gd name="T24" fmla="*/ 0 w 67"/>
                <a:gd name="T25" fmla="*/ 32 h 67"/>
                <a:gd name="T26" fmla="*/ 1 w 67"/>
                <a:gd name="T27" fmla="*/ 41 h 67"/>
                <a:gd name="T28" fmla="*/ 3 w 67"/>
                <a:gd name="T29" fmla="*/ 48 h 67"/>
                <a:gd name="T30" fmla="*/ 8 w 67"/>
                <a:gd name="T31" fmla="*/ 55 h 67"/>
                <a:gd name="T32" fmla="*/ 14 w 67"/>
                <a:gd name="T33" fmla="*/ 60 h 67"/>
                <a:gd name="T34" fmla="*/ 21 w 67"/>
                <a:gd name="T35" fmla="*/ 64 h 67"/>
                <a:gd name="T36" fmla="*/ 29 w 67"/>
                <a:gd name="T37" fmla="*/ 65 h 67"/>
                <a:gd name="T38" fmla="*/ 38 w 67"/>
                <a:gd name="T39" fmla="*/ 65 h 67"/>
                <a:gd name="T40" fmla="*/ 45 w 67"/>
                <a:gd name="T41" fmla="*/ 63 h 67"/>
                <a:gd name="T42" fmla="*/ 52 w 67"/>
                <a:gd name="T43" fmla="*/ 59 h 67"/>
                <a:gd name="T44" fmla="*/ 58 w 67"/>
                <a:gd name="T45" fmla="*/ 54 h 67"/>
                <a:gd name="T46" fmla="*/ 62 w 67"/>
                <a:gd name="T47" fmla="*/ 47 h 67"/>
                <a:gd name="T48" fmla="*/ 65 w 67"/>
                <a:gd name="T49" fmla="*/ 39 h 67"/>
                <a:gd name="T50" fmla="*/ 62 w 67"/>
                <a:gd name="T51" fmla="*/ 32 h 67"/>
                <a:gd name="T52" fmla="*/ 61 w 67"/>
                <a:gd name="T53" fmla="*/ 25 h 67"/>
                <a:gd name="T54" fmla="*/ 58 w 67"/>
                <a:gd name="T55" fmla="*/ 18 h 67"/>
                <a:gd name="T56" fmla="*/ 54 w 67"/>
                <a:gd name="T57" fmla="*/ 13 h 67"/>
                <a:gd name="T58" fmla="*/ 49 w 67"/>
                <a:gd name="T59" fmla="*/ 8 h 67"/>
                <a:gd name="T60" fmla="*/ 43 w 67"/>
                <a:gd name="T61" fmla="*/ 5 h 67"/>
                <a:gd name="T62" fmla="*/ 36 w 67"/>
                <a:gd name="T63" fmla="*/ 3 h 67"/>
                <a:gd name="T64" fmla="*/ 28 w 67"/>
                <a:gd name="T65" fmla="*/ 3 h 67"/>
                <a:gd name="T66" fmla="*/ 21 w 67"/>
                <a:gd name="T67" fmla="*/ 5 h 67"/>
                <a:gd name="T68" fmla="*/ 15 w 67"/>
                <a:gd name="T69" fmla="*/ 9 h 67"/>
                <a:gd name="T70" fmla="*/ 10 w 67"/>
                <a:gd name="T71" fmla="*/ 14 h 67"/>
                <a:gd name="T72" fmla="*/ 6 w 67"/>
                <a:gd name="T73" fmla="*/ 20 h 67"/>
                <a:gd name="T74" fmla="*/ 4 w 67"/>
                <a:gd name="T75" fmla="*/ 26 h 67"/>
                <a:gd name="T76" fmla="*/ 3 w 67"/>
                <a:gd name="T77" fmla="*/ 34 h 67"/>
                <a:gd name="T78" fmla="*/ 4 w 67"/>
                <a:gd name="T79" fmla="*/ 41 h 67"/>
                <a:gd name="T80" fmla="*/ 7 w 67"/>
                <a:gd name="T81" fmla="*/ 48 h 67"/>
                <a:gd name="T82" fmla="*/ 12 w 67"/>
                <a:gd name="T83" fmla="*/ 53 h 67"/>
                <a:gd name="T84" fmla="*/ 17 w 67"/>
                <a:gd name="T85" fmla="*/ 58 h 67"/>
                <a:gd name="T86" fmla="*/ 24 w 67"/>
                <a:gd name="T87" fmla="*/ 61 h 67"/>
                <a:gd name="T88" fmla="*/ 31 w 67"/>
                <a:gd name="T89" fmla="*/ 62 h 67"/>
                <a:gd name="T90" fmla="*/ 38 w 67"/>
                <a:gd name="T91" fmla="*/ 61 h 67"/>
                <a:gd name="T92" fmla="*/ 45 w 67"/>
                <a:gd name="T93" fmla="*/ 59 h 67"/>
                <a:gd name="T94" fmla="*/ 51 w 67"/>
                <a:gd name="T95" fmla="*/ 55 h 67"/>
                <a:gd name="T96" fmla="*/ 56 w 67"/>
                <a:gd name="T97" fmla="*/ 50 h 67"/>
                <a:gd name="T98" fmla="*/ 60 w 67"/>
                <a:gd name="T99" fmla="*/ 44 h 67"/>
                <a:gd name="T100" fmla="*/ 62 w 67"/>
                <a:gd name="T101" fmla="*/ 37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"/>
                <a:gd name="T154" fmla="*/ 0 h 67"/>
                <a:gd name="T155" fmla="*/ 67 w 67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" h="67">
                  <a:moveTo>
                    <a:pt x="66" y="32"/>
                  </a:moveTo>
                  <a:lnTo>
                    <a:pt x="66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9" y="13"/>
                  </a:lnTo>
                  <a:lnTo>
                    <a:pt x="58" y="11"/>
                  </a:lnTo>
                  <a:lnTo>
                    <a:pt x="57" y="10"/>
                  </a:lnTo>
                  <a:lnTo>
                    <a:pt x="56" y="9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4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5" y="63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0" y="61"/>
                  </a:lnTo>
                  <a:lnTo>
                    <a:pt x="51" y="60"/>
                  </a:lnTo>
                  <a:lnTo>
                    <a:pt x="52" y="59"/>
                  </a:lnTo>
                  <a:lnTo>
                    <a:pt x="54" y="58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50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50" y="9"/>
                  </a:lnTo>
                  <a:lnTo>
                    <a:pt x="49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5" y="6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8"/>
                  </a:lnTo>
                  <a:lnTo>
                    <a:pt x="58" y="47"/>
                  </a:lnTo>
                  <a:lnTo>
                    <a:pt x="59" y="45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1" y="41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6" y="32"/>
                  </a:lnTo>
                </a:path>
              </a:pathLst>
            </a:custGeom>
            <a:solidFill>
              <a:srgbClr val="FF4C5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19" name="Freeform 55"/>
            <p:cNvSpPr>
              <a:spLocks/>
            </p:cNvSpPr>
            <p:nvPr/>
          </p:nvSpPr>
          <p:spPr bwMode="auto">
            <a:xfrm>
              <a:off x="367" y="3496"/>
              <a:ext cx="64" cy="64"/>
            </a:xfrm>
            <a:custGeom>
              <a:avLst/>
              <a:gdLst>
                <a:gd name="T0" fmla="*/ 62 w 64"/>
                <a:gd name="T1" fmla="*/ 25 h 64"/>
                <a:gd name="T2" fmla="*/ 59 w 64"/>
                <a:gd name="T3" fmla="*/ 17 h 64"/>
                <a:gd name="T4" fmla="*/ 55 w 64"/>
                <a:gd name="T5" fmla="*/ 11 h 64"/>
                <a:gd name="T6" fmla="*/ 50 w 64"/>
                <a:gd name="T7" fmla="*/ 6 h 64"/>
                <a:gd name="T8" fmla="*/ 43 w 64"/>
                <a:gd name="T9" fmla="*/ 2 h 64"/>
                <a:gd name="T10" fmla="*/ 36 w 64"/>
                <a:gd name="T11" fmla="*/ 0 h 64"/>
                <a:gd name="T12" fmla="*/ 28 w 64"/>
                <a:gd name="T13" fmla="*/ 0 h 64"/>
                <a:gd name="T14" fmla="*/ 20 w 64"/>
                <a:gd name="T15" fmla="*/ 1 h 64"/>
                <a:gd name="T16" fmla="*/ 13 w 64"/>
                <a:gd name="T17" fmla="*/ 5 h 64"/>
                <a:gd name="T18" fmla="*/ 8 w 64"/>
                <a:gd name="T19" fmla="*/ 10 h 64"/>
                <a:gd name="T20" fmla="*/ 3 w 64"/>
                <a:gd name="T21" fmla="*/ 16 h 64"/>
                <a:gd name="T22" fmla="*/ 0 w 64"/>
                <a:gd name="T23" fmla="*/ 23 h 64"/>
                <a:gd name="T24" fmla="*/ 0 w 64"/>
                <a:gd name="T25" fmla="*/ 31 h 64"/>
                <a:gd name="T26" fmla="*/ 0 w 64"/>
                <a:gd name="T27" fmla="*/ 39 h 64"/>
                <a:gd name="T28" fmla="*/ 3 w 64"/>
                <a:gd name="T29" fmla="*/ 46 h 64"/>
                <a:gd name="T30" fmla="*/ 8 w 64"/>
                <a:gd name="T31" fmla="*/ 52 h 64"/>
                <a:gd name="T32" fmla="*/ 13 w 64"/>
                <a:gd name="T33" fmla="*/ 57 h 64"/>
                <a:gd name="T34" fmla="*/ 20 w 64"/>
                <a:gd name="T35" fmla="*/ 60 h 64"/>
                <a:gd name="T36" fmla="*/ 28 w 64"/>
                <a:gd name="T37" fmla="*/ 62 h 64"/>
                <a:gd name="T38" fmla="*/ 36 w 64"/>
                <a:gd name="T39" fmla="*/ 62 h 64"/>
                <a:gd name="T40" fmla="*/ 43 w 64"/>
                <a:gd name="T41" fmla="*/ 60 h 64"/>
                <a:gd name="T42" fmla="*/ 50 w 64"/>
                <a:gd name="T43" fmla="*/ 56 h 64"/>
                <a:gd name="T44" fmla="*/ 55 w 64"/>
                <a:gd name="T45" fmla="*/ 51 h 64"/>
                <a:gd name="T46" fmla="*/ 59 w 64"/>
                <a:gd name="T47" fmla="*/ 45 h 64"/>
                <a:gd name="T48" fmla="*/ 62 w 64"/>
                <a:gd name="T49" fmla="*/ 37 h 64"/>
                <a:gd name="T50" fmla="*/ 59 w 64"/>
                <a:gd name="T51" fmla="*/ 31 h 64"/>
                <a:gd name="T52" fmla="*/ 58 w 64"/>
                <a:gd name="T53" fmla="*/ 24 h 64"/>
                <a:gd name="T54" fmla="*/ 56 w 64"/>
                <a:gd name="T55" fmla="*/ 18 h 64"/>
                <a:gd name="T56" fmla="*/ 52 w 64"/>
                <a:gd name="T57" fmla="*/ 12 h 64"/>
                <a:gd name="T58" fmla="*/ 47 w 64"/>
                <a:gd name="T59" fmla="*/ 8 h 64"/>
                <a:gd name="T60" fmla="*/ 41 w 64"/>
                <a:gd name="T61" fmla="*/ 5 h 64"/>
                <a:gd name="T62" fmla="*/ 34 w 64"/>
                <a:gd name="T63" fmla="*/ 3 h 64"/>
                <a:gd name="T64" fmla="*/ 27 w 64"/>
                <a:gd name="T65" fmla="*/ 3 h 64"/>
                <a:gd name="T66" fmla="*/ 20 w 64"/>
                <a:gd name="T67" fmla="*/ 5 h 64"/>
                <a:gd name="T68" fmla="*/ 14 w 64"/>
                <a:gd name="T69" fmla="*/ 9 h 64"/>
                <a:gd name="T70" fmla="*/ 9 w 64"/>
                <a:gd name="T71" fmla="*/ 13 h 64"/>
                <a:gd name="T72" fmla="*/ 6 w 64"/>
                <a:gd name="T73" fmla="*/ 19 h 64"/>
                <a:gd name="T74" fmla="*/ 4 w 64"/>
                <a:gd name="T75" fmla="*/ 25 h 64"/>
                <a:gd name="T76" fmla="*/ 3 w 64"/>
                <a:gd name="T77" fmla="*/ 32 h 64"/>
                <a:gd name="T78" fmla="*/ 4 w 64"/>
                <a:gd name="T79" fmla="*/ 39 h 64"/>
                <a:gd name="T80" fmla="*/ 7 w 64"/>
                <a:gd name="T81" fmla="*/ 46 h 64"/>
                <a:gd name="T82" fmla="*/ 11 w 64"/>
                <a:gd name="T83" fmla="*/ 51 h 64"/>
                <a:gd name="T84" fmla="*/ 16 w 64"/>
                <a:gd name="T85" fmla="*/ 55 h 64"/>
                <a:gd name="T86" fmla="*/ 23 w 64"/>
                <a:gd name="T87" fmla="*/ 58 h 64"/>
                <a:gd name="T88" fmla="*/ 30 w 64"/>
                <a:gd name="T89" fmla="*/ 59 h 64"/>
                <a:gd name="T90" fmla="*/ 37 w 64"/>
                <a:gd name="T91" fmla="*/ 58 h 64"/>
                <a:gd name="T92" fmla="*/ 43 w 64"/>
                <a:gd name="T93" fmla="*/ 56 h 64"/>
                <a:gd name="T94" fmla="*/ 49 w 64"/>
                <a:gd name="T95" fmla="*/ 52 h 64"/>
                <a:gd name="T96" fmla="*/ 53 w 64"/>
                <a:gd name="T97" fmla="*/ 48 h 64"/>
                <a:gd name="T98" fmla="*/ 57 w 64"/>
                <a:gd name="T99" fmla="*/ 42 h 64"/>
                <a:gd name="T100" fmla="*/ 59 w 64"/>
                <a:gd name="T101" fmla="*/ 35 h 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"/>
                <a:gd name="T154" fmla="*/ 0 h 64"/>
                <a:gd name="T155" fmla="*/ 64 w 64"/>
                <a:gd name="T156" fmla="*/ 64 h 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" h="64">
                  <a:moveTo>
                    <a:pt x="63" y="31"/>
                  </a:moveTo>
                  <a:lnTo>
                    <a:pt x="62" y="29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1" y="55"/>
                  </a:lnTo>
                  <a:lnTo>
                    <a:pt x="12" y="56"/>
                  </a:lnTo>
                  <a:lnTo>
                    <a:pt x="13" y="57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59" y="45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3"/>
                  </a:lnTo>
                  <a:lnTo>
                    <a:pt x="63" y="31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8" y="25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3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6" y="44"/>
                  </a:lnTo>
                  <a:lnTo>
                    <a:pt x="56" y="43"/>
                  </a:lnTo>
                  <a:lnTo>
                    <a:pt x="57" y="42"/>
                  </a:lnTo>
                  <a:lnTo>
                    <a:pt x="57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3" y="31"/>
                  </a:lnTo>
                </a:path>
              </a:pathLst>
            </a:custGeom>
            <a:solidFill>
              <a:srgbClr val="FF575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20" name="Freeform 56"/>
            <p:cNvSpPr>
              <a:spLocks/>
            </p:cNvSpPr>
            <p:nvPr/>
          </p:nvSpPr>
          <p:spPr bwMode="auto">
            <a:xfrm>
              <a:off x="369" y="3497"/>
              <a:ext cx="61" cy="61"/>
            </a:xfrm>
            <a:custGeom>
              <a:avLst/>
              <a:gdLst>
                <a:gd name="T0" fmla="*/ 59 w 61"/>
                <a:gd name="T1" fmla="*/ 23 h 61"/>
                <a:gd name="T2" fmla="*/ 57 w 61"/>
                <a:gd name="T3" fmla="*/ 17 h 61"/>
                <a:gd name="T4" fmla="*/ 53 w 61"/>
                <a:gd name="T5" fmla="*/ 11 h 61"/>
                <a:gd name="T6" fmla="*/ 48 w 61"/>
                <a:gd name="T7" fmla="*/ 6 h 61"/>
                <a:gd name="T8" fmla="*/ 41 w 61"/>
                <a:gd name="T9" fmla="*/ 2 h 61"/>
                <a:gd name="T10" fmla="*/ 34 w 61"/>
                <a:gd name="T11" fmla="*/ 0 h 61"/>
                <a:gd name="T12" fmla="*/ 26 w 61"/>
                <a:gd name="T13" fmla="*/ 0 h 61"/>
                <a:gd name="T14" fmla="*/ 19 w 61"/>
                <a:gd name="T15" fmla="*/ 1 h 61"/>
                <a:gd name="T16" fmla="*/ 13 w 61"/>
                <a:gd name="T17" fmla="*/ 5 h 61"/>
                <a:gd name="T18" fmla="*/ 7 w 61"/>
                <a:gd name="T19" fmla="*/ 9 h 61"/>
                <a:gd name="T20" fmla="*/ 3 w 61"/>
                <a:gd name="T21" fmla="*/ 15 h 61"/>
                <a:gd name="T22" fmla="*/ 0 w 61"/>
                <a:gd name="T23" fmla="*/ 22 h 61"/>
                <a:gd name="T24" fmla="*/ 0 w 61"/>
                <a:gd name="T25" fmla="*/ 30 h 61"/>
                <a:gd name="T26" fmla="*/ 0 w 61"/>
                <a:gd name="T27" fmla="*/ 37 h 61"/>
                <a:gd name="T28" fmla="*/ 3 w 61"/>
                <a:gd name="T29" fmla="*/ 44 h 61"/>
                <a:gd name="T30" fmla="*/ 7 w 61"/>
                <a:gd name="T31" fmla="*/ 50 h 61"/>
                <a:gd name="T32" fmla="*/ 13 w 61"/>
                <a:gd name="T33" fmla="*/ 54 h 61"/>
                <a:gd name="T34" fmla="*/ 19 w 61"/>
                <a:gd name="T35" fmla="*/ 58 h 61"/>
                <a:gd name="T36" fmla="*/ 26 w 61"/>
                <a:gd name="T37" fmla="*/ 59 h 61"/>
                <a:gd name="T38" fmla="*/ 34 w 61"/>
                <a:gd name="T39" fmla="*/ 59 h 61"/>
                <a:gd name="T40" fmla="*/ 41 w 61"/>
                <a:gd name="T41" fmla="*/ 57 h 61"/>
                <a:gd name="T42" fmla="*/ 48 w 61"/>
                <a:gd name="T43" fmla="*/ 54 h 61"/>
                <a:gd name="T44" fmla="*/ 53 w 61"/>
                <a:gd name="T45" fmla="*/ 49 h 61"/>
                <a:gd name="T46" fmla="*/ 57 w 61"/>
                <a:gd name="T47" fmla="*/ 43 h 61"/>
                <a:gd name="T48" fmla="*/ 59 w 61"/>
                <a:gd name="T49" fmla="*/ 36 h 61"/>
                <a:gd name="T50" fmla="*/ 56 w 61"/>
                <a:gd name="T51" fmla="*/ 30 h 61"/>
                <a:gd name="T52" fmla="*/ 55 w 61"/>
                <a:gd name="T53" fmla="*/ 23 h 61"/>
                <a:gd name="T54" fmla="*/ 53 w 61"/>
                <a:gd name="T55" fmla="*/ 17 h 61"/>
                <a:gd name="T56" fmla="*/ 49 w 61"/>
                <a:gd name="T57" fmla="*/ 12 h 61"/>
                <a:gd name="T58" fmla="*/ 44 w 61"/>
                <a:gd name="T59" fmla="*/ 8 h 61"/>
                <a:gd name="T60" fmla="*/ 39 w 61"/>
                <a:gd name="T61" fmla="*/ 5 h 61"/>
                <a:gd name="T62" fmla="*/ 32 w 61"/>
                <a:gd name="T63" fmla="*/ 3 h 61"/>
                <a:gd name="T64" fmla="*/ 25 w 61"/>
                <a:gd name="T65" fmla="*/ 3 h 61"/>
                <a:gd name="T66" fmla="*/ 19 w 61"/>
                <a:gd name="T67" fmla="*/ 5 h 61"/>
                <a:gd name="T68" fmla="*/ 14 w 61"/>
                <a:gd name="T69" fmla="*/ 8 h 61"/>
                <a:gd name="T70" fmla="*/ 9 w 61"/>
                <a:gd name="T71" fmla="*/ 13 h 61"/>
                <a:gd name="T72" fmla="*/ 6 w 61"/>
                <a:gd name="T73" fmla="*/ 18 h 61"/>
                <a:gd name="T74" fmla="*/ 4 w 61"/>
                <a:gd name="T75" fmla="*/ 24 h 61"/>
                <a:gd name="T76" fmla="*/ 3 w 61"/>
                <a:gd name="T77" fmla="*/ 31 h 61"/>
                <a:gd name="T78" fmla="*/ 4 w 61"/>
                <a:gd name="T79" fmla="*/ 37 h 61"/>
                <a:gd name="T80" fmla="*/ 7 w 61"/>
                <a:gd name="T81" fmla="*/ 43 h 61"/>
                <a:gd name="T82" fmla="*/ 11 w 61"/>
                <a:gd name="T83" fmla="*/ 48 h 61"/>
                <a:gd name="T84" fmla="*/ 16 w 61"/>
                <a:gd name="T85" fmla="*/ 52 h 61"/>
                <a:gd name="T86" fmla="*/ 22 w 61"/>
                <a:gd name="T87" fmla="*/ 55 h 61"/>
                <a:gd name="T88" fmla="*/ 28 w 61"/>
                <a:gd name="T89" fmla="*/ 56 h 61"/>
                <a:gd name="T90" fmla="*/ 35 w 61"/>
                <a:gd name="T91" fmla="*/ 55 h 61"/>
                <a:gd name="T92" fmla="*/ 41 w 61"/>
                <a:gd name="T93" fmla="*/ 53 h 61"/>
                <a:gd name="T94" fmla="*/ 46 w 61"/>
                <a:gd name="T95" fmla="*/ 50 h 61"/>
                <a:gd name="T96" fmla="*/ 51 w 61"/>
                <a:gd name="T97" fmla="*/ 45 h 61"/>
                <a:gd name="T98" fmla="*/ 54 w 61"/>
                <a:gd name="T99" fmla="*/ 40 h 61"/>
                <a:gd name="T100" fmla="*/ 56 w 61"/>
                <a:gd name="T101" fmla="*/ 34 h 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"/>
                <a:gd name="T154" fmla="*/ 0 h 61"/>
                <a:gd name="T155" fmla="*/ 61 w 61"/>
                <a:gd name="T156" fmla="*/ 61 h 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" h="61">
                  <a:moveTo>
                    <a:pt x="60" y="30"/>
                  </a:moveTo>
                  <a:lnTo>
                    <a:pt x="60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7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9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7"/>
                  </a:lnTo>
                  <a:lnTo>
                    <a:pt x="56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0" y="13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1" y="45"/>
                  </a:lnTo>
                  <a:lnTo>
                    <a:pt x="52" y="44"/>
                  </a:lnTo>
                  <a:lnTo>
                    <a:pt x="52" y="43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4" y="40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60" y="30"/>
                  </a:lnTo>
                </a:path>
              </a:pathLst>
            </a:custGeom>
            <a:solidFill>
              <a:srgbClr val="FF61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21" name="Freeform 57"/>
            <p:cNvSpPr>
              <a:spLocks/>
            </p:cNvSpPr>
            <p:nvPr/>
          </p:nvSpPr>
          <p:spPr bwMode="auto">
            <a:xfrm>
              <a:off x="371" y="3500"/>
              <a:ext cx="56" cy="56"/>
            </a:xfrm>
            <a:custGeom>
              <a:avLst/>
              <a:gdLst>
                <a:gd name="T0" fmla="*/ 54 w 56"/>
                <a:gd name="T1" fmla="*/ 21 h 56"/>
                <a:gd name="T2" fmla="*/ 52 w 56"/>
                <a:gd name="T3" fmla="*/ 15 h 56"/>
                <a:gd name="T4" fmla="*/ 48 w 56"/>
                <a:gd name="T5" fmla="*/ 10 h 56"/>
                <a:gd name="T6" fmla="*/ 43 w 56"/>
                <a:gd name="T7" fmla="*/ 5 h 56"/>
                <a:gd name="T8" fmla="*/ 38 w 56"/>
                <a:gd name="T9" fmla="*/ 2 h 56"/>
                <a:gd name="T10" fmla="*/ 31 w 56"/>
                <a:gd name="T11" fmla="*/ 0 h 56"/>
                <a:gd name="T12" fmla="*/ 24 w 56"/>
                <a:gd name="T13" fmla="*/ 0 h 56"/>
                <a:gd name="T14" fmla="*/ 18 w 56"/>
                <a:gd name="T15" fmla="*/ 1 h 56"/>
                <a:gd name="T16" fmla="*/ 12 w 56"/>
                <a:gd name="T17" fmla="*/ 4 h 56"/>
                <a:gd name="T18" fmla="*/ 7 w 56"/>
                <a:gd name="T19" fmla="*/ 8 h 56"/>
                <a:gd name="T20" fmla="*/ 3 w 56"/>
                <a:gd name="T21" fmla="*/ 14 h 56"/>
                <a:gd name="T22" fmla="*/ 0 w 56"/>
                <a:gd name="T23" fmla="*/ 20 h 56"/>
                <a:gd name="T24" fmla="*/ 0 w 56"/>
                <a:gd name="T25" fmla="*/ 27 h 56"/>
                <a:gd name="T26" fmla="*/ 0 w 56"/>
                <a:gd name="T27" fmla="*/ 34 h 56"/>
                <a:gd name="T28" fmla="*/ 3 w 56"/>
                <a:gd name="T29" fmla="*/ 40 h 56"/>
                <a:gd name="T30" fmla="*/ 7 w 56"/>
                <a:gd name="T31" fmla="*/ 45 h 56"/>
                <a:gd name="T32" fmla="*/ 12 w 56"/>
                <a:gd name="T33" fmla="*/ 50 h 56"/>
                <a:gd name="T34" fmla="*/ 18 w 56"/>
                <a:gd name="T35" fmla="*/ 53 h 56"/>
                <a:gd name="T36" fmla="*/ 24 w 56"/>
                <a:gd name="T37" fmla="*/ 54 h 56"/>
                <a:gd name="T38" fmla="*/ 31 w 56"/>
                <a:gd name="T39" fmla="*/ 54 h 56"/>
                <a:gd name="T40" fmla="*/ 38 w 56"/>
                <a:gd name="T41" fmla="*/ 52 h 56"/>
                <a:gd name="T42" fmla="*/ 43 w 56"/>
                <a:gd name="T43" fmla="*/ 49 h 56"/>
                <a:gd name="T44" fmla="*/ 48 w 56"/>
                <a:gd name="T45" fmla="*/ 45 h 56"/>
                <a:gd name="T46" fmla="*/ 52 w 56"/>
                <a:gd name="T47" fmla="*/ 39 h 56"/>
                <a:gd name="T48" fmla="*/ 54 w 56"/>
                <a:gd name="T49" fmla="*/ 33 h 56"/>
                <a:gd name="T50" fmla="*/ 51 w 56"/>
                <a:gd name="T51" fmla="*/ 27 h 56"/>
                <a:gd name="T52" fmla="*/ 50 w 56"/>
                <a:gd name="T53" fmla="*/ 21 h 56"/>
                <a:gd name="T54" fmla="*/ 48 w 56"/>
                <a:gd name="T55" fmla="*/ 16 h 56"/>
                <a:gd name="T56" fmla="*/ 45 w 56"/>
                <a:gd name="T57" fmla="*/ 11 h 56"/>
                <a:gd name="T58" fmla="*/ 40 w 56"/>
                <a:gd name="T59" fmla="*/ 7 h 56"/>
                <a:gd name="T60" fmla="*/ 35 w 56"/>
                <a:gd name="T61" fmla="*/ 4 h 56"/>
                <a:gd name="T62" fmla="*/ 29 w 56"/>
                <a:gd name="T63" fmla="*/ 3 h 56"/>
                <a:gd name="T64" fmla="*/ 23 w 56"/>
                <a:gd name="T65" fmla="*/ 3 h 56"/>
                <a:gd name="T66" fmla="*/ 18 w 56"/>
                <a:gd name="T67" fmla="*/ 5 h 56"/>
                <a:gd name="T68" fmla="*/ 13 w 56"/>
                <a:gd name="T69" fmla="*/ 8 h 56"/>
                <a:gd name="T70" fmla="*/ 8 w 56"/>
                <a:gd name="T71" fmla="*/ 12 h 56"/>
                <a:gd name="T72" fmla="*/ 5 w 56"/>
                <a:gd name="T73" fmla="*/ 17 h 56"/>
                <a:gd name="T74" fmla="*/ 3 w 56"/>
                <a:gd name="T75" fmla="*/ 22 h 56"/>
                <a:gd name="T76" fmla="*/ 3 w 56"/>
                <a:gd name="T77" fmla="*/ 28 h 56"/>
                <a:gd name="T78" fmla="*/ 4 w 56"/>
                <a:gd name="T79" fmla="*/ 34 h 56"/>
                <a:gd name="T80" fmla="*/ 6 w 56"/>
                <a:gd name="T81" fmla="*/ 40 h 56"/>
                <a:gd name="T82" fmla="*/ 10 w 56"/>
                <a:gd name="T83" fmla="*/ 44 h 56"/>
                <a:gd name="T84" fmla="*/ 15 w 56"/>
                <a:gd name="T85" fmla="*/ 48 h 56"/>
                <a:gd name="T86" fmla="*/ 20 w 56"/>
                <a:gd name="T87" fmla="*/ 50 h 56"/>
                <a:gd name="T88" fmla="*/ 26 w 56"/>
                <a:gd name="T89" fmla="*/ 51 h 56"/>
                <a:gd name="T90" fmla="*/ 32 w 56"/>
                <a:gd name="T91" fmla="*/ 51 h 56"/>
                <a:gd name="T92" fmla="*/ 37 w 56"/>
                <a:gd name="T93" fmla="*/ 49 h 56"/>
                <a:gd name="T94" fmla="*/ 42 w 56"/>
                <a:gd name="T95" fmla="*/ 46 h 56"/>
                <a:gd name="T96" fmla="*/ 46 w 56"/>
                <a:gd name="T97" fmla="*/ 41 h 56"/>
                <a:gd name="T98" fmla="*/ 49 w 56"/>
                <a:gd name="T99" fmla="*/ 36 h 56"/>
                <a:gd name="T100" fmla="*/ 51 w 56"/>
                <a:gd name="T101" fmla="*/ 31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56"/>
                <a:gd name="T155" fmla="*/ 56 w 56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56">
                  <a:moveTo>
                    <a:pt x="55" y="27"/>
                  </a:moveTo>
                  <a:lnTo>
                    <a:pt x="55" y="26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3" y="49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9" y="43"/>
                  </a:lnTo>
                  <a:lnTo>
                    <a:pt x="50" y="42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5" y="28"/>
                  </a:lnTo>
                  <a:lnTo>
                    <a:pt x="55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5" y="27"/>
                  </a:lnTo>
                </a:path>
              </a:pathLst>
            </a:custGeom>
            <a:solidFill>
              <a:srgbClr val="FF697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22" name="Freeform 58"/>
            <p:cNvSpPr>
              <a:spLocks/>
            </p:cNvSpPr>
            <p:nvPr/>
          </p:nvSpPr>
          <p:spPr bwMode="auto">
            <a:xfrm>
              <a:off x="374" y="3501"/>
              <a:ext cx="52" cy="53"/>
            </a:xfrm>
            <a:custGeom>
              <a:avLst/>
              <a:gdLst>
                <a:gd name="T0" fmla="*/ 50 w 52"/>
                <a:gd name="T1" fmla="*/ 21 h 53"/>
                <a:gd name="T2" fmla="*/ 49 w 52"/>
                <a:gd name="T3" fmla="*/ 17 h 53"/>
                <a:gd name="T4" fmla="*/ 47 w 52"/>
                <a:gd name="T5" fmla="*/ 12 h 53"/>
                <a:gd name="T6" fmla="*/ 44 w 52"/>
                <a:gd name="T7" fmla="*/ 8 h 53"/>
                <a:gd name="T8" fmla="*/ 40 w 52"/>
                <a:gd name="T9" fmla="*/ 5 h 53"/>
                <a:gd name="T10" fmla="*/ 36 w 52"/>
                <a:gd name="T11" fmla="*/ 2 h 53"/>
                <a:gd name="T12" fmla="*/ 31 w 52"/>
                <a:gd name="T13" fmla="*/ 0 h 53"/>
                <a:gd name="T14" fmla="*/ 26 w 52"/>
                <a:gd name="T15" fmla="*/ 0 h 53"/>
                <a:gd name="T16" fmla="*/ 21 w 52"/>
                <a:gd name="T17" fmla="*/ 0 h 53"/>
                <a:gd name="T18" fmla="*/ 16 w 52"/>
                <a:gd name="T19" fmla="*/ 1 h 53"/>
                <a:gd name="T20" fmla="*/ 12 w 52"/>
                <a:gd name="T21" fmla="*/ 3 h 53"/>
                <a:gd name="T22" fmla="*/ 8 w 52"/>
                <a:gd name="T23" fmla="*/ 6 h 53"/>
                <a:gd name="T24" fmla="*/ 5 w 52"/>
                <a:gd name="T25" fmla="*/ 10 h 53"/>
                <a:gd name="T26" fmla="*/ 2 w 52"/>
                <a:gd name="T27" fmla="*/ 14 h 53"/>
                <a:gd name="T28" fmla="*/ 0 w 52"/>
                <a:gd name="T29" fmla="*/ 19 h 53"/>
                <a:gd name="T30" fmla="*/ 0 w 52"/>
                <a:gd name="T31" fmla="*/ 24 h 53"/>
                <a:gd name="T32" fmla="*/ 0 w 52"/>
                <a:gd name="T33" fmla="*/ 29 h 53"/>
                <a:gd name="T34" fmla="*/ 1 w 52"/>
                <a:gd name="T35" fmla="*/ 34 h 53"/>
                <a:gd name="T36" fmla="*/ 3 w 52"/>
                <a:gd name="T37" fmla="*/ 39 h 53"/>
                <a:gd name="T38" fmla="*/ 6 w 52"/>
                <a:gd name="T39" fmla="*/ 43 h 53"/>
                <a:gd name="T40" fmla="*/ 10 w 52"/>
                <a:gd name="T41" fmla="*/ 46 h 53"/>
                <a:gd name="T42" fmla="*/ 14 w 52"/>
                <a:gd name="T43" fmla="*/ 49 h 53"/>
                <a:gd name="T44" fmla="*/ 19 w 52"/>
                <a:gd name="T45" fmla="*/ 51 h 53"/>
                <a:gd name="T46" fmla="*/ 24 w 52"/>
                <a:gd name="T47" fmla="*/ 51 h 53"/>
                <a:gd name="T48" fmla="*/ 29 w 52"/>
                <a:gd name="T49" fmla="*/ 51 h 53"/>
                <a:gd name="T50" fmla="*/ 34 w 52"/>
                <a:gd name="T51" fmla="*/ 50 h 53"/>
                <a:gd name="T52" fmla="*/ 38 w 52"/>
                <a:gd name="T53" fmla="*/ 48 h 53"/>
                <a:gd name="T54" fmla="*/ 42 w 52"/>
                <a:gd name="T55" fmla="*/ 45 h 53"/>
                <a:gd name="T56" fmla="*/ 45 w 52"/>
                <a:gd name="T57" fmla="*/ 41 h 53"/>
                <a:gd name="T58" fmla="*/ 48 w 52"/>
                <a:gd name="T59" fmla="*/ 37 h 53"/>
                <a:gd name="T60" fmla="*/ 50 w 52"/>
                <a:gd name="T61" fmla="*/ 32 h 53"/>
                <a:gd name="T62" fmla="*/ 50 w 52"/>
                <a:gd name="T63" fmla="*/ 27 h 53"/>
                <a:gd name="T64" fmla="*/ 47 w 52"/>
                <a:gd name="T65" fmla="*/ 23 h 53"/>
                <a:gd name="T66" fmla="*/ 46 w 52"/>
                <a:gd name="T67" fmla="*/ 19 h 53"/>
                <a:gd name="T68" fmla="*/ 44 w 52"/>
                <a:gd name="T69" fmla="*/ 15 h 53"/>
                <a:gd name="T70" fmla="*/ 42 w 52"/>
                <a:gd name="T71" fmla="*/ 11 h 53"/>
                <a:gd name="T72" fmla="*/ 38 w 52"/>
                <a:gd name="T73" fmla="*/ 7 h 53"/>
                <a:gd name="T74" fmla="*/ 33 w 52"/>
                <a:gd name="T75" fmla="*/ 4 h 53"/>
                <a:gd name="T76" fmla="*/ 28 w 52"/>
                <a:gd name="T77" fmla="*/ 3 h 53"/>
                <a:gd name="T78" fmla="*/ 24 w 52"/>
                <a:gd name="T79" fmla="*/ 3 h 53"/>
                <a:gd name="T80" fmla="*/ 19 w 52"/>
                <a:gd name="T81" fmla="*/ 4 h 53"/>
                <a:gd name="T82" fmla="*/ 15 w 52"/>
                <a:gd name="T83" fmla="*/ 5 h 53"/>
                <a:gd name="T84" fmla="*/ 11 w 52"/>
                <a:gd name="T85" fmla="*/ 8 h 53"/>
                <a:gd name="T86" fmla="*/ 7 w 52"/>
                <a:gd name="T87" fmla="*/ 12 h 53"/>
                <a:gd name="T88" fmla="*/ 5 w 52"/>
                <a:gd name="T89" fmla="*/ 16 h 53"/>
                <a:gd name="T90" fmla="*/ 4 w 52"/>
                <a:gd name="T91" fmla="*/ 20 h 53"/>
                <a:gd name="T92" fmla="*/ 3 w 52"/>
                <a:gd name="T93" fmla="*/ 24 h 53"/>
                <a:gd name="T94" fmla="*/ 3 w 52"/>
                <a:gd name="T95" fmla="*/ 29 h 53"/>
                <a:gd name="T96" fmla="*/ 4 w 52"/>
                <a:gd name="T97" fmla="*/ 33 h 53"/>
                <a:gd name="T98" fmla="*/ 6 w 52"/>
                <a:gd name="T99" fmla="*/ 37 h 53"/>
                <a:gd name="T100" fmla="*/ 9 w 52"/>
                <a:gd name="T101" fmla="*/ 41 h 53"/>
                <a:gd name="T102" fmla="*/ 13 w 52"/>
                <a:gd name="T103" fmla="*/ 44 h 53"/>
                <a:gd name="T104" fmla="*/ 17 w 52"/>
                <a:gd name="T105" fmla="*/ 47 h 53"/>
                <a:gd name="T106" fmla="*/ 22 w 52"/>
                <a:gd name="T107" fmla="*/ 48 h 53"/>
                <a:gd name="T108" fmla="*/ 26 w 52"/>
                <a:gd name="T109" fmla="*/ 48 h 53"/>
                <a:gd name="T110" fmla="*/ 30 w 52"/>
                <a:gd name="T111" fmla="*/ 47 h 53"/>
                <a:gd name="T112" fmla="*/ 36 w 52"/>
                <a:gd name="T113" fmla="*/ 45 h 53"/>
                <a:gd name="T114" fmla="*/ 40 w 52"/>
                <a:gd name="T115" fmla="*/ 42 h 53"/>
                <a:gd name="T116" fmla="*/ 43 w 52"/>
                <a:gd name="T117" fmla="*/ 38 h 53"/>
                <a:gd name="T118" fmla="*/ 45 w 52"/>
                <a:gd name="T119" fmla="*/ 34 h 53"/>
                <a:gd name="T120" fmla="*/ 47 w 52"/>
                <a:gd name="T121" fmla="*/ 30 h 53"/>
                <a:gd name="T122" fmla="*/ 47 w 52"/>
                <a:gd name="T123" fmla="*/ 25 h 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"/>
                <a:gd name="T187" fmla="*/ 0 h 53"/>
                <a:gd name="T188" fmla="*/ 52 w 52"/>
                <a:gd name="T189" fmla="*/ 53 h 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" h="53">
                  <a:moveTo>
                    <a:pt x="51" y="25"/>
                  </a:moveTo>
                  <a:lnTo>
                    <a:pt x="50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2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51" y="25"/>
                  </a:lnTo>
                </a:path>
              </a:pathLst>
            </a:custGeom>
            <a:solidFill>
              <a:srgbClr val="FF737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23" name="Freeform 59"/>
            <p:cNvSpPr>
              <a:spLocks/>
            </p:cNvSpPr>
            <p:nvPr/>
          </p:nvSpPr>
          <p:spPr bwMode="auto">
            <a:xfrm>
              <a:off x="374" y="3503"/>
              <a:ext cx="50" cy="50"/>
            </a:xfrm>
            <a:custGeom>
              <a:avLst/>
              <a:gdLst>
                <a:gd name="T0" fmla="*/ 48 w 50"/>
                <a:gd name="T1" fmla="*/ 20 h 50"/>
                <a:gd name="T2" fmla="*/ 47 w 50"/>
                <a:gd name="T3" fmla="*/ 16 h 50"/>
                <a:gd name="T4" fmla="*/ 45 w 50"/>
                <a:gd name="T5" fmla="*/ 11 h 50"/>
                <a:gd name="T6" fmla="*/ 42 w 50"/>
                <a:gd name="T7" fmla="*/ 8 h 50"/>
                <a:gd name="T8" fmla="*/ 39 w 50"/>
                <a:gd name="T9" fmla="*/ 4 h 50"/>
                <a:gd name="T10" fmla="*/ 35 w 50"/>
                <a:gd name="T11" fmla="*/ 2 h 50"/>
                <a:gd name="T12" fmla="*/ 30 w 50"/>
                <a:gd name="T13" fmla="*/ 0 h 50"/>
                <a:gd name="T14" fmla="*/ 25 w 50"/>
                <a:gd name="T15" fmla="*/ 0 h 50"/>
                <a:gd name="T16" fmla="*/ 20 w 50"/>
                <a:gd name="T17" fmla="*/ 0 h 50"/>
                <a:gd name="T18" fmla="*/ 16 w 50"/>
                <a:gd name="T19" fmla="*/ 1 h 50"/>
                <a:gd name="T20" fmla="*/ 11 w 50"/>
                <a:gd name="T21" fmla="*/ 3 h 50"/>
                <a:gd name="T22" fmla="*/ 8 w 50"/>
                <a:gd name="T23" fmla="*/ 6 h 50"/>
                <a:gd name="T24" fmla="*/ 4 w 50"/>
                <a:gd name="T25" fmla="*/ 9 h 50"/>
                <a:gd name="T26" fmla="*/ 2 w 50"/>
                <a:gd name="T27" fmla="*/ 14 h 50"/>
                <a:gd name="T28" fmla="*/ 0 w 50"/>
                <a:gd name="T29" fmla="*/ 18 h 50"/>
                <a:gd name="T30" fmla="*/ 0 w 50"/>
                <a:gd name="T31" fmla="*/ 23 h 50"/>
                <a:gd name="T32" fmla="*/ 0 w 50"/>
                <a:gd name="T33" fmla="*/ 28 h 50"/>
                <a:gd name="T34" fmla="*/ 1 w 50"/>
                <a:gd name="T35" fmla="*/ 32 h 50"/>
                <a:gd name="T36" fmla="*/ 3 w 50"/>
                <a:gd name="T37" fmla="*/ 37 h 50"/>
                <a:gd name="T38" fmla="*/ 6 w 50"/>
                <a:gd name="T39" fmla="*/ 40 h 50"/>
                <a:gd name="T40" fmla="*/ 9 w 50"/>
                <a:gd name="T41" fmla="*/ 44 h 50"/>
                <a:gd name="T42" fmla="*/ 13 w 50"/>
                <a:gd name="T43" fmla="*/ 46 h 50"/>
                <a:gd name="T44" fmla="*/ 18 w 50"/>
                <a:gd name="T45" fmla="*/ 48 h 50"/>
                <a:gd name="T46" fmla="*/ 23 w 50"/>
                <a:gd name="T47" fmla="*/ 49 h 50"/>
                <a:gd name="T48" fmla="*/ 28 w 50"/>
                <a:gd name="T49" fmla="*/ 48 h 50"/>
                <a:gd name="T50" fmla="*/ 32 w 50"/>
                <a:gd name="T51" fmla="*/ 47 h 50"/>
                <a:gd name="T52" fmla="*/ 37 w 50"/>
                <a:gd name="T53" fmla="*/ 45 h 50"/>
                <a:gd name="T54" fmla="*/ 40 w 50"/>
                <a:gd name="T55" fmla="*/ 42 h 50"/>
                <a:gd name="T56" fmla="*/ 44 w 50"/>
                <a:gd name="T57" fmla="*/ 39 h 50"/>
                <a:gd name="T58" fmla="*/ 46 w 50"/>
                <a:gd name="T59" fmla="*/ 35 h 50"/>
                <a:gd name="T60" fmla="*/ 48 w 50"/>
                <a:gd name="T61" fmla="*/ 30 h 50"/>
                <a:gd name="T62" fmla="*/ 49 w 50"/>
                <a:gd name="T63" fmla="*/ 25 h 50"/>
                <a:gd name="T64" fmla="*/ 45 w 50"/>
                <a:gd name="T65" fmla="*/ 22 h 50"/>
                <a:gd name="T66" fmla="*/ 44 w 50"/>
                <a:gd name="T67" fmla="*/ 18 h 50"/>
                <a:gd name="T68" fmla="*/ 42 w 50"/>
                <a:gd name="T69" fmla="*/ 14 h 50"/>
                <a:gd name="T70" fmla="*/ 40 w 50"/>
                <a:gd name="T71" fmla="*/ 10 h 50"/>
                <a:gd name="T72" fmla="*/ 37 w 50"/>
                <a:gd name="T73" fmla="*/ 7 h 50"/>
                <a:gd name="T74" fmla="*/ 33 w 50"/>
                <a:gd name="T75" fmla="*/ 5 h 50"/>
                <a:gd name="T76" fmla="*/ 29 w 50"/>
                <a:gd name="T77" fmla="*/ 4 h 50"/>
                <a:gd name="T78" fmla="*/ 25 w 50"/>
                <a:gd name="T79" fmla="*/ 3 h 50"/>
                <a:gd name="T80" fmla="*/ 21 w 50"/>
                <a:gd name="T81" fmla="*/ 3 h 50"/>
                <a:gd name="T82" fmla="*/ 17 w 50"/>
                <a:gd name="T83" fmla="*/ 4 h 50"/>
                <a:gd name="T84" fmla="*/ 13 w 50"/>
                <a:gd name="T85" fmla="*/ 6 h 50"/>
                <a:gd name="T86" fmla="*/ 9 w 50"/>
                <a:gd name="T87" fmla="*/ 9 h 50"/>
                <a:gd name="T88" fmla="*/ 6 w 50"/>
                <a:gd name="T89" fmla="*/ 13 h 50"/>
                <a:gd name="T90" fmla="*/ 4 w 50"/>
                <a:gd name="T91" fmla="*/ 17 h 50"/>
                <a:gd name="T92" fmla="*/ 3 w 50"/>
                <a:gd name="T93" fmla="*/ 21 h 50"/>
                <a:gd name="T94" fmla="*/ 3 w 50"/>
                <a:gd name="T95" fmla="*/ 25 h 50"/>
                <a:gd name="T96" fmla="*/ 4 w 50"/>
                <a:gd name="T97" fmla="*/ 29 h 50"/>
                <a:gd name="T98" fmla="*/ 5 w 50"/>
                <a:gd name="T99" fmla="*/ 33 h 50"/>
                <a:gd name="T100" fmla="*/ 7 w 50"/>
                <a:gd name="T101" fmla="*/ 37 h 50"/>
                <a:gd name="T102" fmla="*/ 10 w 50"/>
                <a:gd name="T103" fmla="*/ 40 h 50"/>
                <a:gd name="T104" fmla="*/ 14 w 50"/>
                <a:gd name="T105" fmla="*/ 42 h 50"/>
                <a:gd name="T106" fmla="*/ 18 w 50"/>
                <a:gd name="T107" fmla="*/ 44 h 50"/>
                <a:gd name="T108" fmla="*/ 22 w 50"/>
                <a:gd name="T109" fmla="*/ 45 h 50"/>
                <a:gd name="T110" fmla="*/ 26 w 50"/>
                <a:gd name="T111" fmla="*/ 45 h 50"/>
                <a:gd name="T112" fmla="*/ 30 w 50"/>
                <a:gd name="T113" fmla="*/ 44 h 50"/>
                <a:gd name="T114" fmla="*/ 34 w 50"/>
                <a:gd name="T115" fmla="*/ 42 h 50"/>
                <a:gd name="T116" fmla="*/ 37 w 50"/>
                <a:gd name="T117" fmla="*/ 40 h 50"/>
                <a:gd name="T118" fmla="*/ 40 w 50"/>
                <a:gd name="T119" fmla="*/ 37 h 50"/>
                <a:gd name="T120" fmla="*/ 42 w 50"/>
                <a:gd name="T121" fmla="*/ 34 h 50"/>
                <a:gd name="T122" fmla="*/ 44 w 50"/>
                <a:gd name="T123" fmla="*/ 30 h 50"/>
                <a:gd name="T124" fmla="*/ 45 w 50"/>
                <a:gd name="T125" fmla="*/ 26 h 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"/>
                <a:gd name="T190" fmla="*/ 0 h 50"/>
                <a:gd name="T191" fmla="*/ 50 w 50"/>
                <a:gd name="T192" fmla="*/ 50 h 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" h="50">
                  <a:moveTo>
                    <a:pt x="49" y="24"/>
                  </a:moveTo>
                  <a:lnTo>
                    <a:pt x="49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7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9" y="24"/>
                  </a:lnTo>
                </a:path>
              </a:pathLst>
            </a:custGeom>
            <a:solidFill>
              <a:srgbClr val="FF7D8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24" name="Freeform 60"/>
            <p:cNvSpPr>
              <a:spLocks/>
            </p:cNvSpPr>
            <p:nvPr/>
          </p:nvSpPr>
          <p:spPr bwMode="auto">
            <a:xfrm>
              <a:off x="375" y="3504"/>
              <a:ext cx="48" cy="48"/>
            </a:xfrm>
            <a:custGeom>
              <a:avLst/>
              <a:gdLst>
                <a:gd name="T0" fmla="*/ 46 w 48"/>
                <a:gd name="T1" fmla="*/ 19 h 48"/>
                <a:gd name="T2" fmla="*/ 45 w 48"/>
                <a:gd name="T3" fmla="*/ 15 h 48"/>
                <a:gd name="T4" fmla="*/ 43 w 48"/>
                <a:gd name="T5" fmla="*/ 11 h 48"/>
                <a:gd name="T6" fmla="*/ 40 w 48"/>
                <a:gd name="T7" fmla="*/ 7 h 48"/>
                <a:gd name="T8" fmla="*/ 37 w 48"/>
                <a:gd name="T9" fmla="*/ 4 h 48"/>
                <a:gd name="T10" fmla="*/ 33 w 48"/>
                <a:gd name="T11" fmla="*/ 2 h 48"/>
                <a:gd name="T12" fmla="*/ 29 w 48"/>
                <a:gd name="T13" fmla="*/ 0 h 48"/>
                <a:gd name="T14" fmla="*/ 24 w 48"/>
                <a:gd name="T15" fmla="*/ 0 h 48"/>
                <a:gd name="T16" fmla="*/ 20 w 48"/>
                <a:gd name="T17" fmla="*/ 0 h 48"/>
                <a:gd name="T18" fmla="*/ 15 w 48"/>
                <a:gd name="T19" fmla="*/ 1 h 48"/>
                <a:gd name="T20" fmla="*/ 11 w 48"/>
                <a:gd name="T21" fmla="*/ 3 h 48"/>
                <a:gd name="T22" fmla="*/ 7 w 48"/>
                <a:gd name="T23" fmla="*/ 6 h 48"/>
                <a:gd name="T24" fmla="*/ 4 w 48"/>
                <a:gd name="T25" fmla="*/ 9 h 48"/>
                <a:gd name="T26" fmla="*/ 2 w 48"/>
                <a:gd name="T27" fmla="*/ 13 h 48"/>
                <a:gd name="T28" fmla="*/ 0 w 48"/>
                <a:gd name="T29" fmla="*/ 17 h 48"/>
                <a:gd name="T30" fmla="*/ 0 w 48"/>
                <a:gd name="T31" fmla="*/ 22 h 48"/>
                <a:gd name="T32" fmla="*/ 0 w 48"/>
                <a:gd name="T33" fmla="*/ 27 h 48"/>
                <a:gd name="T34" fmla="*/ 1 w 48"/>
                <a:gd name="T35" fmla="*/ 31 h 48"/>
                <a:gd name="T36" fmla="*/ 3 w 48"/>
                <a:gd name="T37" fmla="*/ 35 h 48"/>
                <a:gd name="T38" fmla="*/ 6 w 48"/>
                <a:gd name="T39" fmla="*/ 39 h 48"/>
                <a:gd name="T40" fmla="*/ 9 w 48"/>
                <a:gd name="T41" fmla="*/ 42 h 48"/>
                <a:gd name="T42" fmla="*/ 13 w 48"/>
                <a:gd name="T43" fmla="*/ 44 h 48"/>
                <a:gd name="T44" fmla="*/ 17 w 48"/>
                <a:gd name="T45" fmla="*/ 46 h 48"/>
                <a:gd name="T46" fmla="*/ 22 w 48"/>
                <a:gd name="T47" fmla="*/ 47 h 48"/>
                <a:gd name="T48" fmla="*/ 27 w 48"/>
                <a:gd name="T49" fmla="*/ 46 h 48"/>
                <a:gd name="T50" fmla="*/ 31 w 48"/>
                <a:gd name="T51" fmla="*/ 45 h 48"/>
                <a:gd name="T52" fmla="*/ 35 w 48"/>
                <a:gd name="T53" fmla="*/ 43 h 48"/>
                <a:gd name="T54" fmla="*/ 39 w 48"/>
                <a:gd name="T55" fmla="*/ 40 h 48"/>
                <a:gd name="T56" fmla="*/ 42 w 48"/>
                <a:gd name="T57" fmla="*/ 37 h 48"/>
                <a:gd name="T58" fmla="*/ 44 w 48"/>
                <a:gd name="T59" fmla="*/ 33 h 48"/>
                <a:gd name="T60" fmla="*/ 46 w 48"/>
                <a:gd name="T61" fmla="*/ 29 h 48"/>
                <a:gd name="T62" fmla="*/ 47 w 48"/>
                <a:gd name="T63" fmla="*/ 24 h 48"/>
                <a:gd name="T64" fmla="*/ 43 w 48"/>
                <a:gd name="T65" fmla="*/ 21 h 48"/>
                <a:gd name="T66" fmla="*/ 42 w 48"/>
                <a:gd name="T67" fmla="*/ 17 h 48"/>
                <a:gd name="T68" fmla="*/ 40 w 48"/>
                <a:gd name="T69" fmla="*/ 14 h 48"/>
                <a:gd name="T70" fmla="*/ 38 w 48"/>
                <a:gd name="T71" fmla="*/ 10 h 48"/>
                <a:gd name="T72" fmla="*/ 34 w 48"/>
                <a:gd name="T73" fmla="*/ 7 h 48"/>
                <a:gd name="T74" fmla="*/ 30 w 48"/>
                <a:gd name="T75" fmla="*/ 4 h 48"/>
                <a:gd name="T76" fmla="*/ 26 w 48"/>
                <a:gd name="T77" fmla="*/ 3 h 48"/>
                <a:gd name="T78" fmla="*/ 22 w 48"/>
                <a:gd name="T79" fmla="*/ 3 h 48"/>
                <a:gd name="T80" fmla="*/ 18 w 48"/>
                <a:gd name="T81" fmla="*/ 4 h 48"/>
                <a:gd name="T82" fmla="*/ 14 w 48"/>
                <a:gd name="T83" fmla="*/ 5 h 48"/>
                <a:gd name="T84" fmla="*/ 11 w 48"/>
                <a:gd name="T85" fmla="*/ 7 h 48"/>
                <a:gd name="T86" fmla="*/ 7 w 48"/>
                <a:gd name="T87" fmla="*/ 11 h 48"/>
                <a:gd name="T88" fmla="*/ 5 w 48"/>
                <a:gd name="T89" fmla="*/ 14 h 48"/>
                <a:gd name="T90" fmla="*/ 4 w 48"/>
                <a:gd name="T91" fmla="*/ 18 h 48"/>
                <a:gd name="T92" fmla="*/ 3 w 48"/>
                <a:gd name="T93" fmla="*/ 22 h 48"/>
                <a:gd name="T94" fmla="*/ 3 w 48"/>
                <a:gd name="T95" fmla="*/ 26 h 48"/>
                <a:gd name="T96" fmla="*/ 4 w 48"/>
                <a:gd name="T97" fmla="*/ 30 h 48"/>
                <a:gd name="T98" fmla="*/ 6 w 48"/>
                <a:gd name="T99" fmla="*/ 33 h 48"/>
                <a:gd name="T100" fmla="*/ 9 w 48"/>
                <a:gd name="T101" fmla="*/ 37 h 48"/>
                <a:gd name="T102" fmla="*/ 13 w 48"/>
                <a:gd name="T103" fmla="*/ 40 h 48"/>
                <a:gd name="T104" fmla="*/ 16 w 48"/>
                <a:gd name="T105" fmla="*/ 42 h 48"/>
                <a:gd name="T106" fmla="*/ 20 w 48"/>
                <a:gd name="T107" fmla="*/ 43 h 48"/>
                <a:gd name="T108" fmla="*/ 24 w 48"/>
                <a:gd name="T109" fmla="*/ 43 h 48"/>
                <a:gd name="T110" fmla="*/ 28 w 48"/>
                <a:gd name="T111" fmla="*/ 42 h 48"/>
                <a:gd name="T112" fmla="*/ 32 w 48"/>
                <a:gd name="T113" fmla="*/ 41 h 48"/>
                <a:gd name="T114" fmla="*/ 36 w 48"/>
                <a:gd name="T115" fmla="*/ 38 h 48"/>
                <a:gd name="T116" fmla="*/ 40 w 48"/>
                <a:gd name="T117" fmla="*/ 34 h 48"/>
                <a:gd name="T118" fmla="*/ 41 w 48"/>
                <a:gd name="T119" fmla="*/ 31 h 48"/>
                <a:gd name="T120" fmla="*/ 43 w 48"/>
                <a:gd name="T121" fmla="*/ 27 h 48"/>
                <a:gd name="T122" fmla="*/ 43 w 48"/>
                <a:gd name="T123" fmla="*/ 23 h 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"/>
                <a:gd name="T187" fmla="*/ 0 h 48"/>
                <a:gd name="T188" fmla="*/ 48 w 48"/>
                <a:gd name="T189" fmla="*/ 48 h 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" h="48">
                  <a:moveTo>
                    <a:pt x="47" y="23"/>
                  </a:moveTo>
                  <a:lnTo>
                    <a:pt x="47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6" y="38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9" y="35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7" y="23"/>
                  </a:lnTo>
                </a:path>
              </a:pathLst>
            </a:custGeom>
            <a:solidFill>
              <a:srgbClr val="FF858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25" name="Freeform 61"/>
            <p:cNvSpPr>
              <a:spLocks/>
            </p:cNvSpPr>
            <p:nvPr/>
          </p:nvSpPr>
          <p:spPr bwMode="auto">
            <a:xfrm>
              <a:off x="378" y="3506"/>
              <a:ext cx="43" cy="43"/>
            </a:xfrm>
            <a:custGeom>
              <a:avLst/>
              <a:gdLst>
                <a:gd name="T0" fmla="*/ 41 w 43"/>
                <a:gd name="T1" fmla="*/ 17 h 43"/>
                <a:gd name="T2" fmla="*/ 40 w 43"/>
                <a:gd name="T3" fmla="*/ 13 h 43"/>
                <a:gd name="T4" fmla="*/ 38 w 43"/>
                <a:gd name="T5" fmla="*/ 10 h 43"/>
                <a:gd name="T6" fmla="*/ 36 w 43"/>
                <a:gd name="T7" fmla="*/ 6 h 43"/>
                <a:gd name="T8" fmla="*/ 33 w 43"/>
                <a:gd name="T9" fmla="*/ 4 h 43"/>
                <a:gd name="T10" fmla="*/ 29 w 43"/>
                <a:gd name="T11" fmla="*/ 1 h 43"/>
                <a:gd name="T12" fmla="*/ 25 w 43"/>
                <a:gd name="T13" fmla="*/ 0 h 43"/>
                <a:gd name="T14" fmla="*/ 20 w 43"/>
                <a:gd name="T15" fmla="*/ 0 h 43"/>
                <a:gd name="T16" fmla="*/ 16 w 43"/>
                <a:gd name="T17" fmla="*/ 0 h 43"/>
                <a:gd name="T18" fmla="*/ 12 w 43"/>
                <a:gd name="T19" fmla="*/ 1 h 43"/>
                <a:gd name="T20" fmla="*/ 9 w 43"/>
                <a:gd name="T21" fmla="*/ 3 h 43"/>
                <a:gd name="T22" fmla="*/ 6 w 43"/>
                <a:gd name="T23" fmla="*/ 6 h 43"/>
                <a:gd name="T24" fmla="*/ 3 w 43"/>
                <a:gd name="T25" fmla="*/ 9 h 43"/>
                <a:gd name="T26" fmla="*/ 1 w 43"/>
                <a:gd name="T27" fmla="*/ 12 h 43"/>
                <a:gd name="T28" fmla="*/ 0 w 43"/>
                <a:gd name="T29" fmla="*/ 16 h 43"/>
                <a:gd name="T30" fmla="*/ 0 w 43"/>
                <a:gd name="T31" fmla="*/ 20 h 43"/>
                <a:gd name="T32" fmla="*/ 0 w 43"/>
                <a:gd name="T33" fmla="*/ 25 h 43"/>
                <a:gd name="T34" fmla="*/ 1 w 43"/>
                <a:gd name="T35" fmla="*/ 29 h 43"/>
                <a:gd name="T36" fmla="*/ 4 w 43"/>
                <a:gd name="T37" fmla="*/ 33 h 43"/>
                <a:gd name="T38" fmla="*/ 6 w 43"/>
                <a:gd name="T39" fmla="*/ 36 h 43"/>
                <a:gd name="T40" fmla="*/ 10 w 43"/>
                <a:gd name="T41" fmla="*/ 38 h 43"/>
                <a:gd name="T42" fmla="*/ 13 w 43"/>
                <a:gd name="T43" fmla="*/ 40 h 43"/>
                <a:gd name="T44" fmla="*/ 17 w 43"/>
                <a:gd name="T45" fmla="*/ 41 h 43"/>
                <a:gd name="T46" fmla="*/ 22 w 43"/>
                <a:gd name="T47" fmla="*/ 41 h 43"/>
                <a:gd name="T48" fmla="*/ 26 w 43"/>
                <a:gd name="T49" fmla="*/ 41 h 43"/>
                <a:gd name="T50" fmla="*/ 30 w 43"/>
                <a:gd name="T51" fmla="*/ 39 h 43"/>
                <a:gd name="T52" fmla="*/ 34 w 43"/>
                <a:gd name="T53" fmla="*/ 37 h 43"/>
                <a:gd name="T54" fmla="*/ 37 w 43"/>
                <a:gd name="T55" fmla="*/ 34 h 43"/>
                <a:gd name="T56" fmla="*/ 39 w 43"/>
                <a:gd name="T57" fmla="*/ 30 h 43"/>
                <a:gd name="T58" fmla="*/ 41 w 43"/>
                <a:gd name="T59" fmla="*/ 26 h 43"/>
                <a:gd name="T60" fmla="*/ 41 w 43"/>
                <a:gd name="T61" fmla="*/ 22 h 43"/>
                <a:gd name="T62" fmla="*/ 38 w 43"/>
                <a:gd name="T63" fmla="*/ 18 h 43"/>
                <a:gd name="T64" fmla="*/ 37 w 43"/>
                <a:gd name="T65" fmla="*/ 14 h 43"/>
                <a:gd name="T66" fmla="*/ 35 w 43"/>
                <a:gd name="T67" fmla="*/ 11 h 43"/>
                <a:gd name="T68" fmla="*/ 33 w 43"/>
                <a:gd name="T69" fmla="*/ 8 h 43"/>
                <a:gd name="T70" fmla="*/ 30 w 43"/>
                <a:gd name="T71" fmla="*/ 6 h 43"/>
                <a:gd name="T72" fmla="*/ 26 w 43"/>
                <a:gd name="T73" fmla="*/ 4 h 43"/>
                <a:gd name="T74" fmla="*/ 22 w 43"/>
                <a:gd name="T75" fmla="*/ 3 h 43"/>
                <a:gd name="T76" fmla="*/ 18 w 43"/>
                <a:gd name="T77" fmla="*/ 3 h 43"/>
                <a:gd name="T78" fmla="*/ 14 w 43"/>
                <a:gd name="T79" fmla="*/ 4 h 43"/>
                <a:gd name="T80" fmla="*/ 10 w 43"/>
                <a:gd name="T81" fmla="*/ 6 h 43"/>
                <a:gd name="T82" fmla="*/ 8 w 43"/>
                <a:gd name="T83" fmla="*/ 9 h 43"/>
                <a:gd name="T84" fmla="*/ 6 w 43"/>
                <a:gd name="T85" fmla="*/ 12 h 43"/>
                <a:gd name="T86" fmla="*/ 4 w 43"/>
                <a:gd name="T87" fmla="*/ 15 h 43"/>
                <a:gd name="T88" fmla="*/ 3 w 43"/>
                <a:gd name="T89" fmla="*/ 19 h 43"/>
                <a:gd name="T90" fmla="*/ 3 w 43"/>
                <a:gd name="T91" fmla="*/ 23 h 43"/>
                <a:gd name="T92" fmla="*/ 4 w 43"/>
                <a:gd name="T93" fmla="*/ 27 h 43"/>
                <a:gd name="T94" fmla="*/ 6 w 43"/>
                <a:gd name="T95" fmla="*/ 31 h 43"/>
                <a:gd name="T96" fmla="*/ 9 w 43"/>
                <a:gd name="T97" fmla="*/ 33 h 43"/>
                <a:gd name="T98" fmla="*/ 12 w 43"/>
                <a:gd name="T99" fmla="*/ 36 h 43"/>
                <a:gd name="T100" fmla="*/ 16 w 43"/>
                <a:gd name="T101" fmla="*/ 37 h 43"/>
                <a:gd name="T102" fmla="*/ 20 w 43"/>
                <a:gd name="T103" fmla="*/ 38 h 43"/>
                <a:gd name="T104" fmla="*/ 24 w 43"/>
                <a:gd name="T105" fmla="*/ 38 h 43"/>
                <a:gd name="T106" fmla="*/ 28 w 43"/>
                <a:gd name="T107" fmla="*/ 36 h 43"/>
                <a:gd name="T108" fmla="*/ 32 w 43"/>
                <a:gd name="T109" fmla="*/ 34 h 43"/>
                <a:gd name="T110" fmla="*/ 34 w 43"/>
                <a:gd name="T111" fmla="*/ 32 h 43"/>
                <a:gd name="T112" fmla="*/ 36 w 43"/>
                <a:gd name="T113" fmla="*/ 28 h 43"/>
                <a:gd name="T114" fmla="*/ 38 w 43"/>
                <a:gd name="T115" fmla="*/ 24 h 43"/>
                <a:gd name="T116" fmla="*/ 38 w 43"/>
                <a:gd name="T117" fmla="*/ 20 h 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43"/>
                <a:gd name="T179" fmla="*/ 43 w 43"/>
                <a:gd name="T180" fmla="*/ 43 h 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43">
                  <a:moveTo>
                    <a:pt x="42" y="20"/>
                  </a:moveTo>
                  <a:lnTo>
                    <a:pt x="41" y="19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0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39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9" y="30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2" y="20"/>
                  </a:lnTo>
                </a:path>
              </a:pathLst>
            </a:custGeom>
            <a:solidFill>
              <a:srgbClr val="FF8F9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26" name="Freeform 62"/>
            <p:cNvSpPr>
              <a:spLocks/>
            </p:cNvSpPr>
            <p:nvPr/>
          </p:nvSpPr>
          <p:spPr bwMode="auto">
            <a:xfrm>
              <a:off x="380" y="3508"/>
              <a:ext cx="39" cy="39"/>
            </a:xfrm>
            <a:custGeom>
              <a:avLst/>
              <a:gdLst>
                <a:gd name="T0" fmla="*/ 37 w 39"/>
                <a:gd name="T1" fmla="*/ 16 h 39"/>
                <a:gd name="T2" fmla="*/ 36 w 39"/>
                <a:gd name="T3" fmla="*/ 12 h 39"/>
                <a:gd name="T4" fmla="*/ 34 w 39"/>
                <a:gd name="T5" fmla="*/ 8 h 39"/>
                <a:gd name="T6" fmla="*/ 31 w 39"/>
                <a:gd name="T7" fmla="*/ 4 h 39"/>
                <a:gd name="T8" fmla="*/ 27 w 39"/>
                <a:gd name="T9" fmla="*/ 1 h 39"/>
                <a:gd name="T10" fmla="*/ 23 w 39"/>
                <a:gd name="T11" fmla="*/ 0 h 39"/>
                <a:gd name="T12" fmla="*/ 19 w 39"/>
                <a:gd name="T13" fmla="*/ 0 h 39"/>
                <a:gd name="T14" fmla="*/ 15 w 39"/>
                <a:gd name="T15" fmla="*/ 0 h 39"/>
                <a:gd name="T16" fmla="*/ 11 w 39"/>
                <a:gd name="T17" fmla="*/ 1 h 39"/>
                <a:gd name="T18" fmla="*/ 8 w 39"/>
                <a:gd name="T19" fmla="*/ 3 h 39"/>
                <a:gd name="T20" fmla="*/ 5 w 39"/>
                <a:gd name="T21" fmla="*/ 6 h 39"/>
                <a:gd name="T22" fmla="*/ 2 w 39"/>
                <a:gd name="T23" fmla="*/ 9 h 39"/>
                <a:gd name="T24" fmla="*/ 0 w 39"/>
                <a:gd name="T25" fmla="*/ 13 h 39"/>
                <a:gd name="T26" fmla="*/ 0 w 39"/>
                <a:gd name="T27" fmla="*/ 17 h 39"/>
                <a:gd name="T28" fmla="*/ 0 w 39"/>
                <a:gd name="T29" fmla="*/ 21 h 39"/>
                <a:gd name="T30" fmla="*/ 1 w 39"/>
                <a:gd name="T31" fmla="*/ 25 h 39"/>
                <a:gd name="T32" fmla="*/ 3 w 39"/>
                <a:gd name="T33" fmla="*/ 29 h 39"/>
                <a:gd name="T34" fmla="*/ 5 w 39"/>
                <a:gd name="T35" fmla="*/ 32 h 39"/>
                <a:gd name="T36" fmla="*/ 9 w 39"/>
                <a:gd name="T37" fmla="*/ 35 h 39"/>
                <a:gd name="T38" fmla="*/ 12 w 39"/>
                <a:gd name="T39" fmla="*/ 36 h 39"/>
                <a:gd name="T40" fmla="*/ 16 w 39"/>
                <a:gd name="T41" fmla="*/ 37 h 39"/>
                <a:gd name="T42" fmla="*/ 20 w 39"/>
                <a:gd name="T43" fmla="*/ 38 h 39"/>
                <a:gd name="T44" fmla="*/ 24 w 39"/>
                <a:gd name="T45" fmla="*/ 37 h 39"/>
                <a:gd name="T46" fmla="*/ 28 w 39"/>
                <a:gd name="T47" fmla="*/ 35 h 39"/>
                <a:gd name="T48" fmla="*/ 32 w 39"/>
                <a:gd name="T49" fmla="*/ 32 h 39"/>
                <a:gd name="T50" fmla="*/ 35 w 39"/>
                <a:gd name="T51" fmla="*/ 28 h 39"/>
                <a:gd name="T52" fmla="*/ 37 w 39"/>
                <a:gd name="T53" fmla="*/ 24 h 39"/>
                <a:gd name="T54" fmla="*/ 38 w 39"/>
                <a:gd name="T55" fmla="*/ 20 h 39"/>
                <a:gd name="T56" fmla="*/ 34 w 39"/>
                <a:gd name="T57" fmla="*/ 17 h 39"/>
                <a:gd name="T58" fmla="*/ 33 w 39"/>
                <a:gd name="T59" fmla="*/ 13 h 39"/>
                <a:gd name="T60" fmla="*/ 32 w 39"/>
                <a:gd name="T61" fmla="*/ 10 h 39"/>
                <a:gd name="T62" fmla="*/ 30 w 39"/>
                <a:gd name="T63" fmla="*/ 7 h 39"/>
                <a:gd name="T64" fmla="*/ 27 w 39"/>
                <a:gd name="T65" fmla="*/ 6 h 39"/>
                <a:gd name="T66" fmla="*/ 24 w 39"/>
                <a:gd name="T67" fmla="*/ 4 h 39"/>
                <a:gd name="T68" fmla="*/ 20 w 39"/>
                <a:gd name="T69" fmla="*/ 3 h 39"/>
                <a:gd name="T70" fmla="*/ 16 w 39"/>
                <a:gd name="T71" fmla="*/ 3 h 39"/>
                <a:gd name="T72" fmla="*/ 12 w 39"/>
                <a:gd name="T73" fmla="*/ 4 h 39"/>
                <a:gd name="T74" fmla="*/ 9 w 39"/>
                <a:gd name="T75" fmla="*/ 6 h 39"/>
                <a:gd name="T76" fmla="*/ 6 w 39"/>
                <a:gd name="T77" fmla="*/ 9 h 39"/>
                <a:gd name="T78" fmla="*/ 5 w 39"/>
                <a:gd name="T79" fmla="*/ 12 h 39"/>
                <a:gd name="T80" fmla="*/ 3 w 39"/>
                <a:gd name="T81" fmla="*/ 15 h 39"/>
                <a:gd name="T82" fmla="*/ 3 w 39"/>
                <a:gd name="T83" fmla="*/ 19 h 39"/>
                <a:gd name="T84" fmla="*/ 4 w 39"/>
                <a:gd name="T85" fmla="*/ 23 h 39"/>
                <a:gd name="T86" fmla="*/ 5 w 39"/>
                <a:gd name="T87" fmla="*/ 26 h 39"/>
                <a:gd name="T88" fmla="*/ 7 w 39"/>
                <a:gd name="T89" fmla="*/ 29 h 39"/>
                <a:gd name="T90" fmla="*/ 10 w 39"/>
                <a:gd name="T91" fmla="*/ 31 h 39"/>
                <a:gd name="T92" fmla="*/ 12 w 39"/>
                <a:gd name="T93" fmla="*/ 33 h 39"/>
                <a:gd name="T94" fmla="*/ 16 w 39"/>
                <a:gd name="T95" fmla="*/ 34 h 39"/>
                <a:gd name="T96" fmla="*/ 20 w 39"/>
                <a:gd name="T97" fmla="*/ 34 h 39"/>
                <a:gd name="T98" fmla="*/ 24 w 39"/>
                <a:gd name="T99" fmla="*/ 33 h 39"/>
                <a:gd name="T100" fmla="*/ 27 w 39"/>
                <a:gd name="T101" fmla="*/ 32 h 39"/>
                <a:gd name="T102" fmla="*/ 29 w 39"/>
                <a:gd name="T103" fmla="*/ 30 h 39"/>
                <a:gd name="T104" fmla="*/ 31 w 39"/>
                <a:gd name="T105" fmla="*/ 27 h 39"/>
                <a:gd name="T106" fmla="*/ 33 w 39"/>
                <a:gd name="T107" fmla="*/ 25 h 39"/>
                <a:gd name="T108" fmla="*/ 34 w 39"/>
                <a:gd name="T109" fmla="*/ 21 h 39"/>
                <a:gd name="T110" fmla="*/ 38 w 39"/>
                <a:gd name="T111" fmla="*/ 18 h 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39"/>
                <a:gd name="T170" fmla="*/ 39 w 39"/>
                <a:gd name="T171" fmla="*/ 39 h 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39">
                  <a:moveTo>
                    <a:pt x="38" y="18"/>
                  </a:move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8" y="18"/>
                  </a:lnTo>
                </a:path>
              </a:pathLst>
            </a:custGeom>
            <a:solidFill>
              <a:srgbClr val="FF969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27" name="Freeform 63"/>
            <p:cNvSpPr>
              <a:spLocks/>
            </p:cNvSpPr>
            <p:nvPr/>
          </p:nvSpPr>
          <p:spPr bwMode="auto">
            <a:xfrm>
              <a:off x="382" y="3510"/>
              <a:ext cx="35" cy="35"/>
            </a:xfrm>
            <a:custGeom>
              <a:avLst/>
              <a:gdLst>
                <a:gd name="T0" fmla="*/ 33 w 35"/>
                <a:gd name="T1" fmla="*/ 14 h 35"/>
                <a:gd name="T2" fmla="*/ 32 w 35"/>
                <a:gd name="T3" fmla="*/ 11 h 35"/>
                <a:gd name="T4" fmla="*/ 31 w 35"/>
                <a:gd name="T5" fmla="*/ 7 h 35"/>
                <a:gd name="T6" fmla="*/ 28 w 35"/>
                <a:gd name="T7" fmla="*/ 4 h 35"/>
                <a:gd name="T8" fmla="*/ 24 w 35"/>
                <a:gd name="T9" fmla="*/ 1 h 35"/>
                <a:gd name="T10" fmla="*/ 21 w 35"/>
                <a:gd name="T11" fmla="*/ 0 h 35"/>
                <a:gd name="T12" fmla="*/ 17 w 35"/>
                <a:gd name="T13" fmla="*/ 0 h 35"/>
                <a:gd name="T14" fmla="*/ 13 w 35"/>
                <a:gd name="T15" fmla="*/ 0 h 35"/>
                <a:gd name="T16" fmla="*/ 10 w 35"/>
                <a:gd name="T17" fmla="*/ 1 h 35"/>
                <a:gd name="T18" fmla="*/ 6 w 35"/>
                <a:gd name="T19" fmla="*/ 3 h 35"/>
                <a:gd name="T20" fmla="*/ 3 w 35"/>
                <a:gd name="T21" fmla="*/ 6 h 35"/>
                <a:gd name="T22" fmla="*/ 1 w 35"/>
                <a:gd name="T23" fmla="*/ 9 h 35"/>
                <a:gd name="T24" fmla="*/ 0 w 35"/>
                <a:gd name="T25" fmla="*/ 13 h 35"/>
                <a:gd name="T26" fmla="*/ 0 w 35"/>
                <a:gd name="T27" fmla="*/ 17 h 35"/>
                <a:gd name="T28" fmla="*/ 0 w 35"/>
                <a:gd name="T29" fmla="*/ 21 h 35"/>
                <a:gd name="T30" fmla="*/ 1 w 35"/>
                <a:gd name="T31" fmla="*/ 25 h 35"/>
                <a:gd name="T32" fmla="*/ 4 w 35"/>
                <a:gd name="T33" fmla="*/ 28 h 35"/>
                <a:gd name="T34" fmla="*/ 7 w 35"/>
                <a:gd name="T35" fmla="*/ 31 h 35"/>
                <a:gd name="T36" fmla="*/ 11 w 35"/>
                <a:gd name="T37" fmla="*/ 32 h 35"/>
                <a:gd name="T38" fmla="*/ 14 w 35"/>
                <a:gd name="T39" fmla="*/ 33 h 35"/>
                <a:gd name="T40" fmla="*/ 18 w 35"/>
                <a:gd name="T41" fmla="*/ 33 h 35"/>
                <a:gd name="T42" fmla="*/ 22 w 35"/>
                <a:gd name="T43" fmla="*/ 33 h 35"/>
                <a:gd name="T44" fmla="*/ 25 w 35"/>
                <a:gd name="T45" fmla="*/ 31 h 35"/>
                <a:gd name="T46" fmla="*/ 29 w 35"/>
                <a:gd name="T47" fmla="*/ 29 h 35"/>
                <a:gd name="T48" fmla="*/ 31 w 35"/>
                <a:gd name="T49" fmla="*/ 25 h 35"/>
                <a:gd name="T50" fmla="*/ 33 w 35"/>
                <a:gd name="T51" fmla="*/ 22 h 35"/>
                <a:gd name="T52" fmla="*/ 33 w 35"/>
                <a:gd name="T53" fmla="*/ 18 h 35"/>
                <a:gd name="T54" fmla="*/ 30 w 35"/>
                <a:gd name="T55" fmla="*/ 15 h 35"/>
                <a:gd name="T56" fmla="*/ 29 w 35"/>
                <a:gd name="T57" fmla="*/ 11 h 35"/>
                <a:gd name="T58" fmla="*/ 27 w 35"/>
                <a:gd name="T59" fmla="*/ 7 h 35"/>
                <a:gd name="T60" fmla="*/ 24 w 35"/>
                <a:gd name="T61" fmla="*/ 5 h 35"/>
                <a:gd name="T62" fmla="*/ 20 w 35"/>
                <a:gd name="T63" fmla="*/ 4 h 35"/>
                <a:gd name="T64" fmla="*/ 17 w 35"/>
                <a:gd name="T65" fmla="*/ 3 h 35"/>
                <a:gd name="T66" fmla="*/ 13 w 35"/>
                <a:gd name="T67" fmla="*/ 3 h 35"/>
                <a:gd name="T68" fmla="*/ 9 w 35"/>
                <a:gd name="T69" fmla="*/ 5 h 35"/>
                <a:gd name="T70" fmla="*/ 6 w 35"/>
                <a:gd name="T71" fmla="*/ 7 h 35"/>
                <a:gd name="T72" fmla="*/ 4 w 35"/>
                <a:gd name="T73" fmla="*/ 10 h 35"/>
                <a:gd name="T74" fmla="*/ 3 w 35"/>
                <a:gd name="T75" fmla="*/ 13 h 35"/>
                <a:gd name="T76" fmla="*/ 3 w 35"/>
                <a:gd name="T77" fmla="*/ 17 h 35"/>
                <a:gd name="T78" fmla="*/ 4 w 35"/>
                <a:gd name="T79" fmla="*/ 21 h 35"/>
                <a:gd name="T80" fmla="*/ 5 w 35"/>
                <a:gd name="T81" fmla="*/ 24 h 35"/>
                <a:gd name="T82" fmla="*/ 7 w 35"/>
                <a:gd name="T83" fmla="*/ 26 h 35"/>
                <a:gd name="T84" fmla="*/ 10 w 35"/>
                <a:gd name="T85" fmla="*/ 28 h 35"/>
                <a:gd name="T86" fmla="*/ 14 w 35"/>
                <a:gd name="T87" fmla="*/ 30 h 35"/>
                <a:gd name="T88" fmla="*/ 18 w 35"/>
                <a:gd name="T89" fmla="*/ 30 h 35"/>
                <a:gd name="T90" fmla="*/ 21 w 35"/>
                <a:gd name="T91" fmla="*/ 29 h 35"/>
                <a:gd name="T92" fmla="*/ 25 w 35"/>
                <a:gd name="T93" fmla="*/ 27 h 35"/>
                <a:gd name="T94" fmla="*/ 27 w 35"/>
                <a:gd name="T95" fmla="*/ 25 h 35"/>
                <a:gd name="T96" fmla="*/ 29 w 35"/>
                <a:gd name="T97" fmla="*/ 21 h 35"/>
                <a:gd name="T98" fmla="*/ 30 w 35"/>
                <a:gd name="T99" fmla="*/ 18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"/>
                <a:gd name="T151" fmla="*/ 0 h 35"/>
                <a:gd name="T152" fmla="*/ 35 w 35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" h="35">
                  <a:moveTo>
                    <a:pt x="34" y="16"/>
                  </a:moveTo>
                  <a:lnTo>
                    <a:pt x="34" y="16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4" y="16"/>
                  </a:lnTo>
                </a:path>
              </a:pathLst>
            </a:custGeom>
            <a:solidFill>
              <a:srgbClr val="FFA1A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28" name="Freeform 64"/>
            <p:cNvSpPr>
              <a:spLocks/>
            </p:cNvSpPr>
            <p:nvPr/>
          </p:nvSpPr>
          <p:spPr bwMode="auto">
            <a:xfrm>
              <a:off x="382" y="3512"/>
              <a:ext cx="33" cy="33"/>
            </a:xfrm>
            <a:custGeom>
              <a:avLst/>
              <a:gdLst>
                <a:gd name="T0" fmla="*/ 31 w 33"/>
                <a:gd name="T1" fmla="*/ 13 h 33"/>
                <a:gd name="T2" fmla="*/ 30 w 33"/>
                <a:gd name="T3" fmla="*/ 9 h 33"/>
                <a:gd name="T4" fmla="*/ 28 w 33"/>
                <a:gd name="T5" fmla="*/ 5 h 33"/>
                <a:gd name="T6" fmla="*/ 26 w 33"/>
                <a:gd name="T7" fmla="*/ 3 h 33"/>
                <a:gd name="T8" fmla="*/ 23 w 33"/>
                <a:gd name="T9" fmla="*/ 1 h 33"/>
                <a:gd name="T10" fmla="*/ 19 w 33"/>
                <a:gd name="T11" fmla="*/ 0 h 33"/>
                <a:gd name="T12" fmla="*/ 15 w 33"/>
                <a:gd name="T13" fmla="*/ 0 h 33"/>
                <a:gd name="T14" fmla="*/ 11 w 33"/>
                <a:gd name="T15" fmla="*/ 0 h 33"/>
                <a:gd name="T16" fmla="*/ 7 w 33"/>
                <a:gd name="T17" fmla="*/ 2 h 33"/>
                <a:gd name="T18" fmla="*/ 4 w 33"/>
                <a:gd name="T19" fmla="*/ 4 h 33"/>
                <a:gd name="T20" fmla="*/ 2 w 33"/>
                <a:gd name="T21" fmla="*/ 7 h 33"/>
                <a:gd name="T22" fmla="*/ 0 w 33"/>
                <a:gd name="T23" fmla="*/ 11 h 33"/>
                <a:gd name="T24" fmla="*/ 0 w 33"/>
                <a:gd name="T25" fmla="*/ 15 h 33"/>
                <a:gd name="T26" fmla="*/ 0 w 33"/>
                <a:gd name="T27" fmla="*/ 19 h 33"/>
                <a:gd name="T28" fmla="*/ 1 w 33"/>
                <a:gd name="T29" fmla="*/ 23 h 33"/>
                <a:gd name="T30" fmla="*/ 4 w 33"/>
                <a:gd name="T31" fmla="*/ 26 h 33"/>
                <a:gd name="T32" fmla="*/ 6 w 33"/>
                <a:gd name="T33" fmla="*/ 28 h 33"/>
                <a:gd name="T34" fmla="*/ 10 w 33"/>
                <a:gd name="T35" fmla="*/ 31 h 33"/>
                <a:gd name="T36" fmla="*/ 14 w 33"/>
                <a:gd name="T37" fmla="*/ 32 h 33"/>
                <a:gd name="T38" fmla="*/ 18 w 33"/>
                <a:gd name="T39" fmla="*/ 31 h 33"/>
                <a:gd name="T40" fmla="*/ 22 w 33"/>
                <a:gd name="T41" fmla="*/ 30 h 33"/>
                <a:gd name="T42" fmla="*/ 26 w 33"/>
                <a:gd name="T43" fmla="*/ 28 h 33"/>
                <a:gd name="T44" fmla="*/ 28 w 33"/>
                <a:gd name="T45" fmla="*/ 26 h 33"/>
                <a:gd name="T46" fmla="*/ 30 w 33"/>
                <a:gd name="T47" fmla="*/ 22 h 33"/>
                <a:gd name="T48" fmla="*/ 31 w 33"/>
                <a:gd name="T49" fmla="*/ 18 h 33"/>
                <a:gd name="T50" fmla="*/ 28 w 33"/>
                <a:gd name="T51" fmla="*/ 15 h 33"/>
                <a:gd name="T52" fmla="*/ 27 w 33"/>
                <a:gd name="T53" fmla="*/ 11 h 33"/>
                <a:gd name="T54" fmla="*/ 26 w 33"/>
                <a:gd name="T55" fmla="*/ 8 h 33"/>
                <a:gd name="T56" fmla="*/ 24 w 33"/>
                <a:gd name="T57" fmla="*/ 6 h 33"/>
                <a:gd name="T58" fmla="*/ 21 w 33"/>
                <a:gd name="T59" fmla="*/ 5 h 33"/>
                <a:gd name="T60" fmla="*/ 19 w 33"/>
                <a:gd name="T61" fmla="*/ 3 h 33"/>
                <a:gd name="T62" fmla="*/ 15 w 33"/>
                <a:gd name="T63" fmla="*/ 3 h 33"/>
                <a:gd name="T64" fmla="*/ 12 w 33"/>
                <a:gd name="T65" fmla="*/ 4 h 33"/>
                <a:gd name="T66" fmla="*/ 9 w 33"/>
                <a:gd name="T67" fmla="*/ 5 h 33"/>
                <a:gd name="T68" fmla="*/ 6 w 33"/>
                <a:gd name="T69" fmla="*/ 7 h 33"/>
                <a:gd name="T70" fmla="*/ 5 w 33"/>
                <a:gd name="T71" fmla="*/ 10 h 33"/>
                <a:gd name="T72" fmla="*/ 3 w 33"/>
                <a:gd name="T73" fmla="*/ 13 h 33"/>
                <a:gd name="T74" fmla="*/ 3 w 33"/>
                <a:gd name="T75" fmla="*/ 17 h 33"/>
                <a:gd name="T76" fmla="*/ 4 w 33"/>
                <a:gd name="T77" fmla="*/ 20 h 33"/>
                <a:gd name="T78" fmla="*/ 5 w 33"/>
                <a:gd name="T79" fmla="*/ 23 h 33"/>
                <a:gd name="T80" fmla="*/ 8 w 33"/>
                <a:gd name="T81" fmla="*/ 25 h 33"/>
                <a:gd name="T82" fmla="*/ 10 w 33"/>
                <a:gd name="T83" fmla="*/ 27 h 33"/>
                <a:gd name="T84" fmla="*/ 13 w 33"/>
                <a:gd name="T85" fmla="*/ 28 h 33"/>
                <a:gd name="T86" fmla="*/ 17 w 33"/>
                <a:gd name="T87" fmla="*/ 28 h 33"/>
                <a:gd name="T88" fmla="*/ 20 w 33"/>
                <a:gd name="T89" fmla="*/ 27 h 33"/>
                <a:gd name="T90" fmla="*/ 23 w 33"/>
                <a:gd name="T91" fmla="*/ 26 h 33"/>
                <a:gd name="T92" fmla="*/ 26 w 33"/>
                <a:gd name="T93" fmla="*/ 23 h 33"/>
                <a:gd name="T94" fmla="*/ 27 w 33"/>
                <a:gd name="T95" fmla="*/ 20 h 33"/>
                <a:gd name="T96" fmla="*/ 28 w 33"/>
                <a:gd name="T97" fmla="*/ 17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"/>
                <a:gd name="T148" fmla="*/ 0 h 33"/>
                <a:gd name="T149" fmla="*/ 33 w 33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" h="33">
                  <a:moveTo>
                    <a:pt x="32" y="16"/>
                  </a:moveTo>
                  <a:lnTo>
                    <a:pt x="32" y="15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32" y="16"/>
                  </a:lnTo>
                </a:path>
              </a:pathLst>
            </a:custGeom>
            <a:solidFill>
              <a:srgbClr val="FFABA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29" name="Freeform 65"/>
            <p:cNvSpPr>
              <a:spLocks/>
            </p:cNvSpPr>
            <p:nvPr/>
          </p:nvSpPr>
          <p:spPr bwMode="auto">
            <a:xfrm>
              <a:off x="384" y="3513"/>
              <a:ext cx="30" cy="29"/>
            </a:xfrm>
            <a:custGeom>
              <a:avLst/>
              <a:gdLst>
                <a:gd name="T0" fmla="*/ 29 w 30"/>
                <a:gd name="T1" fmla="*/ 12 h 29"/>
                <a:gd name="T2" fmla="*/ 28 w 30"/>
                <a:gd name="T3" fmla="*/ 9 h 29"/>
                <a:gd name="T4" fmla="*/ 26 w 30"/>
                <a:gd name="T5" fmla="*/ 6 h 29"/>
                <a:gd name="T6" fmla="*/ 25 w 30"/>
                <a:gd name="T7" fmla="*/ 4 h 29"/>
                <a:gd name="T8" fmla="*/ 23 w 30"/>
                <a:gd name="T9" fmla="*/ 3 h 29"/>
                <a:gd name="T10" fmla="*/ 21 w 30"/>
                <a:gd name="T11" fmla="*/ 2 h 29"/>
                <a:gd name="T12" fmla="*/ 19 w 30"/>
                <a:gd name="T13" fmla="*/ 0 h 29"/>
                <a:gd name="T14" fmla="*/ 16 w 30"/>
                <a:gd name="T15" fmla="*/ 0 h 29"/>
                <a:gd name="T16" fmla="*/ 13 w 30"/>
                <a:gd name="T17" fmla="*/ 0 h 29"/>
                <a:gd name="T18" fmla="*/ 10 w 30"/>
                <a:gd name="T19" fmla="*/ 0 h 29"/>
                <a:gd name="T20" fmla="*/ 7 w 30"/>
                <a:gd name="T21" fmla="*/ 1 h 29"/>
                <a:gd name="T22" fmla="*/ 5 w 30"/>
                <a:gd name="T23" fmla="*/ 2 h 29"/>
                <a:gd name="T24" fmla="*/ 4 w 30"/>
                <a:gd name="T25" fmla="*/ 4 h 29"/>
                <a:gd name="T26" fmla="*/ 2 w 30"/>
                <a:gd name="T27" fmla="*/ 5 h 29"/>
                <a:gd name="T28" fmla="*/ 1 w 30"/>
                <a:gd name="T29" fmla="*/ 8 h 29"/>
                <a:gd name="T30" fmla="*/ 0 w 30"/>
                <a:gd name="T31" fmla="*/ 11 h 29"/>
                <a:gd name="T32" fmla="*/ 0 w 30"/>
                <a:gd name="T33" fmla="*/ 14 h 29"/>
                <a:gd name="T34" fmla="*/ 0 w 30"/>
                <a:gd name="T35" fmla="*/ 17 h 29"/>
                <a:gd name="T36" fmla="*/ 1 w 30"/>
                <a:gd name="T37" fmla="*/ 20 h 29"/>
                <a:gd name="T38" fmla="*/ 3 w 30"/>
                <a:gd name="T39" fmla="*/ 22 h 29"/>
                <a:gd name="T40" fmla="*/ 4 w 30"/>
                <a:gd name="T41" fmla="*/ 24 h 29"/>
                <a:gd name="T42" fmla="*/ 6 w 30"/>
                <a:gd name="T43" fmla="*/ 25 h 29"/>
                <a:gd name="T44" fmla="*/ 8 w 30"/>
                <a:gd name="T45" fmla="*/ 26 h 29"/>
                <a:gd name="T46" fmla="*/ 11 w 30"/>
                <a:gd name="T47" fmla="*/ 27 h 29"/>
                <a:gd name="T48" fmla="*/ 14 w 30"/>
                <a:gd name="T49" fmla="*/ 28 h 29"/>
                <a:gd name="T50" fmla="*/ 16 w 30"/>
                <a:gd name="T51" fmla="*/ 27 h 29"/>
                <a:gd name="T52" fmla="*/ 19 w 30"/>
                <a:gd name="T53" fmla="*/ 27 h 29"/>
                <a:gd name="T54" fmla="*/ 21 w 30"/>
                <a:gd name="T55" fmla="*/ 25 h 29"/>
                <a:gd name="T56" fmla="*/ 23 w 30"/>
                <a:gd name="T57" fmla="*/ 24 h 29"/>
                <a:gd name="T58" fmla="*/ 25 w 30"/>
                <a:gd name="T59" fmla="*/ 23 h 29"/>
                <a:gd name="T60" fmla="*/ 26 w 30"/>
                <a:gd name="T61" fmla="*/ 21 h 29"/>
                <a:gd name="T62" fmla="*/ 28 w 30"/>
                <a:gd name="T63" fmla="*/ 18 h 29"/>
                <a:gd name="T64" fmla="*/ 29 w 30"/>
                <a:gd name="T65" fmla="*/ 15 h 29"/>
                <a:gd name="T66" fmla="*/ 25 w 30"/>
                <a:gd name="T67" fmla="*/ 13 h 29"/>
                <a:gd name="T68" fmla="*/ 24 w 30"/>
                <a:gd name="T69" fmla="*/ 10 h 29"/>
                <a:gd name="T70" fmla="*/ 23 w 30"/>
                <a:gd name="T71" fmla="*/ 8 h 29"/>
                <a:gd name="T72" fmla="*/ 22 w 30"/>
                <a:gd name="T73" fmla="*/ 6 h 29"/>
                <a:gd name="T74" fmla="*/ 20 w 30"/>
                <a:gd name="T75" fmla="*/ 5 h 29"/>
                <a:gd name="T76" fmla="*/ 18 w 30"/>
                <a:gd name="T77" fmla="*/ 4 h 29"/>
                <a:gd name="T78" fmla="*/ 15 w 30"/>
                <a:gd name="T79" fmla="*/ 3 h 29"/>
                <a:gd name="T80" fmla="*/ 12 w 30"/>
                <a:gd name="T81" fmla="*/ 3 h 29"/>
                <a:gd name="T82" fmla="*/ 9 w 30"/>
                <a:gd name="T83" fmla="*/ 4 h 29"/>
                <a:gd name="T84" fmla="*/ 7 w 30"/>
                <a:gd name="T85" fmla="*/ 5 h 29"/>
                <a:gd name="T86" fmla="*/ 6 w 30"/>
                <a:gd name="T87" fmla="*/ 7 h 29"/>
                <a:gd name="T88" fmla="*/ 4 w 30"/>
                <a:gd name="T89" fmla="*/ 8 h 29"/>
                <a:gd name="T90" fmla="*/ 3 w 30"/>
                <a:gd name="T91" fmla="*/ 11 h 29"/>
                <a:gd name="T92" fmla="*/ 3 w 30"/>
                <a:gd name="T93" fmla="*/ 14 h 29"/>
                <a:gd name="T94" fmla="*/ 4 w 30"/>
                <a:gd name="T95" fmla="*/ 17 h 29"/>
                <a:gd name="T96" fmla="*/ 5 w 30"/>
                <a:gd name="T97" fmla="*/ 19 h 29"/>
                <a:gd name="T98" fmla="*/ 6 w 30"/>
                <a:gd name="T99" fmla="*/ 21 h 29"/>
                <a:gd name="T100" fmla="*/ 8 w 30"/>
                <a:gd name="T101" fmla="*/ 22 h 29"/>
                <a:gd name="T102" fmla="*/ 10 w 30"/>
                <a:gd name="T103" fmla="*/ 23 h 29"/>
                <a:gd name="T104" fmla="*/ 12 w 30"/>
                <a:gd name="T105" fmla="*/ 24 h 29"/>
                <a:gd name="T106" fmla="*/ 15 w 30"/>
                <a:gd name="T107" fmla="*/ 24 h 29"/>
                <a:gd name="T108" fmla="*/ 17 w 30"/>
                <a:gd name="T109" fmla="*/ 23 h 29"/>
                <a:gd name="T110" fmla="*/ 20 w 30"/>
                <a:gd name="T111" fmla="*/ 23 h 29"/>
                <a:gd name="T112" fmla="*/ 21 w 30"/>
                <a:gd name="T113" fmla="*/ 21 h 29"/>
                <a:gd name="T114" fmla="*/ 23 w 30"/>
                <a:gd name="T115" fmla="*/ 20 h 29"/>
                <a:gd name="T116" fmla="*/ 24 w 30"/>
                <a:gd name="T117" fmla="*/ 18 h 29"/>
                <a:gd name="T118" fmla="*/ 25 w 30"/>
                <a:gd name="T119" fmla="*/ 15 h 29"/>
                <a:gd name="T120" fmla="*/ 29 w 30"/>
                <a:gd name="T121" fmla="*/ 13 h 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"/>
                <a:gd name="T184" fmla="*/ 0 h 29"/>
                <a:gd name="T185" fmla="*/ 30 w 30"/>
                <a:gd name="T186" fmla="*/ 29 h 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" h="29">
                  <a:moveTo>
                    <a:pt x="29" y="13"/>
                  </a:moveTo>
                  <a:lnTo>
                    <a:pt x="29" y="13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9" y="13"/>
                  </a:lnTo>
                </a:path>
              </a:pathLst>
            </a:custGeom>
            <a:solidFill>
              <a:srgbClr val="FFB2B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30" name="Freeform 66"/>
            <p:cNvSpPr>
              <a:spLocks/>
            </p:cNvSpPr>
            <p:nvPr/>
          </p:nvSpPr>
          <p:spPr bwMode="auto">
            <a:xfrm>
              <a:off x="387" y="3515"/>
              <a:ext cx="25" cy="25"/>
            </a:xfrm>
            <a:custGeom>
              <a:avLst/>
              <a:gdLst>
                <a:gd name="T0" fmla="*/ 23 w 25"/>
                <a:gd name="T1" fmla="*/ 10 h 25"/>
                <a:gd name="T2" fmla="*/ 23 w 25"/>
                <a:gd name="T3" fmla="*/ 7 h 25"/>
                <a:gd name="T4" fmla="*/ 22 w 25"/>
                <a:gd name="T5" fmla="*/ 5 h 25"/>
                <a:gd name="T6" fmla="*/ 20 w 25"/>
                <a:gd name="T7" fmla="*/ 3 h 25"/>
                <a:gd name="T8" fmla="*/ 18 w 25"/>
                <a:gd name="T9" fmla="*/ 1 h 25"/>
                <a:gd name="T10" fmla="*/ 15 w 25"/>
                <a:gd name="T11" fmla="*/ 0 h 25"/>
                <a:gd name="T12" fmla="*/ 12 w 25"/>
                <a:gd name="T13" fmla="*/ 0 h 25"/>
                <a:gd name="T14" fmla="*/ 9 w 25"/>
                <a:gd name="T15" fmla="*/ 0 h 25"/>
                <a:gd name="T16" fmla="*/ 6 w 25"/>
                <a:gd name="T17" fmla="*/ 1 h 25"/>
                <a:gd name="T18" fmla="*/ 4 w 25"/>
                <a:gd name="T19" fmla="*/ 2 h 25"/>
                <a:gd name="T20" fmla="*/ 1 w 25"/>
                <a:gd name="T21" fmla="*/ 5 h 25"/>
                <a:gd name="T22" fmla="*/ 0 w 25"/>
                <a:gd name="T23" fmla="*/ 8 h 25"/>
                <a:gd name="T24" fmla="*/ 0 w 25"/>
                <a:gd name="T25" fmla="*/ 11 h 25"/>
                <a:gd name="T26" fmla="*/ 0 w 25"/>
                <a:gd name="T27" fmla="*/ 14 h 25"/>
                <a:gd name="T28" fmla="*/ 1 w 25"/>
                <a:gd name="T29" fmla="*/ 17 h 25"/>
                <a:gd name="T30" fmla="*/ 3 w 25"/>
                <a:gd name="T31" fmla="*/ 20 h 25"/>
                <a:gd name="T32" fmla="*/ 5 w 25"/>
                <a:gd name="T33" fmla="*/ 22 h 25"/>
                <a:gd name="T34" fmla="*/ 8 w 25"/>
                <a:gd name="T35" fmla="*/ 23 h 25"/>
                <a:gd name="T36" fmla="*/ 11 w 25"/>
                <a:gd name="T37" fmla="*/ 24 h 25"/>
                <a:gd name="T38" fmla="*/ 14 w 25"/>
                <a:gd name="T39" fmla="*/ 23 h 25"/>
                <a:gd name="T40" fmla="*/ 17 w 25"/>
                <a:gd name="T41" fmla="*/ 22 h 25"/>
                <a:gd name="T42" fmla="*/ 19 w 25"/>
                <a:gd name="T43" fmla="*/ 21 h 25"/>
                <a:gd name="T44" fmla="*/ 21 w 25"/>
                <a:gd name="T45" fmla="*/ 18 h 25"/>
                <a:gd name="T46" fmla="*/ 22 w 25"/>
                <a:gd name="T47" fmla="*/ 16 h 25"/>
                <a:gd name="T48" fmla="*/ 23 w 25"/>
                <a:gd name="T49" fmla="*/ 14 h 25"/>
                <a:gd name="T50" fmla="*/ 24 w 25"/>
                <a:gd name="T51" fmla="*/ 11 h 25"/>
                <a:gd name="T52" fmla="*/ 20 w 25"/>
                <a:gd name="T53" fmla="*/ 9 h 25"/>
                <a:gd name="T54" fmla="*/ 18 w 25"/>
                <a:gd name="T55" fmla="*/ 6 h 25"/>
                <a:gd name="T56" fmla="*/ 15 w 25"/>
                <a:gd name="T57" fmla="*/ 4 h 25"/>
                <a:gd name="T58" fmla="*/ 12 w 25"/>
                <a:gd name="T59" fmla="*/ 3 h 25"/>
                <a:gd name="T60" fmla="*/ 9 w 25"/>
                <a:gd name="T61" fmla="*/ 3 h 25"/>
                <a:gd name="T62" fmla="*/ 6 w 25"/>
                <a:gd name="T63" fmla="*/ 5 h 25"/>
                <a:gd name="T64" fmla="*/ 4 w 25"/>
                <a:gd name="T65" fmla="*/ 7 h 25"/>
                <a:gd name="T66" fmla="*/ 3 w 25"/>
                <a:gd name="T67" fmla="*/ 10 h 25"/>
                <a:gd name="T68" fmla="*/ 3 w 25"/>
                <a:gd name="T69" fmla="*/ 13 h 25"/>
                <a:gd name="T70" fmla="*/ 4 w 25"/>
                <a:gd name="T71" fmla="*/ 16 h 25"/>
                <a:gd name="T72" fmla="*/ 6 w 25"/>
                <a:gd name="T73" fmla="*/ 18 h 25"/>
                <a:gd name="T74" fmla="*/ 9 w 25"/>
                <a:gd name="T75" fmla="*/ 20 h 25"/>
                <a:gd name="T76" fmla="*/ 12 w 25"/>
                <a:gd name="T77" fmla="*/ 20 h 25"/>
                <a:gd name="T78" fmla="*/ 15 w 25"/>
                <a:gd name="T79" fmla="*/ 19 h 25"/>
                <a:gd name="T80" fmla="*/ 18 w 25"/>
                <a:gd name="T81" fmla="*/ 17 h 25"/>
                <a:gd name="T82" fmla="*/ 20 w 25"/>
                <a:gd name="T83" fmla="*/ 14 h 25"/>
                <a:gd name="T84" fmla="*/ 20 w 25"/>
                <a:gd name="T85" fmla="*/ 11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5"/>
                <a:gd name="T131" fmla="*/ 25 w 25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5">
                  <a:moveTo>
                    <a:pt x="24" y="11"/>
                  </a:moveTo>
                  <a:lnTo>
                    <a:pt x="24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4" y="11"/>
                  </a:lnTo>
                </a:path>
              </a:pathLst>
            </a:custGeom>
            <a:solidFill>
              <a:srgbClr val="FFBDB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31" name="Freeform 67"/>
            <p:cNvSpPr>
              <a:spLocks/>
            </p:cNvSpPr>
            <p:nvPr/>
          </p:nvSpPr>
          <p:spPr bwMode="auto">
            <a:xfrm>
              <a:off x="389" y="3517"/>
              <a:ext cx="21" cy="21"/>
            </a:xfrm>
            <a:custGeom>
              <a:avLst/>
              <a:gdLst>
                <a:gd name="T0" fmla="*/ 20 w 21"/>
                <a:gd name="T1" fmla="*/ 9 h 21"/>
                <a:gd name="T2" fmla="*/ 19 w 21"/>
                <a:gd name="T3" fmla="*/ 8 h 21"/>
                <a:gd name="T4" fmla="*/ 19 w 21"/>
                <a:gd name="T5" fmla="*/ 6 h 21"/>
                <a:gd name="T6" fmla="*/ 18 w 21"/>
                <a:gd name="T7" fmla="*/ 5 h 21"/>
                <a:gd name="T8" fmla="*/ 17 w 21"/>
                <a:gd name="T9" fmla="*/ 3 h 21"/>
                <a:gd name="T10" fmla="*/ 16 w 21"/>
                <a:gd name="T11" fmla="*/ 2 h 21"/>
                <a:gd name="T12" fmla="*/ 14 w 21"/>
                <a:gd name="T13" fmla="*/ 1 h 21"/>
                <a:gd name="T14" fmla="*/ 12 w 21"/>
                <a:gd name="T15" fmla="*/ 0 h 21"/>
                <a:gd name="T16" fmla="*/ 10 w 21"/>
                <a:gd name="T17" fmla="*/ 0 h 21"/>
                <a:gd name="T18" fmla="*/ 8 w 21"/>
                <a:gd name="T19" fmla="*/ 0 h 21"/>
                <a:gd name="T20" fmla="*/ 6 w 21"/>
                <a:gd name="T21" fmla="*/ 0 h 21"/>
                <a:gd name="T22" fmla="*/ 4 w 21"/>
                <a:gd name="T23" fmla="*/ 1 h 21"/>
                <a:gd name="T24" fmla="*/ 2 w 21"/>
                <a:gd name="T25" fmla="*/ 2 h 21"/>
                <a:gd name="T26" fmla="*/ 2 w 21"/>
                <a:gd name="T27" fmla="*/ 4 h 21"/>
                <a:gd name="T28" fmla="*/ 1 w 21"/>
                <a:gd name="T29" fmla="*/ 5 h 21"/>
                <a:gd name="T30" fmla="*/ 0 w 21"/>
                <a:gd name="T31" fmla="*/ 7 h 21"/>
                <a:gd name="T32" fmla="*/ 0 w 21"/>
                <a:gd name="T33" fmla="*/ 9 h 21"/>
                <a:gd name="T34" fmla="*/ 0 w 21"/>
                <a:gd name="T35" fmla="*/ 11 h 21"/>
                <a:gd name="T36" fmla="*/ 0 w 21"/>
                <a:gd name="T37" fmla="*/ 13 h 21"/>
                <a:gd name="T38" fmla="*/ 1 w 21"/>
                <a:gd name="T39" fmla="*/ 15 h 21"/>
                <a:gd name="T40" fmla="*/ 2 w 21"/>
                <a:gd name="T41" fmla="*/ 17 h 21"/>
                <a:gd name="T42" fmla="*/ 3 w 21"/>
                <a:gd name="T43" fmla="*/ 18 h 21"/>
                <a:gd name="T44" fmla="*/ 5 w 21"/>
                <a:gd name="T45" fmla="*/ 18 h 21"/>
                <a:gd name="T46" fmla="*/ 6 w 21"/>
                <a:gd name="T47" fmla="*/ 19 h 21"/>
                <a:gd name="T48" fmla="*/ 8 w 21"/>
                <a:gd name="T49" fmla="*/ 20 h 21"/>
                <a:gd name="T50" fmla="*/ 10 w 21"/>
                <a:gd name="T51" fmla="*/ 20 h 21"/>
                <a:gd name="T52" fmla="*/ 12 w 21"/>
                <a:gd name="T53" fmla="*/ 19 h 21"/>
                <a:gd name="T54" fmla="*/ 14 w 21"/>
                <a:gd name="T55" fmla="*/ 19 h 21"/>
                <a:gd name="T56" fmla="*/ 15 w 21"/>
                <a:gd name="T57" fmla="*/ 18 h 21"/>
                <a:gd name="T58" fmla="*/ 16 w 21"/>
                <a:gd name="T59" fmla="*/ 17 h 21"/>
                <a:gd name="T60" fmla="*/ 17 w 21"/>
                <a:gd name="T61" fmla="*/ 16 h 21"/>
                <a:gd name="T62" fmla="*/ 18 w 21"/>
                <a:gd name="T63" fmla="*/ 15 h 21"/>
                <a:gd name="T64" fmla="*/ 19 w 21"/>
                <a:gd name="T65" fmla="*/ 14 h 21"/>
                <a:gd name="T66" fmla="*/ 19 w 21"/>
                <a:gd name="T67" fmla="*/ 12 h 21"/>
                <a:gd name="T68" fmla="*/ 20 w 21"/>
                <a:gd name="T69" fmla="*/ 10 h 21"/>
                <a:gd name="T70" fmla="*/ 16 w 21"/>
                <a:gd name="T71" fmla="*/ 9 h 21"/>
                <a:gd name="T72" fmla="*/ 16 w 21"/>
                <a:gd name="T73" fmla="*/ 7 h 21"/>
                <a:gd name="T74" fmla="*/ 15 w 21"/>
                <a:gd name="T75" fmla="*/ 5 h 21"/>
                <a:gd name="T76" fmla="*/ 14 w 21"/>
                <a:gd name="T77" fmla="*/ 4 h 21"/>
                <a:gd name="T78" fmla="*/ 12 w 21"/>
                <a:gd name="T79" fmla="*/ 3 h 21"/>
                <a:gd name="T80" fmla="*/ 10 w 21"/>
                <a:gd name="T81" fmla="*/ 3 h 21"/>
                <a:gd name="T82" fmla="*/ 8 w 21"/>
                <a:gd name="T83" fmla="*/ 3 h 21"/>
                <a:gd name="T84" fmla="*/ 6 w 21"/>
                <a:gd name="T85" fmla="*/ 4 h 21"/>
                <a:gd name="T86" fmla="*/ 5 w 21"/>
                <a:gd name="T87" fmla="*/ 5 h 21"/>
                <a:gd name="T88" fmla="*/ 4 w 21"/>
                <a:gd name="T89" fmla="*/ 6 h 21"/>
                <a:gd name="T90" fmla="*/ 3 w 21"/>
                <a:gd name="T91" fmla="*/ 8 h 21"/>
                <a:gd name="T92" fmla="*/ 3 w 21"/>
                <a:gd name="T93" fmla="*/ 10 h 21"/>
                <a:gd name="T94" fmla="*/ 3 w 21"/>
                <a:gd name="T95" fmla="*/ 12 h 21"/>
                <a:gd name="T96" fmla="*/ 4 w 21"/>
                <a:gd name="T97" fmla="*/ 14 h 21"/>
                <a:gd name="T98" fmla="*/ 5 w 21"/>
                <a:gd name="T99" fmla="*/ 15 h 21"/>
                <a:gd name="T100" fmla="*/ 7 w 21"/>
                <a:gd name="T101" fmla="*/ 16 h 21"/>
                <a:gd name="T102" fmla="*/ 9 w 21"/>
                <a:gd name="T103" fmla="*/ 16 h 21"/>
                <a:gd name="T104" fmla="*/ 11 w 21"/>
                <a:gd name="T105" fmla="*/ 16 h 21"/>
                <a:gd name="T106" fmla="*/ 13 w 21"/>
                <a:gd name="T107" fmla="*/ 15 h 21"/>
                <a:gd name="T108" fmla="*/ 14 w 21"/>
                <a:gd name="T109" fmla="*/ 14 h 21"/>
                <a:gd name="T110" fmla="*/ 15 w 21"/>
                <a:gd name="T111" fmla="*/ 13 h 21"/>
                <a:gd name="T112" fmla="*/ 16 w 21"/>
                <a:gd name="T113" fmla="*/ 11 h 21"/>
                <a:gd name="T114" fmla="*/ 20 w 21"/>
                <a:gd name="T115" fmla="*/ 10 h 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"/>
                <a:gd name="T175" fmla="*/ 0 h 21"/>
                <a:gd name="T176" fmla="*/ 21 w 21"/>
                <a:gd name="T177" fmla="*/ 21 h 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" h="21">
                  <a:moveTo>
                    <a:pt x="20" y="10"/>
                  </a:move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20" y="10"/>
                  </a:lnTo>
                </a:path>
              </a:pathLst>
            </a:custGeom>
            <a:solidFill>
              <a:srgbClr val="FFC7C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32" name="Freeform 68"/>
            <p:cNvSpPr>
              <a:spLocks/>
            </p:cNvSpPr>
            <p:nvPr/>
          </p:nvSpPr>
          <p:spPr bwMode="auto">
            <a:xfrm>
              <a:off x="390" y="3519"/>
              <a:ext cx="18" cy="18"/>
            </a:xfrm>
            <a:custGeom>
              <a:avLst/>
              <a:gdLst>
                <a:gd name="T0" fmla="*/ 17 w 18"/>
                <a:gd name="T1" fmla="*/ 7 h 18"/>
                <a:gd name="T2" fmla="*/ 16 w 18"/>
                <a:gd name="T3" fmla="*/ 6 h 18"/>
                <a:gd name="T4" fmla="*/ 16 w 18"/>
                <a:gd name="T5" fmla="*/ 4 h 18"/>
                <a:gd name="T6" fmla="*/ 15 w 18"/>
                <a:gd name="T7" fmla="*/ 3 h 18"/>
                <a:gd name="T8" fmla="*/ 13 w 18"/>
                <a:gd name="T9" fmla="*/ 1 h 18"/>
                <a:gd name="T10" fmla="*/ 12 w 18"/>
                <a:gd name="T11" fmla="*/ 0 h 18"/>
                <a:gd name="T12" fmla="*/ 10 w 18"/>
                <a:gd name="T13" fmla="*/ 0 h 18"/>
                <a:gd name="T14" fmla="*/ 8 w 18"/>
                <a:gd name="T15" fmla="*/ 0 h 18"/>
                <a:gd name="T16" fmla="*/ 6 w 18"/>
                <a:gd name="T17" fmla="*/ 0 h 18"/>
                <a:gd name="T18" fmla="*/ 4 w 18"/>
                <a:gd name="T19" fmla="*/ 0 h 18"/>
                <a:gd name="T20" fmla="*/ 3 w 18"/>
                <a:gd name="T21" fmla="*/ 1 h 18"/>
                <a:gd name="T22" fmla="*/ 1 w 18"/>
                <a:gd name="T23" fmla="*/ 3 h 18"/>
                <a:gd name="T24" fmla="*/ 0 w 18"/>
                <a:gd name="T25" fmla="*/ 4 h 18"/>
                <a:gd name="T26" fmla="*/ 0 w 18"/>
                <a:gd name="T27" fmla="*/ 6 h 18"/>
                <a:gd name="T28" fmla="*/ 0 w 18"/>
                <a:gd name="T29" fmla="*/ 8 h 18"/>
                <a:gd name="T30" fmla="*/ 0 w 18"/>
                <a:gd name="T31" fmla="*/ 10 h 18"/>
                <a:gd name="T32" fmla="*/ 0 w 18"/>
                <a:gd name="T33" fmla="*/ 12 h 18"/>
                <a:gd name="T34" fmla="*/ 1 w 18"/>
                <a:gd name="T35" fmla="*/ 13 h 18"/>
                <a:gd name="T36" fmla="*/ 3 w 18"/>
                <a:gd name="T37" fmla="*/ 15 h 18"/>
                <a:gd name="T38" fmla="*/ 4 w 18"/>
                <a:gd name="T39" fmla="*/ 16 h 18"/>
                <a:gd name="T40" fmla="*/ 6 w 18"/>
                <a:gd name="T41" fmla="*/ 16 h 18"/>
                <a:gd name="T42" fmla="*/ 7 w 18"/>
                <a:gd name="T43" fmla="*/ 17 h 18"/>
                <a:gd name="T44" fmla="*/ 9 w 18"/>
                <a:gd name="T45" fmla="*/ 17 h 18"/>
                <a:gd name="T46" fmla="*/ 10 w 18"/>
                <a:gd name="T47" fmla="*/ 16 h 18"/>
                <a:gd name="T48" fmla="*/ 12 w 18"/>
                <a:gd name="T49" fmla="*/ 16 h 18"/>
                <a:gd name="T50" fmla="*/ 13 w 18"/>
                <a:gd name="T51" fmla="*/ 15 h 18"/>
                <a:gd name="T52" fmla="*/ 15 w 18"/>
                <a:gd name="T53" fmla="*/ 13 h 18"/>
                <a:gd name="T54" fmla="*/ 16 w 18"/>
                <a:gd name="T55" fmla="*/ 12 h 18"/>
                <a:gd name="T56" fmla="*/ 16 w 18"/>
                <a:gd name="T57" fmla="*/ 10 h 18"/>
                <a:gd name="T58" fmla="*/ 17 w 18"/>
                <a:gd name="T59" fmla="*/ 9 h 18"/>
                <a:gd name="T60" fmla="*/ 13 w 18"/>
                <a:gd name="T61" fmla="*/ 8 h 18"/>
                <a:gd name="T62" fmla="*/ 13 w 18"/>
                <a:gd name="T63" fmla="*/ 6 h 18"/>
                <a:gd name="T64" fmla="*/ 12 w 18"/>
                <a:gd name="T65" fmla="*/ 5 h 18"/>
                <a:gd name="T66" fmla="*/ 11 w 18"/>
                <a:gd name="T67" fmla="*/ 4 h 18"/>
                <a:gd name="T68" fmla="*/ 9 w 18"/>
                <a:gd name="T69" fmla="*/ 3 h 18"/>
                <a:gd name="T70" fmla="*/ 7 w 18"/>
                <a:gd name="T71" fmla="*/ 3 h 18"/>
                <a:gd name="T72" fmla="*/ 5 w 18"/>
                <a:gd name="T73" fmla="*/ 4 h 18"/>
                <a:gd name="T74" fmla="*/ 4 w 18"/>
                <a:gd name="T75" fmla="*/ 5 h 18"/>
                <a:gd name="T76" fmla="*/ 3 w 18"/>
                <a:gd name="T77" fmla="*/ 6 h 18"/>
                <a:gd name="T78" fmla="*/ 3 w 18"/>
                <a:gd name="T79" fmla="*/ 8 h 18"/>
                <a:gd name="T80" fmla="*/ 3 w 18"/>
                <a:gd name="T81" fmla="*/ 10 h 18"/>
                <a:gd name="T82" fmla="*/ 4 w 18"/>
                <a:gd name="T83" fmla="*/ 11 h 18"/>
                <a:gd name="T84" fmla="*/ 5 w 18"/>
                <a:gd name="T85" fmla="*/ 12 h 18"/>
                <a:gd name="T86" fmla="*/ 6 w 18"/>
                <a:gd name="T87" fmla="*/ 13 h 18"/>
                <a:gd name="T88" fmla="*/ 8 w 18"/>
                <a:gd name="T89" fmla="*/ 13 h 18"/>
                <a:gd name="T90" fmla="*/ 10 w 18"/>
                <a:gd name="T91" fmla="*/ 13 h 18"/>
                <a:gd name="T92" fmla="*/ 11 w 18"/>
                <a:gd name="T93" fmla="*/ 12 h 18"/>
                <a:gd name="T94" fmla="*/ 12 w 18"/>
                <a:gd name="T95" fmla="*/ 11 h 18"/>
                <a:gd name="T96" fmla="*/ 13 w 18"/>
                <a:gd name="T97" fmla="*/ 10 h 18"/>
                <a:gd name="T98" fmla="*/ 13 w 18"/>
                <a:gd name="T99" fmla="*/ 8 h 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"/>
                <a:gd name="T151" fmla="*/ 0 h 18"/>
                <a:gd name="T152" fmla="*/ 18 w 18"/>
                <a:gd name="T153" fmla="*/ 18 h 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" h="18">
                  <a:moveTo>
                    <a:pt x="17" y="8"/>
                  </a:moveTo>
                  <a:lnTo>
                    <a:pt x="17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7" y="8"/>
                  </a:lnTo>
                </a:path>
              </a:pathLst>
            </a:custGeom>
            <a:solidFill>
              <a:srgbClr val="FFCFD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33" name="Freeform 69"/>
            <p:cNvSpPr>
              <a:spLocks/>
            </p:cNvSpPr>
            <p:nvPr/>
          </p:nvSpPr>
          <p:spPr bwMode="auto">
            <a:xfrm>
              <a:off x="391" y="3520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2 h 17"/>
                <a:gd name="T10" fmla="*/ 12 w 17"/>
                <a:gd name="T11" fmla="*/ 1 h 17"/>
                <a:gd name="T12" fmla="*/ 10 w 17"/>
                <a:gd name="T13" fmla="*/ 0 h 17"/>
                <a:gd name="T14" fmla="*/ 8 w 17"/>
                <a:gd name="T15" fmla="*/ 0 h 17"/>
                <a:gd name="T16" fmla="*/ 6 w 17"/>
                <a:gd name="T17" fmla="*/ 0 h 17"/>
                <a:gd name="T18" fmla="*/ 4 w 17"/>
                <a:gd name="T19" fmla="*/ 0 h 17"/>
                <a:gd name="T20" fmla="*/ 2 w 17"/>
                <a:gd name="T21" fmla="*/ 1 h 17"/>
                <a:gd name="T22" fmla="*/ 1 w 17"/>
                <a:gd name="T23" fmla="*/ 2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1 w 17"/>
                <a:gd name="T33" fmla="*/ 12 h 17"/>
                <a:gd name="T34" fmla="*/ 2 w 17"/>
                <a:gd name="T35" fmla="*/ 13 h 17"/>
                <a:gd name="T36" fmla="*/ 3 w 17"/>
                <a:gd name="T37" fmla="*/ 14 h 17"/>
                <a:gd name="T38" fmla="*/ 4 w 17"/>
                <a:gd name="T39" fmla="*/ 15 h 17"/>
                <a:gd name="T40" fmla="*/ 6 w 17"/>
                <a:gd name="T41" fmla="*/ 15 h 17"/>
                <a:gd name="T42" fmla="*/ 8 w 17"/>
                <a:gd name="T43" fmla="*/ 16 h 17"/>
                <a:gd name="T44" fmla="*/ 10 w 17"/>
                <a:gd name="T45" fmla="*/ 15 h 17"/>
                <a:gd name="T46" fmla="*/ 11 w 17"/>
                <a:gd name="T47" fmla="*/ 14 h 17"/>
                <a:gd name="T48" fmla="*/ 13 w 17"/>
                <a:gd name="T49" fmla="*/ 14 h 17"/>
                <a:gd name="T50" fmla="*/ 14 w 17"/>
                <a:gd name="T51" fmla="*/ 13 h 17"/>
                <a:gd name="T52" fmla="*/ 14 w 17"/>
                <a:gd name="T53" fmla="*/ 11 h 17"/>
                <a:gd name="T54" fmla="*/ 15 w 17"/>
                <a:gd name="T55" fmla="*/ 10 h 17"/>
                <a:gd name="T56" fmla="*/ 15 w 17"/>
                <a:gd name="T57" fmla="*/ 8 h 17"/>
                <a:gd name="T58" fmla="*/ 16 w 17"/>
                <a:gd name="T59" fmla="*/ 7 h 17"/>
                <a:gd name="T60" fmla="*/ 11 w 17"/>
                <a:gd name="T61" fmla="*/ 6 h 17"/>
                <a:gd name="T62" fmla="*/ 10 w 17"/>
                <a:gd name="T63" fmla="*/ 5 h 17"/>
                <a:gd name="T64" fmla="*/ 9 w 17"/>
                <a:gd name="T65" fmla="*/ 4 h 17"/>
                <a:gd name="T66" fmla="*/ 7 w 17"/>
                <a:gd name="T67" fmla="*/ 4 h 17"/>
                <a:gd name="T68" fmla="*/ 5 w 17"/>
                <a:gd name="T69" fmla="*/ 4 h 17"/>
                <a:gd name="T70" fmla="*/ 4 w 17"/>
                <a:gd name="T71" fmla="*/ 5 h 17"/>
                <a:gd name="T72" fmla="*/ 4 w 17"/>
                <a:gd name="T73" fmla="*/ 7 h 17"/>
                <a:gd name="T74" fmla="*/ 3 w 17"/>
                <a:gd name="T75" fmla="*/ 8 h 17"/>
                <a:gd name="T76" fmla="*/ 4 w 17"/>
                <a:gd name="T77" fmla="*/ 9 h 17"/>
                <a:gd name="T78" fmla="*/ 5 w 17"/>
                <a:gd name="T79" fmla="*/ 10 h 17"/>
                <a:gd name="T80" fmla="*/ 6 w 17"/>
                <a:gd name="T81" fmla="*/ 11 h 17"/>
                <a:gd name="T82" fmla="*/ 8 w 17"/>
                <a:gd name="T83" fmla="*/ 11 h 17"/>
                <a:gd name="T84" fmla="*/ 10 w 17"/>
                <a:gd name="T85" fmla="*/ 11 h 17"/>
                <a:gd name="T86" fmla="*/ 11 w 17"/>
                <a:gd name="T87" fmla="*/ 10 h 17"/>
                <a:gd name="T88" fmla="*/ 11 w 17"/>
                <a:gd name="T89" fmla="*/ 8 h 17"/>
                <a:gd name="T90" fmla="*/ 16 w 17"/>
                <a:gd name="T91" fmla="*/ 7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17"/>
                <a:gd name="T140" fmla="*/ 17 w 17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6" y="7"/>
                  </a:lnTo>
                </a:path>
              </a:pathLst>
            </a:custGeom>
            <a:solidFill>
              <a:srgbClr val="993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34" name="Freeform 70"/>
            <p:cNvSpPr>
              <a:spLocks/>
            </p:cNvSpPr>
            <p:nvPr/>
          </p:nvSpPr>
          <p:spPr bwMode="auto">
            <a:xfrm>
              <a:off x="394" y="3522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1 h 17"/>
                <a:gd name="T10" fmla="*/ 11 w 17"/>
                <a:gd name="T11" fmla="*/ 0 h 17"/>
                <a:gd name="T12" fmla="*/ 9 w 17"/>
                <a:gd name="T13" fmla="*/ 0 h 17"/>
                <a:gd name="T14" fmla="*/ 7 w 17"/>
                <a:gd name="T15" fmla="*/ 0 h 17"/>
                <a:gd name="T16" fmla="*/ 5 w 17"/>
                <a:gd name="T17" fmla="*/ 0 h 17"/>
                <a:gd name="T18" fmla="*/ 4 w 17"/>
                <a:gd name="T19" fmla="*/ 1 h 17"/>
                <a:gd name="T20" fmla="*/ 2 w 17"/>
                <a:gd name="T21" fmla="*/ 1 h 17"/>
                <a:gd name="T22" fmla="*/ 1 w 17"/>
                <a:gd name="T23" fmla="*/ 3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0 w 17"/>
                <a:gd name="T33" fmla="*/ 12 h 17"/>
                <a:gd name="T34" fmla="*/ 1 w 17"/>
                <a:gd name="T35" fmla="*/ 13 h 17"/>
                <a:gd name="T36" fmla="*/ 2 w 17"/>
                <a:gd name="T37" fmla="*/ 14 h 17"/>
                <a:gd name="T38" fmla="*/ 4 w 17"/>
                <a:gd name="T39" fmla="*/ 14 h 17"/>
                <a:gd name="T40" fmla="*/ 5 w 17"/>
                <a:gd name="T41" fmla="*/ 15 h 17"/>
                <a:gd name="T42" fmla="*/ 6 w 17"/>
                <a:gd name="T43" fmla="*/ 16 h 17"/>
                <a:gd name="T44" fmla="*/ 8 w 17"/>
                <a:gd name="T45" fmla="*/ 16 h 17"/>
                <a:gd name="T46" fmla="*/ 10 w 17"/>
                <a:gd name="T47" fmla="*/ 15 h 17"/>
                <a:gd name="T48" fmla="*/ 12 w 17"/>
                <a:gd name="T49" fmla="*/ 14 h 17"/>
                <a:gd name="T50" fmla="*/ 13 w 17"/>
                <a:gd name="T51" fmla="*/ 13 h 17"/>
                <a:gd name="T52" fmla="*/ 14 w 17"/>
                <a:gd name="T53" fmla="*/ 12 h 17"/>
                <a:gd name="T54" fmla="*/ 15 w 17"/>
                <a:gd name="T55" fmla="*/ 11 h 17"/>
                <a:gd name="T56" fmla="*/ 16 w 17"/>
                <a:gd name="T57" fmla="*/ 9 h 17"/>
                <a:gd name="T58" fmla="*/ 10 w 17"/>
                <a:gd name="T59" fmla="*/ 8 h 17"/>
                <a:gd name="T60" fmla="*/ 10 w 17"/>
                <a:gd name="T61" fmla="*/ 6 h 17"/>
                <a:gd name="T62" fmla="*/ 9 w 17"/>
                <a:gd name="T63" fmla="*/ 5 h 17"/>
                <a:gd name="T64" fmla="*/ 7 w 17"/>
                <a:gd name="T65" fmla="*/ 5 h 17"/>
                <a:gd name="T66" fmla="*/ 6 w 17"/>
                <a:gd name="T67" fmla="*/ 6 h 17"/>
                <a:gd name="T68" fmla="*/ 5 w 17"/>
                <a:gd name="T69" fmla="*/ 7 h 17"/>
                <a:gd name="T70" fmla="*/ 5 w 17"/>
                <a:gd name="T71" fmla="*/ 9 h 17"/>
                <a:gd name="T72" fmla="*/ 6 w 17"/>
                <a:gd name="T73" fmla="*/ 10 h 17"/>
                <a:gd name="T74" fmla="*/ 8 w 17"/>
                <a:gd name="T75" fmla="*/ 10 h 17"/>
                <a:gd name="T76" fmla="*/ 9 w 17"/>
                <a:gd name="T77" fmla="*/ 9 h 17"/>
                <a:gd name="T78" fmla="*/ 10 w 17"/>
                <a:gd name="T79" fmla="*/ 8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"/>
                <a:gd name="T121" fmla="*/ 0 h 17"/>
                <a:gd name="T122" fmla="*/ 17 w 17"/>
                <a:gd name="T123" fmla="*/ 17 h 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" h="17">
                  <a:moveTo>
                    <a:pt x="16" y="8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6" y="8"/>
                  </a:lnTo>
                </a:path>
              </a:pathLst>
            </a:custGeom>
            <a:solidFill>
              <a:srgbClr val="FFE3E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35" name="Freeform 71"/>
            <p:cNvSpPr>
              <a:spLocks/>
            </p:cNvSpPr>
            <p:nvPr/>
          </p:nvSpPr>
          <p:spPr bwMode="auto">
            <a:xfrm>
              <a:off x="396" y="3523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7 h 17"/>
                <a:gd name="T4" fmla="*/ 16 w 17"/>
                <a:gd name="T5" fmla="*/ 6 h 17"/>
                <a:gd name="T6" fmla="*/ 15 w 17"/>
                <a:gd name="T7" fmla="*/ 6 h 17"/>
                <a:gd name="T8" fmla="*/ 15 w 17"/>
                <a:gd name="T9" fmla="*/ 5 h 17"/>
                <a:gd name="T10" fmla="*/ 15 w 17"/>
                <a:gd name="T11" fmla="*/ 4 h 17"/>
                <a:gd name="T12" fmla="*/ 14 w 17"/>
                <a:gd name="T13" fmla="*/ 4 h 17"/>
                <a:gd name="T14" fmla="*/ 14 w 17"/>
                <a:gd name="T15" fmla="*/ 3 h 17"/>
                <a:gd name="T16" fmla="*/ 14 w 17"/>
                <a:gd name="T17" fmla="*/ 2 h 17"/>
                <a:gd name="T18" fmla="*/ 13 w 17"/>
                <a:gd name="T19" fmla="*/ 2 h 17"/>
                <a:gd name="T20" fmla="*/ 13 w 17"/>
                <a:gd name="T21" fmla="*/ 1 h 17"/>
                <a:gd name="T22" fmla="*/ 12 w 17"/>
                <a:gd name="T23" fmla="*/ 1 h 17"/>
                <a:gd name="T24" fmla="*/ 11 w 17"/>
                <a:gd name="T25" fmla="*/ 0 h 17"/>
                <a:gd name="T26" fmla="*/ 10 w 17"/>
                <a:gd name="T27" fmla="*/ 0 h 17"/>
                <a:gd name="T28" fmla="*/ 9 w 17"/>
                <a:gd name="T29" fmla="*/ 0 h 17"/>
                <a:gd name="T30" fmla="*/ 8 w 17"/>
                <a:gd name="T31" fmla="*/ 0 h 17"/>
                <a:gd name="T32" fmla="*/ 7 w 17"/>
                <a:gd name="T33" fmla="*/ 0 h 17"/>
                <a:gd name="T34" fmla="*/ 6 w 17"/>
                <a:gd name="T35" fmla="*/ 0 h 17"/>
                <a:gd name="T36" fmla="*/ 5 w 17"/>
                <a:gd name="T37" fmla="*/ 0 h 17"/>
                <a:gd name="T38" fmla="*/ 4 w 17"/>
                <a:gd name="T39" fmla="*/ 0 h 17"/>
                <a:gd name="T40" fmla="*/ 3 w 17"/>
                <a:gd name="T41" fmla="*/ 1 h 17"/>
                <a:gd name="T42" fmla="*/ 2 w 17"/>
                <a:gd name="T43" fmla="*/ 2 h 17"/>
                <a:gd name="T44" fmla="*/ 1 w 17"/>
                <a:gd name="T45" fmla="*/ 3 h 17"/>
                <a:gd name="T46" fmla="*/ 1 w 17"/>
                <a:gd name="T47" fmla="*/ 4 h 17"/>
                <a:gd name="T48" fmla="*/ 0 w 17"/>
                <a:gd name="T49" fmla="*/ 4 h 17"/>
                <a:gd name="T50" fmla="*/ 0 w 17"/>
                <a:gd name="T51" fmla="*/ 5 h 17"/>
                <a:gd name="T52" fmla="*/ 0 w 17"/>
                <a:gd name="T53" fmla="*/ 6 h 17"/>
                <a:gd name="T54" fmla="*/ 0 w 17"/>
                <a:gd name="T55" fmla="*/ 7 h 17"/>
                <a:gd name="T56" fmla="*/ 0 w 17"/>
                <a:gd name="T57" fmla="*/ 8 h 17"/>
                <a:gd name="T58" fmla="*/ 0 w 17"/>
                <a:gd name="T59" fmla="*/ 9 h 17"/>
                <a:gd name="T60" fmla="*/ 0 w 17"/>
                <a:gd name="T61" fmla="*/ 10 h 17"/>
                <a:gd name="T62" fmla="*/ 0 w 17"/>
                <a:gd name="T63" fmla="*/ 11 h 17"/>
                <a:gd name="T64" fmla="*/ 1 w 17"/>
                <a:gd name="T65" fmla="*/ 11 h 17"/>
                <a:gd name="T66" fmla="*/ 1 w 17"/>
                <a:gd name="T67" fmla="*/ 12 h 17"/>
                <a:gd name="T68" fmla="*/ 2 w 17"/>
                <a:gd name="T69" fmla="*/ 13 h 17"/>
                <a:gd name="T70" fmla="*/ 3 w 17"/>
                <a:gd name="T71" fmla="*/ 14 h 17"/>
                <a:gd name="T72" fmla="*/ 4 w 17"/>
                <a:gd name="T73" fmla="*/ 14 h 17"/>
                <a:gd name="T74" fmla="*/ 4 w 17"/>
                <a:gd name="T75" fmla="*/ 15 h 17"/>
                <a:gd name="T76" fmla="*/ 5 w 17"/>
                <a:gd name="T77" fmla="*/ 15 h 17"/>
                <a:gd name="T78" fmla="*/ 6 w 17"/>
                <a:gd name="T79" fmla="*/ 15 h 17"/>
                <a:gd name="T80" fmla="*/ 6 w 17"/>
                <a:gd name="T81" fmla="*/ 16 h 17"/>
                <a:gd name="T82" fmla="*/ 7 w 17"/>
                <a:gd name="T83" fmla="*/ 16 h 17"/>
                <a:gd name="T84" fmla="*/ 8 w 17"/>
                <a:gd name="T85" fmla="*/ 16 h 17"/>
                <a:gd name="T86" fmla="*/ 9 w 17"/>
                <a:gd name="T87" fmla="*/ 16 h 17"/>
                <a:gd name="T88" fmla="*/ 10 w 17"/>
                <a:gd name="T89" fmla="*/ 15 h 17"/>
                <a:gd name="T90" fmla="*/ 11 w 17"/>
                <a:gd name="T91" fmla="*/ 15 h 17"/>
                <a:gd name="T92" fmla="*/ 11 w 17"/>
                <a:gd name="T93" fmla="*/ 14 h 17"/>
                <a:gd name="T94" fmla="*/ 12 w 17"/>
                <a:gd name="T95" fmla="*/ 14 h 17"/>
                <a:gd name="T96" fmla="*/ 13 w 17"/>
                <a:gd name="T97" fmla="*/ 14 h 17"/>
                <a:gd name="T98" fmla="*/ 13 w 17"/>
                <a:gd name="T99" fmla="*/ 13 h 17"/>
                <a:gd name="T100" fmla="*/ 14 w 17"/>
                <a:gd name="T101" fmla="*/ 13 h 17"/>
                <a:gd name="T102" fmla="*/ 14 w 17"/>
                <a:gd name="T103" fmla="*/ 12 h 17"/>
                <a:gd name="T104" fmla="*/ 14 w 17"/>
                <a:gd name="T105" fmla="*/ 11 h 17"/>
                <a:gd name="T106" fmla="*/ 15 w 17"/>
                <a:gd name="T107" fmla="*/ 11 h 17"/>
                <a:gd name="T108" fmla="*/ 15 w 17"/>
                <a:gd name="T109" fmla="*/ 10 h 17"/>
                <a:gd name="T110" fmla="*/ 15 w 17"/>
                <a:gd name="T111" fmla="*/ 9 h 17"/>
                <a:gd name="T112" fmla="*/ 16 w 17"/>
                <a:gd name="T113" fmla="*/ 9 h 17"/>
                <a:gd name="T114" fmla="*/ 16 w 17"/>
                <a:gd name="T115" fmla="*/ 8 h 17"/>
                <a:gd name="T116" fmla="*/ 16 w 17"/>
                <a:gd name="T117" fmla="*/ 7 h 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"/>
                <a:gd name="T178" fmla="*/ 0 h 17"/>
                <a:gd name="T179" fmla="*/ 17 w 17"/>
                <a:gd name="T180" fmla="*/ 17 h 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EBE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36" name="Freeform 72"/>
            <p:cNvSpPr>
              <a:spLocks/>
            </p:cNvSpPr>
            <p:nvPr/>
          </p:nvSpPr>
          <p:spPr bwMode="auto">
            <a:xfrm>
              <a:off x="397" y="3526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6 h 17"/>
                <a:gd name="T4" fmla="*/ 15 w 17"/>
                <a:gd name="T5" fmla="*/ 6 h 17"/>
                <a:gd name="T6" fmla="*/ 15 w 17"/>
                <a:gd name="T7" fmla="*/ 5 h 17"/>
                <a:gd name="T8" fmla="*/ 15 w 17"/>
                <a:gd name="T9" fmla="*/ 4 h 17"/>
                <a:gd name="T10" fmla="*/ 14 w 17"/>
                <a:gd name="T11" fmla="*/ 4 h 17"/>
                <a:gd name="T12" fmla="*/ 14 w 17"/>
                <a:gd name="T13" fmla="*/ 3 h 17"/>
                <a:gd name="T14" fmla="*/ 13 w 17"/>
                <a:gd name="T15" fmla="*/ 2 h 17"/>
                <a:gd name="T16" fmla="*/ 12 w 17"/>
                <a:gd name="T17" fmla="*/ 2 h 17"/>
                <a:gd name="T18" fmla="*/ 12 w 17"/>
                <a:gd name="T19" fmla="*/ 1 h 17"/>
                <a:gd name="T20" fmla="*/ 11 w 17"/>
                <a:gd name="T21" fmla="*/ 0 h 17"/>
                <a:gd name="T22" fmla="*/ 10 w 17"/>
                <a:gd name="T23" fmla="*/ 0 h 17"/>
                <a:gd name="T24" fmla="*/ 9 w 17"/>
                <a:gd name="T25" fmla="*/ 0 h 17"/>
                <a:gd name="T26" fmla="*/ 8 w 17"/>
                <a:gd name="T27" fmla="*/ 0 h 17"/>
                <a:gd name="T28" fmla="*/ 7 w 17"/>
                <a:gd name="T29" fmla="*/ 0 h 17"/>
                <a:gd name="T30" fmla="*/ 6 w 17"/>
                <a:gd name="T31" fmla="*/ 0 h 17"/>
                <a:gd name="T32" fmla="*/ 5 w 17"/>
                <a:gd name="T33" fmla="*/ 0 h 17"/>
                <a:gd name="T34" fmla="*/ 4 w 17"/>
                <a:gd name="T35" fmla="*/ 0 h 17"/>
                <a:gd name="T36" fmla="*/ 3 w 17"/>
                <a:gd name="T37" fmla="*/ 1 h 17"/>
                <a:gd name="T38" fmla="*/ 2 w 17"/>
                <a:gd name="T39" fmla="*/ 2 h 17"/>
                <a:gd name="T40" fmla="*/ 1 w 17"/>
                <a:gd name="T41" fmla="*/ 2 h 17"/>
                <a:gd name="T42" fmla="*/ 1 w 17"/>
                <a:gd name="T43" fmla="*/ 3 h 17"/>
                <a:gd name="T44" fmla="*/ 0 w 17"/>
                <a:gd name="T45" fmla="*/ 4 h 17"/>
                <a:gd name="T46" fmla="*/ 0 w 17"/>
                <a:gd name="T47" fmla="*/ 5 h 17"/>
                <a:gd name="T48" fmla="*/ 0 w 17"/>
                <a:gd name="T49" fmla="*/ 6 h 17"/>
                <a:gd name="T50" fmla="*/ 0 w 17"/>
                <a:gd name="T51" fmla="*/ 7 h 17"/>
                <a:gd name="T52" fmla="*/ 0 w 17"/>
                <a:gd name="T53" fmla="*/ 8 h 17"/>
                <a:gd name="T54" fmla="*/ 0 w 17"/>
                <a:gd name="T55" fmla="*/ 9 h 17"/>
                <a:gd name="T56" fmla="*/ 0 w 17"/>
                <a:gd name="T57" fmla="*/ 10 h 17"/>
                <a:gd name="T58" fmla="*/ 0 w 17"/>
                <a:gd name="T59" fmla="*/ 11 h 17"/>
                <a:gd name="T60" fmla="*/ 1 w 17"/>
                <a:gd name="T61" fmla="*/ 12 h 17"/>
                <a:gd name="T62" fmla="*/ 1 w 17"/>
                <a:gd name="T63" fmla="*/ 13 h 17"/>
                <a:gd name="T64" fmla="*/ 2 w 17"/>
                <a:gd name="T65" fmla="*/ 13 h 17"/>
                <a:gd name="T66" fmla="*/ 3 w 17"/>
                <a:gd name="T67" fmla="*/ 14 h 17"/>
                <a:gd name="T68" fmla="*/ 4 w 17"/>
                <a:gd name="T69" fmla="*/ 14 h 17"/>
                <a:gd name="T70" fmla="*/ 4 w 17"/>
                <a:gd name="T71" fmla="*/ 15 h 17"/>
                <a:gd name="T72" fmla="*/ 5 w 17"/>
                <a:gd name="T73" fmla="*/ 15 h 17"/>
                <a:gd name="T74" fmla="*/ 6 w 17"/>
                <a:gd name="T75" fmla="*/ 15 h 17"/>
                <a:gd name="T76" fmla="*/ 6 w 17"/>
                <a:gd name="T77" fmla="*/ 16 h 17"/>
                <a:gd name="T78" fmla="*/ 7 w 17"/>
                <a:gd name="T79" fmla="*/ 16 h 17"/>
                <a:gd name="T80" fmla="*/ 8 w 17"/>
                <a:gd name="T81" fmla="*/ 16 h 17"/>
                <a:gd name="T82" fmla="*/ 9 w 17"/>
                <a:gd name="T83" fmla="*/ 15 h 17"/>
                <a:gd name="T84" fmla="*/ 10 w 17"/>
                <a:gd name="T85" fmla="*/ 15 h 17"/>
                <a:gd name="T86" fmla="*/ 11 w 17"/>
                <a:gd name="T87" fmla="*/ 15 h 17"/>
                <a:gd name="T88" fmla="*/ 11 w 17"/>
                <a:gd name="T89" fmla="*/ 14 h 17"/>
                <a:gd name="T90" fmla="*/ 12 w 17"/>
                <a:gd name="T91" fmla="*/ 14 h 17"/>
                <a:gd name="T92" fmla="*/ 12 w 17"/>
                <a:gd name="T93" fmla="*/ 13 h 17"/>
                <a:gd name="T94" fmla="*/ 13 w 17"/>
                <a:gd name="T95" fmla="*/ 13 h 17"/>
                <a:gd name="T96" fmla="*/ 14 w 17"/>
                <a:gd name="T97" fmla="*/ 12 h 17"/>
                <a:gd name="T98" fmla="*/ 14 w 17"/>
                <a:gd name="T99" fmla="*/ 11 h 17"/>
                <a:gd name="T100" fmla="*/ 15 w 17"/>
                <a:gd name="T101" fmla="*/ 11 h 17"/>
                <a:gd name="T102" fmla="*/ 15 w 17"/>
                <a:gd name="T103" fmla="*/ 10 h 17"/>
                <a:gd name="T104" fmla="*/ 15 w 17"/>
                <a:gd name="T105" fmla="*/ 9 h 17"/>
                <a:gd name="T106" fmla="*/ 16 w 17"/>
                <a:gd name="T107" fmla="*/ 8 h 17"/>
                <a:gd name="T108" fmla="*/ 16 w 17"/>
                <a:gd name="T109" fmla="*/ 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"/>
                <a:gd name="T166" fmla="*/ 0 h 17"/>
                <a:gd name="T167" fmla="*/ 17 w 17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" h="17">
                  <a:moveTo>
                    <a:pt x="16" y="7"/>
                  </a:move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</p:grpSp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914400" y="4495800"/>
            <a:ext cx="179388" cy="204788"/>
            <a:chOff x="1382" y="2888"/>
            <a:chExt cx="129" cy="129"/>
          </a:xfrm>
        </p:grpSpPr>
        <p:sp>
          <p:nvSpPr>
            <p:cNvPr id="20538" name="Freeform 125"/>
            <p:cNvSpPr>
              <a:spLocks/>
            </p:cNvSpPr>
            <p:nvPr/>
          </p:nvSpPr>
          <p:spPr bwMode="auto">
            <a:xfrm>
              <a:off x="1382" y="2897"/>
              <a:ext cx="120" cy="120"/>
            </a:xfrm>
            <a:custGeom>
              <a:avLst/>
              <a:gdLst>
                <a:gd name="T0" fmla="*/ 29 w 120"/>
                <a:gd name="T1" fmla="*/ 3 h 120"/>
                <a:gd name="T2" fmla="*/ 23 w 120"/>
                <a:gd name="T3" fmla="*/ 10 h 120"/>
                <a:gd name="T4" fmla="*/ 19 w 120"/>
                <a:gd name="T5" fmla="*/ 18 h 120"/>
                <a:gd name="T6" fmla="*/ 17 w 120"/>
                <a:gd name="T7" fmla="*/ 27 h 120"/>
                <a:gd name="T8" fmla="*/ 15 w 120"/>
                <a:gd name="T9" fmla="*/ 36 h 120"/>
                <a:gd name="T10" fmla="*/ 15 w 120"/>
                <a:gd name="T11" fmla="*/ 45 h 120"/>
                <a:gd name="T12" fmla="*/ 16 w 120"/>
                <a:gd name="T13" fmla="*/ 55 h 120"/>
                <a:gd name="T14" fmla="*/ 18 w 120"/>
                <a:gd name="T15" fmla="*/ 63 h 120"/>
                <a:gd name="T16" fmla="*/ 22 w 120"/>
                <a:gd name="T17" fmla="*/ 71 h 120"/>
                <a:gd name="T18" fmla="*/ 27 w 120"/>
                <a:gd name="T19" fmla="*/ 79 h 120"/>
                <a:gd name="T20" fmla="*/ 33 w 120"/>
                <a:gd name="T21" fmla="*/ 85 h 120"/>
                <a:gd name="T22" fmla="*/ 39 w 120"/>
                <a:gd name="T23" fmla="*/ 91 h 120"/>
                <a:gd name="T24" fmla="*/ 47 w 120"/>
                <a:gd name="T25" fmla="*/ 96 h 120"/>
                <a:gd name="T26" fmla="*/ 55 w 120"/>
                <a:gd name="T27" fmla="*/ 100 h 120"/>
                <a:gd name="T28" fmla="*/ 64 w 120"/>
                <a:gd name="T29" fmla="*/ 102 h 120"/>
                <a:gd name="T30" fmla="*/ 73 w 120"/>
                <a:gd name="T31" fmla="*/ 103 h 120"/>
                <a:gd name="T32" fmla="*/ 82 w 120"/>
                <a:gd name="T33" fmla="*/ 103 h 120"/>
                <a:gd name="T34" fmla="*/ 91 w 120"/>
                <a:gd name="T35" fmla="*/ 102 h 120"/>
                <a:gd name="T36" fmla="*/ 100 w 120"/>
                <a:gd name="T37" fmla="*/ 99 h 120"/>
                <a:gd name="T38" fmla="*/ 108 w 120"/>
                <a:gd name="T39" fmla="*/ 95 h 120"/>
                <a:gd name="T40" fmla="*/ 115 w 120"/>
                <a:gd name="T41" fmla="*/ 89 h 120"/>
                <a:gd name="T42" fmla="*/ 117 w 120"/>
                <a:gd name="T43" fmla="*/ 88 h 120"/>
                <a:gd name="T44" fmla="*/ 114 w 120"/>
                <a:gd name="T45" fmla="*/ 93 h 120"/>
                <a:gd name="T46" fmla="*/ 110 w 120"/>
                <a:gd name="T47" fmla="*/ 98 h 120"/>
                <a:gd name="T48" fmla="*/ 106 w 120"/>
                <a:gd name="T49" fmla="*/ 102 h 120"/>
                <a:gd name="T50" fmla="*/ 101 w 120"/>
                <a:gd name="T51" fmla="*/ 106 h 120"/>
                <a:gd name="T52" fmla="*/ 96 w 120"/>
                <a:gd name="T53" fmla="*/ 110 h 120"/>
                <a:gd name="T54" fmla="*/ 90 w 120"/>
                <a:gd name="T55" fmla="*/ 113 h 120"/>
                <a:gd name="T56" fmla="*/ 84 w 120"/>
                <a:gd name="T57" fmla="*/ 115 h 120"/>
                <a:gd name="T58" fmla="*/ 78 w 120"/>
                <a:gd name="T59" fmla="*/ 117 h 120"/>
                <a:gd name="T60" fmla="*/ 72 w 120"/>
                <a:gd name="T61" fmla="*/ 118 h 120"/>
                <a:gd name="T62" fmla="*/ 65 w 120"/>
                <a:gd name="T63" fmla="*/ 119 h 120"/>
                <a:gd name="T64" fmla="*/ 57 w 120"/>
                <a:gd name="T65" fmla="*/ 118 h 120"/>
                <a:gd name="T66" fmla="*/ 47 w 120"/>
                <a:gd name="T67" fmla="*/ 117 h 120"/>
                <a:gd name="T68" fmla="*/ 38 w 120"/>
                <a:gd name="T69" fmla="*/ 113 h 120"/>
                <a:gd name="T70" fmla="*/ 30 w 120"/>
                <a:gd name="T71" fmla="*/ 109 h 120"/>
                <a:gd name="T72" fmla="*/ 23 w 120"/>
                <a:gd name="T73" fmla="*/ 104 h 120"/>
                <a:gd name="T74" fmla="*/ 16 w 120"/>
                <a:gd name="T75" fmla="*/ 98 h 120"/>
                <a:gd name="T76" fmla="*/ 10 w 120"/>
                <a:gd name="T77" fmla="*/ 90 h 120"/>
                <a:gd name="T78" fmla="*/ 6 w 120"/>
                <a:gd name="T79" fmla="*/ 82 h 120"/>
                <a:gd name="T80" fmla="*/ 2 w 120"/>
                <a:gd name="T81" fmla="*/ 74 h 120"/>
                <a:gd name="T82" fmla="*/ 0 w 120"/>
                <a:gd name="T83" fmla="*/ 64 h 120"/>
                <a:gd name="T84" fmla="*/ 0 w 120"/>
                <a:gd name="T85" fmla="*/ 55 h 120"/>
                <a:gd name="T86" fmla="*/ 0 w 120"/>
                <a:gd name="T87" fmla="*/ 48 h 120"/>
                <a:gd name="T88" fmla="*/ 1 w 120"/>
                <a:gd name="T89" fmla="*/ 42 h 120"/>
                <a:gd name="T90" fmla="*/ 2 w 120"/>
                <a:gd name="T91" fmla="*/ 36 h 120"/>
                <a:gd name="T92" fmla="*/ 5 w 120"/>
                <a:gd name="T93" fmla="*/ 30 h 120"/>
                <a:gd name="T94" fmla="*/ 7 w 120"/>
                <a:gd name="T95" fmla="*/ 24 h 120"/>
                <a:gd name="T96" fmla="*/ 11 w 120"/>
                <a:gd name="T97" fmla="*/ 19 h 120"/>
                <a:gd name="T98" fmla="*/ 14 w 120"/>
                <a:gd name="T99" fmla="*/ 14 h 120"/>
                <a:gd name="T100" fmla="*/ 19 w 120"/>
                <a:gd name="T101" fmla="*/ 9 h 120"/>
                <a:gd name="T102" fmla="*/ 23 w 120"/>
                <a:gd name="T103" fmla="*/ 5 h 120"/>
                <a:gd name="T104" fmla="*/ 28 w 120"/>
                <a:gd name="T105" fmla="*/ 2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20"/>
                <a:gd name="T161" fmla="*/ 120 w 120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20">
                  <a:moveTo>
                    <a:pt x="32" y="0"/>
                  </a:moveTo>
                  <a:lnTo>
                    <a:pt x="31" y="1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3"/>
                  </a:lnTo>
                  <a:lnTo>
                    <a:pt x="21" y="15"/>
                  </a:lnTo>
                  <a:lnTo>
                    <a:pt x="19" y="18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6" y="55"/>
                  </a:lnTo>
                  <a:lnTo>
                    <a:pt x="17" y="57"/>
                  </a:lnTo>
                  <a:lnTo>
                    <a:pt x="17" y="60"/>
                  </a:lnTo>
                  <a:lnTo>
                    <a:pt x="18" y="63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3" y="74"/>
                  </a:lnTo>
                  <a:lnTo>
                    <a:pt x="25" y="76"/>
                  </a:lnTo>
                  <a:lnTo>
                    <a:pt x="27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39" y="91"/>
                  </a:lnTo>
                  <a:lnTo>
                    <a:pt x="42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49" y="97"/>
                  </a:lnTo>
                  <a:lnTo>
                    <a:pt x="52" y="99"/>
                  </a:lnTo>
                  <a:lnTo>
                    <a:pt x="55" y="100"/>
                  </a:lnTo>
                  <a:lnTo>
                    <a:pt x="58" y="101"/>
                  </a:lnTo>
                  <a:lnTo>
                    <a:pt x="61" y="102"/>
                  </a:lnTo>
                  <a:lnTo>
                    <a:pt x="64" y="102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73" y="103"/>
                  </a:lnTo>
                  <a:lnTo>
                    <a:pt x="76" y="103"/>
                  </a:lnTo>
                  <a:lnTo>
                    <a:pt x="79" y="103"/>
                  </a:lnTo>
                  <a:lnTo>
                    <a:pt x="82" y="103"/>
                  </a:lnTo>
                  <a:lnTo>
                    <a:pt x="85" y="103"/>
                  </a:lnTo>
                  <a:lnTo>
                    <a:pt x="88" y="102"/>
                  </a:lnTo>
                  <a:lnTo>
                    <a:pt x="91" y="102"/>
                  </a:lnTo>
                  <a:lnTo>
                    <a:pt x="94" y="101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3" y="97"/>
                  </a:lnTo>
                  <a:lnTo>
                    <a:pt x="105" y="96"/>
                  </a:lnTo>
                  <a:lnTo>
                    <a:pt x="108" y="95"/>
                  </a:lnTo>
                  <a:lnTo>
                    <a:pt x="110" y="93"/>
                  </a:lnTo>
                  <a:lnTo>
                    <a:pt x="113" y="91"/>
                  </a:lnTo>
                  <a:lnTo>
                    <a:pt x="115" y="89"/>
                  </a:lnTo>
                  <a:lnTo>
                    <a:pt x="117" y="88"/>
                  </a:lnTo>
                  <a:lnTo>
                    <a:pt x="119" y="86"/>
                  </a:lnTo>
                  <a:lnTo>
                    <a:pt x="117" y="88"/>
                  </a:lnTo>
                  <a:lnTo>
                    <a:pt x="116" y="90"/>
                  </a:lnTo>
                  <a:lnTo>
                    <a:pt x="115" y="91"/>
                  </a:lnTo>
                  <a:lnTo>
                    <a:pt x="114" y="93"/>
                  </a:lnTo>
                  <a:lnTo>
                    <a:pt x="113" y="95"/>
                  </a:lnTo>
                  <a:lnTo>
                    <a:pt x="111" y="96"/>
                  </a:lnTo>
                  <a:lnTo>
                    <a:pt x="110" y="98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4" y="104"/>
                  </a:lnTo>
                  <a:lnTo>
                    <a:pt x="103" y="105"/>
                  </a:lnTo>
                  <a:lnTo>
                    <a:pt x="101" y="106"/>
                  </a:lnTo>
                  <a:lnTo>
                    <a:pt x="99" y="107"/>
                  </a:lnTo>
                  <a:lnTo>
                    <a:pt x="97" y="108"/>
                  </a:lnTo>
                  <a:lnTo>
                    <a:pt x="96" y="110"/>
                  </a:lnTo>
                  <a:lnTo>
                    <a:pt x="94" y="111"/>
                  </a:lnTo>
                  <a:lnTo>
                    <a:pt x="92" y="112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6" y="114"/>
                  </a:lnTo>
                  <a:lnTo>
                    <a:pt x="84" y="115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4" y="118"/>
                  </a:lnTo>
                  <a:lnTo>
                    <a:pt x="72" y="118"/>
                  </a:lnTo>
                  <a:lnTo>
                    <a:pt x="70" y="118"/>
                  </a:lnTo>
                  <a:lnTo>
                    <a:pt x="68" y="118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60" y="118"/>
                  </a:lnTo>
                  <a:lnTo>
                    <a:pt x="57" y="118"/>
                  </a:lnTo>
                  <a:lnTo>
                    <a:pt x="54" y="118"/>
                  </a:lnTo>
                  <a:lnTo>
                    <a:pt x="50" y="117"/>
                  </a:lnTo>
                  <a:lnTo>
                    <a:pt x="47" y="117"/>
                  </a:lnTo>
                  <a:lnTo>
                    <a:pt x="44" y="116"/>
                  </a:lnTo>
                  <a:lnTo>
                    <a:pt x="41" y="115"/>
                  </a:lnTo>
                  <a:lnTo>
                    <a:pt x="38" y="113"/>
                  </a:lnTo>
                  <a:lnTo>
                    <a:pt x="36" y="112"/>
                  </a:lnTo>
                  <a:lnTo>
                    <a:pt x="33" y="111"/>
                  </a:lnTo>
                  <a:lnTo>
                    <a:pt x="30" y="109"/>
                  </a:lnTo>
                  <a:lnTo>
                    <a:pt x="28" y="108"/>
                  </a:lnTo>
                  <a:lnTo>
                    <a:pt x="25" y="106"/>
                  </a:lnTo>
                  <a:lnTo>
                    <a:pt x="23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4" y="95"/>
                  </a:lnTo>
                  <a:lnTo>
                    <a:pt x="12" y="93"/>
                  </a:lnTo>
                  <a:lnTo>
                    <a:pt x="10" y="90"/>
                  </a:lnTo>
                  <a:lnTo>
                    <a:pt x="9" y="88"/>
                  </a:lnTo>
                  <a:lnTo>
                    <a:pt x="7" y="85"/>
                  </a:lnTo>
                  <a:lnTo>
                    <a:pt x="6" y="82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2" y="74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2" y="0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39" name="Freeform 126"/>
            <p:cNvSpPr>
              <a:spLocks/>
            </p:cNvSpPr>
            <p:nvPr/>
          </p:nvSpPr>
          <p:spPr bwMode="auto">
            <a:xfrm>
              <a:off x="1392" y="2985"/>
              <a:ext cx="22" cy="2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4 w 22"/>
                <a:gd name="T5" fmla="*/ 5 h 22"/>
                <a:gd name="T6" fmla="*/ 6 w 22"/>
                <a:gd name="T7" fmla="*/ 8 h 22"/>
                <a:gd name="T8" fmla="*/ 9 w 22"/>
                <a:gd name="T9" fmla="*/ 11 h 22"/>
                <a:gd name="T10" fmla="*/ 12 w 22"/>
                <a:gd name="T11" fmla="*/ 14 h 22"/>
                <a:gd name="T12" fmla="*/ 15 w 22"/>
                <a:gd name="T13" fmla="*/ 16 h 22"/>
                <a:gd name="T14" fmla="*/ 18 w 22"/>
                <a:gd name="T15" fmla="*/ 19 h 22"/>
                <a:gd name="T16" fmla="*/ 21 w 22"/>
                <a:gd name="T17" fmla="*/ 21 h 22"/>
                <a:gd name="T18" fmla="*/ 20 w 22"/>
                <a:gd name="T19" fmla="*/ 20 h 22"/>
                <a:gd name="T20" fmla="*/ 19 w 22"/>
                <a:gd name="T21" fmla="*/ 20 h 22"/>
                <a:gd name="T22" fmla="*/ 18 w 22"/>
                <a:gd name="T23" fmla="*/ 19 h 22"/>
                <a:gd name="T24" fmla="*/ 17 w 22"/>
                <a:gd name="T25" fmla="*/ 19 h 22"/>
                <a:gd name="T26" fmla="*/ 17 w 22"/>
                <a:gd name="T27" fmla="*/ 18 h 22"/>
                <a:gd name="T28" fmla="*/ 16 w 22"/>
                <a:gd name="T29" fmla="*/ 17 h 22"/>
                <a:gd name="T30" fmla="*/ 15 w 22"/>
                <a:gd name="T31" fmla="*/ 17 h 22"/>
                <a:gd name="T32" fmla="*/ 14 w 22"/>
                <a:gd name="T33" fmla="*/ 16 h 22"/>
                <a:gd name="T34" fmla="*/ 13 w 22"/>
                <a:gd name="T35" fmla="*/ 15 h 22"/>
                <a:gd name="T36" fmla="*/ 12 w 22"/>
                <a:gd name="T37" fmla="*/ 14 h 22"/>
                <a:gd name="T38" fmla="*/ 11 w 22"/>
                <a:gd name="T39" fmla="*/ 14 h 22"/>
                <a:gd name="T40" fmla="*/ 11 w 22"/>
                <a:gd name="T41" fmla="*/ 13 h 22"/>
                <a:gd name="T42" fmla="*/ 10 w 22"/>
                <a:gd name="T43" fmla="*/ 13 h 22"/>
                <a:gd name="T44" fmla="*/ 9 w 22"/>
                <a:gd name="T45" fmla="*/ 12 h 22"/>
                <a:gd name="T46" fmla="*/ 9 w 22"/>
                <a:gd name="T47" fmla="*/ 11 h 22"/>
                <a:gd name="T48" fmla="*/ 8 w 22"/>
                <a:gd name="T49" fmla="*/ 11 h 22"/>
                <a:gd name="T50" fmla="*/ 7 w 22"/>
                <a:gd name="T51" fmla="*/ 10 h 22"/>
                <a:gd name="T52" fmla="*/ 7 w 22"/>
                <a:gd name="T53" fmla="*/ 9 h 22"/>
                <a:gd name="T54" fmla="*/ 6 w 22"/>
                <a:gd name="T55" fmla="*/ 8 h 22"/>
                <a:gd name="T56" fmla="*/ 5 w 22"/>
                <a:gd name="T57" fmla="*/ 7 h 22"/>
                <a:gd name="T58" fmla="*/ 4 w 22"/>
                <a:gd name="T59" fmla="*/ 6 h 22"/>
                <a:gd name="T60" fmla="*/ 3 w 22"/>
                <a:gd name="T61" fmla="*/ 5 h 22"/>
                <a:gd name="T62" fmla="*/ 3 w 22"/>
                <a:gd name="T63" fmla="*/ 4 h 22"/>
                <a:gd name="T64" fmla="*/ 2 w 22"/>
                <a:gd name="T65" fmla="*/ 3 h 22"/>
                <a:gd name="T66" fmla="*/ 1 w 22"/>
                <a:gd name="T67" fmla="*/ 3 h 22"/>
                <a:gd name="T68" fmla="*/ 1 w 22"/>
                <a:gd name="T69" fmla="*/ 2 h 22"/>
                <a:gd name="T70" fmla="*/ 0 w 22"/>
                <a:gd name="T71" fmla="*/ 1 h 22"/>
                <a:gd name="T72" fmla="*/ 0 w 22"/>
                <a:gd name="T73" fmla="*/ 0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22"/>
                <a:gd name="T113" fmla="*/ 22 w 22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22">
                  <a:moveTo>
                    <a:pt x="0" y="0"/>
                  </a:moveTo>
                  <a:lnTo>
                    <a:pt x="1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40" name="Freeform 127"/>
            <p:cNvSpPr>
              <a:spLocks/>
            </p:cNvSpPr>
            <p:nvPr/>
          </p:nvSpPr>
          <p:spPr bwMode="auto">
            <a:xfrm>
              <a:off x="1384" y="2966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0 h 49"/>
                <a:gd name="T4" fmla="*/ 1 w 49"/>
                <a:gd name="T5" fmla="*/ 3 h 49"/>
                <a:gd name="T6" fmla="*/ 3 w 49"/>
                <a:gd name="T7" fmla="*/ 7 h 49"/>
                <a:gd name="T8" fmla="*/ 4 w 49"/>
                <a:gd name="T9" fmla="*/ 10 h 49"/>
                <a:gd name="T10" fmla="*/ 6 w 49"/>
                <a:gd name="T11" fmla="*/ 14 h 49"/>
                <a:gd name="T12" fmla="*/ 8 w 49"/>
                <a:gd name="T13" fmla="*/ 17 h 49"/>
                <a:gd name="T14" fmla="*/ 11 w 49"/>
                <a:gd name="T15" fmla="*/ 20 h 49"/>
                <a:gd name="T16" fmla="*/ 13 w 49"/>
                <a:gd name="T17" fmla="*/ 23 h 49"/>
                <a:gd name="T18" fmla="*/ 16 w 49"/>
                <a:gd name="T19" fmla="*/ 26 h 49"/>
                <a:gd name="T20" fmla="*/ 18 w 49"/>
                <a:gd name="T21" fmla="*/ 29 h 49"/>
                <a:gd name="T22" fmla="*/ 21 w 49"/>
                <a:gd name="T23" fmla="*/ 31 h 49"/>
                <a:gd name="T24" fmla="*/ 24 w 49"/>
                <a:gd name="T25" fmla="*/ 34 h 49"/>
                <a:gd name="T26" fmla="*/ 27 w 49"/>
                <a:gd name="T27" fmla="*/ 36 h 49"/>
                <a:gd name="T28" fmla="*/ 30 w 49"/>
                <a:gd name="T29" fmla="*/ 39 h 49"/>
                <a:gd name="T30" fmla="*/ 33 w 49"/>
                <a:gd name="T31" fmla="*/ 41 h 49"/>
                <a:gd name="T32" fmla="*/ 37 w 49"/>
                <a:gd name="T33" fmla="*/ 43 h 49"/>
                <a:gd name="T34" fmla="*/ 40 w 49"/>
                <a:gd name="T35" fmla="*/ 44 h 49"/>
                <a:gd name="T36" fmla="*/ 44 w 49"/>
                <a:gd name="T37" fmla="*/ 46 h 49"/>
                <a:gd name="T38" fmla="*/ 47 w 49"/>
                <a:gd name="T39" fmla="*/ 48 h 49"/>
                <a:gd name="T40" fmla="*/ 48 w 49"/>
                <a:gd name="T41" fmla="*/ 48 h 49"/>
                <a:gd name="T42" fmla="*/ 45 w 49"/>
                <a:gd name="T43" fmla="*/ 47 h 49"/>
                <a:gd name="T44" fmla="*/ 43 w 49"/>
                <a:gd name="T45" fmla="*/ 46 h 49"/>
                <a:gd name="T46" fmla="*/ 41 w 49"/>
                <a:gd name="T47" fmla="*/ 45 h 49"/>
                <a:gd name="T48" fmla="*/ 39 w 49"/>
                <a:gd name="T49" fmla="*/ 45 h 49"/>
                <a:gd name="T50" fmla="*/ 37 w 49"/>
                <a:gd name="T51" fmla="*/ 44 h 49"/>
                <a:gd name="T52" fmla="*/ 35 w 49"/>
                <a:gd name="T53" fmla="*/ 43 h 49"/>
                <a:gd name="T54" fmla="*/ 33 w 49"/>
                <a:gd name="T55" fmla="*/ 42 h 49"/>
                <a:gd name="T56" fmla="*/ 31 w 49"/>
                <a:gd name="T57" fmla="*/ 41 h 49"/>
                <a:gd name="T58" fmla="*/ 29 w 49"/>
                <a:gd name="T59" fmla="*/ 40 h 49"/>
                <a:gd name="T60" fmla="*/ 27 w 49"/>
                <a:gd name="T61" fmla="*/ 39 h 49"/>
                <a:gd name="T62" fmla="*/ 25 w 49"/>
                <a:gd name="T63" fmla="*/ 37 h 49"/>
                <a:gd name="T64" fmla="*/ 23 w 49"/>
                <a:gd name="T65" fmla="*/ 36 h 49"/>
                <a:gd name="T66" fmla="*/ 22 w 49"/>
                <a:gd name="T67" fmla="*/ 35 h 49"/>
                <a:gd name="T68" fmla="*/ 20 w 49"/>
                <a:gd name="T69" fmla="*/ 33 h 49"/>
                <a:gd name="T70" fmla="*/ 18 w 49"/>
                <a:gd name="T71" fmla="*/ 32 h 49"/>
                <a:gd name="T72" fmla="*/ 17 w 49"/>
                <a:gd name="T73" fmla="*/ 30 h 49"/>
                <a:gd name="T74" fmla="*/ 15 w 49"/>
                <a:gd name="T75" fmla="*/ 29 h 49"/>
                <a:gd name="T76" fmla="*/ 14 w 49"/>
                <a:gd name="T77" fmla="*/ 27 h 49"/>
                <a:gd name="T78" fmla="*/ 12 w 49"/>
                <a:gd name="T79" fmla="*/ 25 h 49"/>
                <a:gd name="T80" fmla="*/ 11 w 49"/>
                <a:gd name="T81" fmla="*/ 24 h 49"/>
                <a:gd name="T82" fmla="*/ 10 w 49"/>
                <a:gd name="T83" fmla="*/ 22 h 49"/>
                <a:gd name="T84" fmla="*/ 8 w 49"/>
                <a:gd name="T85" fmla="*/ 20 h 49"/>
                <a:gd name="T86" fmla="*/ 7 w 49"/>
                <a:gd name="T87" fmla="*/ 18 h 49"/>
                <a:gd name="T88" fmla="*/ 6 w 49"/>
                <a:gd name="T89" fmla="*/ 16 h 49"/>
                <a:gd name="T90" fmla="*/ 5 w 49"/>
                <a:gd name="T91" fmla="*/ 14 h 49"/>
                <a:gd name="T92" fmla="*/ 4 w 49"/>
                <a:gd name="T93" fmla="*/ 12 h 49"/>
                <a:gd name="T94" fmla="*/ 3 w 49"/>
                <a:gd name="T95" fmla="*/ 10 h 49"/>
                <a:gd name="T96" fmla="*/ 2 w 49"/>
                <a:gd name="T97" fmla="*/ 8 h 49"/>
                <a:gd name="T98" fmla="*/ 2 w 49"/>
                <a:gd name="T99" fmla="*/ 6 h 49"/>
                <a:gd name="T100" fmla="*/ 1 w 49"/>
                <a:gd name="T101" fmla="*/ 4 h 49"/>
                <a:gd name="T102" fmla="*/ 0 w 49"/>
                <a:gd name="T103" fmla="*/ 2 h 49"/>
                <a:gd name="T104" fmla="*/ 0 w 49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"/>
                <a:gd name="T160" fmla="*/ 0 h 49"/>
                <a:gd name="T161" fmla="*/ 49 w 49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" h="49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0" y="39"/>
                  </a:lnTo>
                  <a:lnTo>
                    <a:pt x="33" y="41"/>
                  </a:lnTo>
                  <a:lnTo>
                    <a:pt x="37" y="43"/>
                  </a:lnTo>
                  <a:lnTo>
                    <a:pt x="40" y="44"/>
                  </a:lnTo>
                  <a:lnTo>
                    <a:pt x="44" y="46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5" y="47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9" y="45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3" y="42"/>
                  </a:lnTo>
                  <a:lnTo>
                    <a:pt x="31" y="41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0" y="33"/>
                  </a:lnTo>
                  <a:lnTo>
                    <a:pt x="18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41" name="Freeform 128"/>
            <p:cNvSpPr>
              <a:spLocks/>
            </p:cNvSpPr>
            <p:nvPr/>
          </p:nvSpPr>
          <p:spPr bwMode="auto">
            <a:xfrm>
              <a:off x="1382" y="2955"/>
              <a:ext cx="62" cy="62"/>
            </a:xfrm>
            <a:custGeom>
              <a:avLst/>
              <a:gdLst>
                <a:gd name="T0" fmla="*/ 11 w 62"/>
                <a:gd name="T1" fmla="*/ 33 h 62"/>
                <a:gd name="T2" fmla="*/ 16 w 62"/>
                <a:gd name="T3" fmla="*/ 39 h 62"/>
                <a:gd name="T4" fmla="*/ 21 w 62"/>
                <a:gd name="T5" fmla="*/ 44 h 62"/>
                <a:gd name="T6" fmla="*/ 27 w 62"/>
                <a:gd name="T7" fmla="*/ 49 h 62"/>
                <a:gd name="T8" fmla="*/ 31 w 62"/>
                <a:gd name="T9" fmla="*/ 52 h 62"/>
                <a:gd name="T10" fmla="*/ 33 w 62"/>
                <a:gd name="T11" fmla="*/ 53 h 62"/>
                <a:gd name="T12" fmla="*/ 35 w 62"/>
                <a:gd name="T13" fmla="*/ 54 h 62"/>
                <a:gd name="T14" fmla="*/ 37 w 62"/>
                <a:gd name="T15" fmla="*/ 55 h 62"/>
                <a:gd name="T16" fmla="*/ 39 w 62"/>
                <a:gd name="T17" fmla="*/ 56 h 62"/>
                <a:gd name="T18" fmla="*/ 41 w 62"/>
                <a:gd name="T19" fmla="*/ 57 h 62"/>
                <a:gd name="T20" fmla="*/ 43 w 62"/>
                <a:gd name="T21" fmla="*/ 57 h 62"/>
                <a:gd name="T22" fmla="*/ 45 w 62"/>
                <a:gd name="T23" fmla="*/ 58 h 62"/>
                <a:gd name="T24" fmla="*/ 47 w 62"/>
                <a:gd name="T25" fmla="*/ 59 h 62"/>
                <a:gd name="T26" fmla="*/ 49 w 62"/>
                <a:gd name="T27" fmla="*/ 59 h 62"/>
                <a:gd name="T28" fmla="*/ 51 w 62"/>
                <a:gd name="T29" fmla="*/ 59 h 62"/>
                <a:gd name="T30" fmla="*/ 53 w 62"/>
                <a:gd name="T31" fmla="*/ 60 h 62"/>
                <a:gd name="T32" fmla="*/ 55 w 62"/>
                <a:gd name="T33" fmla="*/ 60 h 62"/>
                <a:gd name="T34" fmla="*/ 57 w 62"/>
                <a:gd name="T35" fmla="*/ 60 h 62"/>
                <a:gd name="T36" fmla="*/ 59 w 62"/>
                <a:gd name="T37" fmla="*/ 60 h 62"/>
                <a:gd name="T38" fmla="*/ 60 w 62"/>
                <a:gd name="T39" fmla="*/ 60 h 62"/>
                <a:gd name="T40" fmla="*/ 52 w 62"/>
                <a:gd name="T41" fmla="*/ 58 h 62"/>
                <a:gd name="T42" fmla="*/ 45 w 62"/>
                <a:gd name="T43" fmla="*/ 56 h 62"/>
                <a:gd name="T44" fmla="*/ 38 w 62"/>
                <a:gd name="T45" fmla="*/ 52 h 62"/>
                <a:gd name="T46" fmla="*/ 32 w 62"/>
                <a:gd name="T47" fmla="*/ 49 h 62"/>
                <a:gd name="T48" fmla="*/ 26 w 62"/>
                <a:gd name="T49" fmla="*/ 44 h 62"/>
                <a:gd name="T50" fmla="*/ 21 w 62"/>
                <a:gd name="T51" fmla="*/ 39 h 62"/>
                <a:gd name="T52" fmla="*/ 16 w 62"/>
                <a:gd name="T53" fmla="*/ 34 h 62"/>
                <a:gd name="T54" fmla="*/ 11 w 62"/>
                <a:gd name="T55" fmla="*/ 28 h 62"/>
                <a:gd name="T56" fmla="*/ 7 w 62"/>
                <a:gd name="T57" fmla="*/ 22 h 62"/>
                <a:gd name="T58" fmla="*/ 4 w 62"/>
                <a:gd name="T59" fmla="*/ 15 h 62"/>
                <a:gd name="T60" fmla="*/ 2 w 62"/>
                <a:gd name="T61" fmla="*/ 8 h 62"/>
                <a:gd name="T62" fmla="*/ 0 w 62"/>
                <a:gd name="T63" fmla="*/ 0 h 62"/>
                <a:gd name="T64" fmla="*/ 0 w 62"/>
                <a:gd name="T65" fmla="*/ 2 h 62"/>
                <a:gd name="T66" fmla="*/ 0 w 62"/>
                <a:gd name="T67" fmla="*/ 4 h 62"/>
                <a:gd name="T68" fmla="*/ 0 w 62"/>
                <a:gd name="T69" fmla="*/ 6 h 62"/>
                <a:gd name="T70" fmla="*/ 0 w 62"/>
                <a:gd name="T71" fmla="*/ 8 h 62"/>
                <a:gd name="T72" fmla="*/ 1 w 62"/>
                <a:gd name="T73" fmla="*/ 10 h 62"/>
                <a:gd name="T74" fmla="*/ 1 w 62"/>
                <a:gd name="T75" fmla="*/ 12 h 62"/>
                <a:gd name="T76" fmla="*/ 2 w 62"/>
                <a:gd name="T77" fmla="*/ 14 h 62"/>
                <a:gd name="T78" fmla="*/ 2 w 62"/>
                <a:gd name="T79" fmla="*/ 16 h 62"/>
                <a:gd name="T80" fmla="*/ 3 w 62"/>
                <a:gd name="T81" fmla="*/ 18 h 62"/>
                <a:gd name="T82" fmla="*/ 4 w 62"/>
                <a:gd name="T83" fmla="*/ 20 h 62"/>
                <a:gd name="T84" fmla="*/ 5 w 62"/>
                <a:gd name="T85" fmla="*/ 22 h 62"/>
                <a:gd name="T86" fmla="*/ 6 w 62"/>
                <a:gd name="T87" fmla="*/ 24 h 62"/>
                <a:gd name="T88" fmla="*/ 6 w 62"/>
                <a:gd name="T89" fmla="*/ 26 h 62"/>
                <a:gd name="T90" fmla="*/ 7 w 62"/>
                <a:gd name="T91" fmla="*/ 28 h 62"/>
                <a:gd name="T92" fmla="*/ 8 w 62"/>
                <a:gd name="T93" fmla="*/ 29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62"/>
                <a:gd name="T143" fmla="*/ 62 w 62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62">
                  <a:moveTo>
                    <a:pt x="9" y="30"/>
                  </a:moveTo>
                  <a:lnTo>
                    <a:pt x="11" y="33"/>
                  </a:lnTo>
                  <a:lnTo>
                    <a:pt x="13" y="3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7" y="49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5"/>
                  </a:lnTo>
                  <a:lnTo>
                    <a:pt x="38" y="55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1" y="59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4" y="60"/>
                  </a:lnTo>
                  <a:lnTo>
                    <a:pt x="55" y="60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9" y="60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6" y="59"/>
                  </a:lnTo>
                  <a:lnTo>
                    <a:pt x="52" y="58"/>
                  </a:lnTo>
                  <a:lnTo>
                    <a:pt x="49" y="57"/>
                  </a:lnTo>
                  <a:lnTo>
                    <a:pt x="45" y="56"/>
                  </a:lnTo>
                  <a:lnTo>
                    <a:pt x="42" y="54"/>
                  </a:lnTo>
                  <a:lnTo>
                    <a:pt x="38" y="52"/>
                  </a:lnTo>
                  <a:lnTo>
                    <a:pt x="35" y="51"/>
                  </a:lnTo>
                  <a:lnTo>
                    <a:pt x="32" y="49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21" y="39"/>
                  </a:lnTo>
                  <a:lnTo>
                    <a:pt x="18" y="37"/>
                  </a:lnTo>
                  <a:lnTo>
                    <a:pt x="16" y="34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30"/>
                  </a:lnTo>
                </a:path>
              </a:pathLst>
            </a:custGeom>
            <a:solidFill>
              <a:srgbClr val="E50C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42" name="Freeform 129"/>
            <p:cNvSpPr>
              <a:spLocks/>
            </p:cNvSpPr>
            <p:nvPr/>
          </p:nvSpPr>
          <p:spPr bwMode="auto">
            <a:xfrm>
              <a:off x="1382" y="2944"/>
              <a:ext cx="73" cy="73"/>
            </a:xfrm>
            <a:custGeom>
              <a:avLst/>
              <a:gdLst>
                <a:gd name="T0" fmla="*/ 1 w 73"/>
                <a:gd name="T1" fmla="*/ 22 h 73"/>
                <a:gd name="T2" fmla="*/ 4 w 73"/>
                <a:gd name="T3" fmla="*/ 29 h 73"/>
                <a:gd name="T4" fmla="*/ 8 w 73"/>
                <a:gd name="T5" fmla="*/ 36 h 73"/>
                <a:gd name="T6" fmla="*/ 12 w 73"/>
                <a:gd name="T7" fmla="*/ 43 h 73"/>
                <a:gd name="T8" fmla="*/ 17 w 73"/>
                <a:gd name="T9" fmla="*/ 48 h 73"/>
                <a:gd name="T10" fmla="*/ 23 w 73"/>
                <a:gd name="T11" fmla="*/ 54 h 73"/>
                <a:gd name="T12" fmla="*/ 29 w 73"/>
                <a:gd name="T13" fmla="*/ 59 h 73"/>
                <a:gd name="T14" fmla="*/ 35 w 73"/>
                <a:gd name="T15" fmla="*/ 63 h 73"/>
                <a:gd name="T16" fmla="*/ 42 w 73"/>
                <a:gd name="T17" fmla="*/ 67 h 73"/>
                <a:gd name="T18" fmla="*/ 49 w 73"/>
                <a:gd name="T19" fmla="*/ 70 h 73"/>
                <a:gd name="T20" fmla="*/ 51 w 73"/>
                <a:gd name="T21" fmla="*/ 70 h 73"/>
                <a:gd name="T22" fmla="*/ 53 w 73"/>
                <a:gd name="T23" fmla="*/ 71 h 73"/>
                <a:gd name="T24" fmla="*/ 55 w 73"/>
                <a:gd name="T25" fmla="*/ 71 h 73"/>
                <a:gd name="T26" fmla="*/ 57 w 73"/>
                <a:gd name="T27" fmla="*/ 71 h 73"/>
                <a:gd name="T28" fmla="*/ 59 w 73"/>
                <a:gd name="T29" fmla="*/ 71 h 73"/>
                <a:gd name="T30" fmla="*/ 61 w 73"/>
                <a:gd name="T31" fmla="*/ 71 h 73"/>
                <a:gd name="T32" fmla="*/ 63 w 73"/>
                <a:gd name="T33" fmla="*/ 72 h 73"/>
                <a:gd name="T34" fmla="*/ 66 w 73"/>
                <a:gd name="T35" fmla="*/ 72 h 73"/>
                <a:gd name="T36" fmla="*/ 68 w 73"/>
                <a:gd name="T37" fmla="*/ 71 h 73"/>
                <a:gd name="T38" fmla="*/ 72 w 73"/>
                <a:gd name="T39" fmla="*/ 71 h 73"/>
                <a:gd name="T40" fmla="*/ 65 w 73"/>
                <a:gd name="T41" fmla="*/ 70 h 73"/>
                <a:gd name="T42" fmla="*/ 57 w 73"/>
                <a:gd name="T43" fmla="*/ 69 h 73"/>
                <a:gd name="T44" fmla="*/ 50 w 73"/>
                <a:gd name="T45" fmla="*/ 66 h 73"/>
                <a:gd name="T46" fmla="*/ 43 w 73"/>
                <a:gd name="T47" fmla="*/ 64 h 73"/>
                <a:gd name="T48" fmla="*/ 37 w 73"/>
                <a:gd name="T49" fmla="*/ 60 h 73"/>
                <a:gd name="T50" fmla="*/ 31 w 73"/>
                <a:gd name="T51" fmla="*/ 56 h 73"/>
                <a:gd name="T52" fmla="*/ 25 w 73"/>
                <a:gd name="T53" fmla="*/ 51 h 73"/>
                <a:gd name="T54" fmla="*/ 20 w 73"/>
                <a:gd name="T55" fmla="*/ 46 h 73"/>
                <a:gd name="T56" fmla="*/ 15 w 73"/>
                <a:gd name="T57" fmla="*/ 40 h 73"/>
                <a:gd name="T58" fmla="*/ 11 w 73"/>
                <a:gd name="T59" fmla="*/ 34 h 73"/>
                <a:gd name="T60" fmla="*/ 7 w 73"/>
                <a:gd name="T61" fmla="*/ 28 h 73"/>
                <a:gd name="T62" fmla="*/ 5 w 73"/>
                <a:gd name="T63" fmla="*/ 21 h 73"/>
                <a:gd name="T64" fmla="*/ 2 w 73"/>
                <a:gd name="T65" fmla="*/ 14 h 73"/>
                <a:gd name="T66" fmla="*/ 1 w 73"/>
                <a:gd name="T67" fmla="*/ 6 h 73"/>
                <a:gd name="T68" fmla="*/ 0 w 73"/>
                <a:gd name="T69" fmla="*/ 0 h 73"/>
                <a:gd name="T70" fmla="*/ 0 w 73"/>
                <a:gd name="T71" fmla="*/ 2 h 73"/>
                <a:gd name="T72" fmla="*/ 0 w 73"/>
                <a:gd name="T73" fmla="*/ 4 h 73"/>
                <a:gd name="T74" fmla="*/ 0 w 73"/>
                <a:gd name="T75" fmla="*/ 6 h 73"/>
                <a:gd name="T76" fmla="*/ 0 w 73"/>
                <a:gd name="T77" fmla="*/ 8 h 73"/>
                <a:gd name="T78" fmla="*/ 0 w 73"/>
                <a:gd name="T79" fmla="*/ 10 h 73"/>
                <a:gd name="T80" fmla="*/ 0 w 73"/>
                <a:gd name="T81" fmla="*/ 12 h 73"/>
                <a:gd name="T82" fmla="*/ 0 w 73"/>
                <a:gd name="T83" fmla="*/ 14 h 73"/>
                <a:gd name="T84" fmla="*/ 0 w 73"/>
                <a:gd name="T85" fmla="*/ 16 h 73"/>
                <a:gd name="T86" fmla="*/ 0 w 73"/>
                <a:gd name="T87" fmla="*/ 18 h 73"/>
                <a:gd name="T88" fmla="*/ 1 w 73"/>
                <a:gd name="T89" fmla="*/ 20 h 73"/>
                <a:gd name="T90" fmla="*/ 1 w 73"/>
                <a:gd name="T91" fmla="*/ 22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73"/>
                <a:gd name="T140" fmla="*/ 73 w 73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73">
                  <a:moveTo>
                    <a:pt x="1" y="22"/>
                  </a:moveTo>
                  <a:lnTo>
                    <a:pt x="1" y="22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0" y="39"/>
                  </a:lnTo>
                  <a:lnTo>
                    <a:pt x="12" y="43"/>
                  </a:lnTo>
                  <a:lnTo>
                    <a:pt x="15" y="45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3"/>
                  </a:lnTo>
                  <a:lnTo>
                    <a:pt x="38" y="65"/>
                  </a:lnTo>
                  <a:lnTo>
                    <a:pt x="42" y="67"/>
                  </a:lnTo>
                  <a:lnTo>
                    <a:pt x="45" y="68"/>
                  </a:lnTo>
                  <a:lnTo>
                    <a:pt x="49" y="70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57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69"/>
                  </a:lnTo>
                  <a:lnTo>
                    <a:pt x="54" y="68"/>
                  </a:lnTo>
                  <a:lnTo>
                    <a:pt x="50" y="66"/>
                  </a:lnTo>
                  <a:lnTo>
                    <a:pt x="47" y="65"/>
                  </a:lnTo>
                  <a:lnTo>
                    <a:pt x="43" y="64"/>
                  </a:lnTo>
                  <a:lnTo>
                    <a:pt x="40" y="62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5" y="51"/>
                  </a:lnTo>
                  <a:lnTo>
                    <a:pt x="22" y="49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</a:path>
              </a:pathLst>
            </a:custGeom>
            <a:solidFill>
              <a:srgbClr val="DE0A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43" name="Freeform 130"/>
            <p:cNvSpPr>
              <a:spLocks/>
            </p:cNvSpPr>
            <p:nvPr/>
          </p:nvSpPr>
          <p:spPr bwMode="auto">
            <a:xfrm>
              <a:off x="1382" y="2935"/>
              <a:ext cx="82" cy="82"/>
            </a:xfrm>
            <a:custGeom>
              <a:avLst/>
              <a:gdLst>
                <a:gd name="T0" fmla="*/ 0 w 82"/>
                <a:gd name="T1" fmla="*/ 19 h 82"/>
                <a:gd name="T2" fmla="*/ 2 w 82"/>
                <a:gd name="T3" fmla="*/ 27 h 82"/>
                <a:gd name="T4" fmla="*/ 4 w 82"/>
                <a:gd name="T5" fmla="*/ 34 h 82"/>
                <a:gd name="T6" fmla="*/ 8 w 82"/>
                <a:gd name="T7" fmla="*/ 41 h 82"/>
                <a:gd name="T8" fmla="*/ 11 w 82"/>
                <a:gd name="T9" fmla="*/ 47 h 82"/>
                <a:gd name="T10" fmla="*/ 16 w 82"/>
                <a:gd name="T11" fmla="*/ 53 h 82"/>
                <a:gd name="T12" fmla="*/ 21 w 82"/>
                <a:gd name="T13" fmla="*/ 59 h 82"/>
                <a:gd name="T14" fmla="*/ 27 w 82"/>
                <a:gd name="T15" fmla="*/ 64 h 82"/>
                <a:gd name="T16" fmla="*/ 33 w 82"/>
                <a:gd name="T17" fmla="*/ 68 h 82"/>
                <a:gd name="T18" fmla="*/ 39 w 82"/>
                <a:gd name="T19" fmla="*/ 72 h 82"/>
                <a:gd name="T20" fmla="*/ 46 w 82"/>
                <a:gd name="T21" fmla="*/ 76 h 82"/>
                <a:gd name="T22" fmla="*/ 53 w 82"/>
                <a:gd name="T23" fmla="*/ 78 h 82"/>
                <a:gd name="T24" fmla="*/ 61 w 82"/>
                <a:gd name="T25" fmla="*/ 80 h 82"/>
                <a:gd name="T26" fmla="*/ 63 w 82"/>
                <a:gd name="T27" fmla="*/ 81 h 82"/>
                <a:gd name="T28" fmla="*/ 65 w 82"/>
                <a:gd name="T29" fmla="*/ 81 h 82"/>
                <a:gd name="T30" fmla="*/ 67 w 82"/>
                <a:gd name="T31" fmla="*/ 80 h 82"/>
                <a:gd name="T32" fmla="*/ 69 w 82"/>
                <a:gd name="T33" fmla="*/ 80 h 82"/>
                <a:gd name="T34" fmla="*/ 71 w 82"/>
                <a:gd name="T35" fmla="*/ 80 h 82"/>
                <a:gd name="T36" fmla="*/ 73 w 82"/>
                <a:gd name="T37" fmla="*/ 80 h 82"/>
                <a:gd name="T38" fmla="*/ 75 w 82"/>
                <a:gd name="T39" fmla="*/ 79 h 82"/>
                <a:gd name="T40" fmla="*/ 77 w 82"/>
                <a:gd name="T41" fmla="*/ 79 h 82"/>
                <a:gd name="T42" fmla="*/ 79 w 82"/>
                <a:gd name="T43" fmla="*/ 78 h 82"/>
                <a:gd name="T44" fmla="*/ 77 w 82"/>
                <a:gd name="T45" fmla="*/ 78 h 82"/>
                <a:gd name="T46" fmla="*/ 69 w 82"/>
                <a:gd name="T47" fmla="*/ 78 h 82"/>
                <a:gd name="T48" fmla="*/ 62 w 82"/>
                <a:gd name="T49" fmla="*/ 77 h 82"/>
                <a:gd name="T50" fmla="*/ 54 w 82"/>
                <a:gd name="T51" fmla="*/ 75 h 82"/>
                <a:gd name="T52" fmla="*/ 47 w 82"/>
                <a:gd name="T53" fmla="*/ 72 h 82"/>
                <a:gd name="T54" fmla="*/ 41 w 82"/>
                <a:gd name="T55" fmla="*/ 69 h 82"/>
                <a:gd name="T56" fmla="*/ 35 w 82"/>
                <a:gd name="T57" fmla="*/ 66 h 82"/>
                <a:gd name="T58" fmla="*/ 29 w 82"/>
                <a:gd name="T59" fmla="*/ 61 h 82"/>
                <a:gd name="T60" fmla="*/ 24 w 82"/>
                <a:gd name="T61" fmla="*/ 56 h 82"/>
                <a:gd name="T62" fmla="*/ 19 w 82"/>
                <a:gd name="T63" fmla="*/ 51 h 82"/>
                <a:gd name="T64" fmla="*/ 14 w 82"/>
                <a:gd name="T65" fmla="*/ 45 h 82"/>
                <a:gd name="T66" fmla="*/ 11 w 82"/>
                <a:gd name="T67" fmla="*/ 39 h 82"/>
                <a:gd name="T68" fmla="*/ 7 w 82"/>
                <a:gd name="T69" fmla="*/ 32 h 82"/>
                <a:gd name="T70" fmla="*/ 5 w 82"/>
                <a:gd name="T71" fmla="*/ 26 h 82"/>
                <a:gd name="T72" fmla="*/ 3 w 82"/>
                <a:gd name="T73" fmla="*/ 18 h 82"/>
                <a:gd name="T74" fmla="*/ 2 w 82"/>
                <a:gd name="T75" fmla="*/ 11 h 82"/>
                <a:gd name="T76" fmla="*/ 2 w 82"/>
                <a:gd name="T77" fmla="*/ 3 h 82"/>
                <a:gd name="T78" fmla="*/ 1 w 82"/>
                <a:gd name="T79" fmla="*/ 1 h 82"/>
                <a:gd name="T80" fmla="*/ 1 w 82"/>
                <a:gd name="T81" fmla="*/ 3 h 82"/>
                <a:gd name="T82" fmla="*/ 1 w 82"/>
                <a:gd name="T83" fmla="*/ 5 h 82"/>
                <a:gd name="T84" fmla="*/ 0 w 82"/>
                <a:gd name="T85" fmla="*/ 7 h 82"/>
                <a:gd name="T86" fmla="*/ 0 w 82"/>
                <a:gd name="T87" fmla="*/ 9 h 82"/>
                <a:gd name="T88" fmla="*/ 0 w 82"/>
                <a:gd name="T89" fmla="*/ 11 h 82"/>
                <a:gd name="T90" fmla="*/ 0 w 82"/>
                <a:gd name="T91" fmla="*/ 13 h 82"/>
                <a:gd name="T92" fmla="*/ 0 w 82"/>
                <a:gd name="T93" fmla="*/ 15 h 82"/>
                <a:gd name="T94" fmla="*/ 0 w 82"/>
                <a:gd name="T95" fmla="*/ 17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"/>
                <a:gd name="T145" fmla="*/ 0 h 82"/>
                <a:gd name="T146" fmla="*/ 82 w 82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" h="82">
                  <a:moveTo>
                    <a:pt x="0" y="18"/>
                  </a:moveTo>
                  <a:lnTo>
                    <a:pt x="0" y="19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3" y="30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1" y="47"/>
                  </a:lnTo>
                  <a:lnTo>
                    <a:pt x="14" y="50"/>
                  </a:lnTo>
                  <a:lnTo>
                    <a:pt x="16" y="53"/>
                  </a:lnTo>
                  <a:lnTo>
                    <a:pt x="19" y="56"/>
                  </a:lnTo>
                  <a:lnTo>
                    <a:pt x="21" y="59"/>
                  </a:lnTo>
                  <a:lnTo>
                    <a:pt x="24" y="61"/>
                  </a:lnTo>
                  <a:lnTo>
                    <a:pt x="27" y="64"/>
                  </a:lnTo>
                  <a:lnTo>
                    <a:pt x="30" y="66"/>
                  </a:lnTo>
                  <a:lnTo>
                    <a:pt x="33" y="68"/>
                  </a:lnTo>
                  <a:lnTo>
                    <a:pt x="36" y="70"/>
                  </a:lnTo>
                  <a:lnTo>
                    <a:pt x="39" y="72"/>
                  </a:lnTo>
                  <a:lnTo>
                    <a:pt x="43" y="74"/>
                  </a:lnTo>
                  <a:lnTo>
                    <a:pt x="46" y="76"/>
                  </a:lnTo>
                  <a:lnTo>
                    <a:pt x="50" y="77"/>
                  </a:lnTo>
                  <a:lnTo>
                    <a:pt x="53" y="78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67" y="80"/>
                  </a:lnTo>
                  <a:lnTo>
                    <a:pt x="68" y="80"/>
                  </a:lnTo>
                  <a:lnTo>
                    <a:pt x="69" y="80"/>
                  </a:lnTo>
                  <a:lnTo>
                    <a:pt x="70" y="80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3" y="80"/>
                  </a:lnTo>
                  <a:lnTo>
                    <a:pt x="74" y="80"/>
                  </a:lnTo>
                  <a:lnTo>
                    <a:pt x="75" y="79"/>
                  </a:lnTo>
                  <a:lnTo>
                    <a:pt x="76" y="79"/>
                  </a:lnTo>
                  <a:lnTo>
                    <a:pt x="77" y="79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7" y="78"/>
                  </a:lnTo>
                  <a:lnTo>
                    <a:pt x="73" y="78"/>
                  </a:lnTo>
                  <a:lnTo>
                    <a:pt x="69" y="78"/>
                  </a:lnTo>
                  <a:lnTo>
                    <a:pt x="65" y="78"/>
                  </a:lnTo>
                  <a:lnTo>
                    <a:pt x="62" y="77"/>
                  </a:lnTo>
                  <a:lnTo>
                    <a:pt x="58" y="76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7" y="72"/>
                  </a:lnTo>
                  <a:lnTo>
                    <a:pt x="44" y="71"/>
                  </a:lnTo>
                  <a:lnTo>
                    <a:pt x="41" y="69"/>
                  </a:lnTo>
                  <a:lnTo>
                    <a:pt x="38" y="68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29" y="61"/>
                  </a:lnTo>
                  <a:lnTo>
                    <a:pt x="26" y="59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19" y="51"/>
                  </a:lnTo>
                  <a:lnTo>
                    <a:pt x="17" y="48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9" y="36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44" name="Freeform 131"/>
            <p:cNvSpPr>
              <a:spLocks/>
            </p:cNvSpPr>
            <p:nvPr/>
          </p:nvSpPr>
          <p:spPr bwMode="auto">
            <a:xfrm>
              <a:off x="1383" y="2928"/>
              <a:ext cx="88" cy="88"/>
            </a:xfrm>
            <a:custGeom>
              <a:avLst/>
              <a:gdLst>
                <a:gd name="T0" fmla="*/ 0 w 88"/>
                <a:gd name="T1" fmla="*/ 18 h 88"/>
                <a:gd name="T2" fmla="*/ 1 w 88"/>
                <a:gd name="T3" fmla="*/ 26 h 88"/>
                <a:gd name="T4" fmla="*/ 3 w 88"/>
                <a:gd name="T5" fmla="*/ 33 h 88"/>
                <a:gd name="T6" fmla="*/ 5 w 88"/>
                <a:gd name="T7" fmla="*/ 40 h 88"/>
                <a:gd name="T8" fmla="*/ 9 w 88"/>
                <a:gd name="T9" fmla="*/ 47 h 88"/>
                <a:gd name="T10" fmla="*/ 12 w 88"/>
                <a:gd name="T11" fmla="*/ 53 h 88"/>
                <a:gd name="T12" fmla="*/ 17 w 88"/>
                <a:gd name="T13" fmla="*/ 59 h 88"/>
                <a:gd name="T14" fmla="*/ 22 w 88"/>
                <a:gd name="T15" fmla="*/ 64 h 88"/>
                <a:gd name="T16" fmla="*/ 27 w 88"/>
                <a:gd name="T17" fmla="*/ 69 h 88"/>
                <a:gd name="T18" fmla="*/ 33 w 88"/>
                <a:gd name="T19" fmla="*/ 74 h 88"/>
                <a:gd name="T20" fmla="*/ 39 w 88"/>
                <a:gd name="T21" fmla="*/ 77 h 88"/>
                <a:gd name="T22" fmla="*/ 46 w 88"/>
                <a:gd name="T23" fmla="*/ 81 h 88"/>
                <a:gd name="T24" fmla="*/ 53 w 88"/>
                <a:gd name="T25" fmla="*/ 83 h 88"/>
                <a:gd name="T26" fmla="*/ 60 w 88"/>
                <a:gd name="T27" fmla="*/ 85 h 88"/>
                <a:gd name="T28" fmla="*/ 68 w 88"/>
                <a:gd name="T29" fmla="*/ 86 h 88"/>
                <a:gd name="T30" fmla="*/ 72 w 88"/>
                <a:gd name="T31" fmla="*/ 86 h 88"/>
                <a:gd name="T32" fmla="*/ 74 w 88"/>
                <a:gd name="T33" fmla="*/ 86 h 88"/>
                <a:gd name="T34" fmla="*/ 76 w 88"/>
                <a:gd name="T35" fmla="*/ 86 h 88"/>
                <a:gd name="T36" fmla="*/ 78 w 88"/>
                <a:gd name="T37" fmla="*/ 85 h 88"/>
                <a:gd name="T38" fmla="*/ 80 w 88"/>
                <a:gd name="T39" fmla="*/ 85 h 88"/>
                <a:gd name="T40" fmla="*/ 82 w 88"/>
                <a:gd name="T41" fmla="*/ 84 h 88"/>
                <a:gd name="T42" fmla="*/ 84 w 88"/>
                <a:gd name="T43" fmla="*/ 83 h 88"/>
                <a:gd name="T44" fmla="*/ 86 w 88"/>
                <a:gd name="T45" fmla="*/ 83 h 88"/>
                <a:gd name="T46" fmla="*/ 83 w 88"/>
                <a:gd name="T47" fmla="*/ 83 h 88"/>
                <a:gd name="T48" fmla="*/ 75 w 88"/>
                <a:gd name="T49" fmla="*/ 83 h 88"/>
                <a:gd name="T50" fmla="*/ 68 w 88"/>
                <a:gd name="T51" fmla="*/ 83 h 88"/>
                <a:gd name="T52" fmla="*/ 61 w 88"/>
                <a:gd name="T53" fmla="*/ 82 h 88"/>
                <a:gd name="T54" fmla="*/ 54 w 88"/>
                <a:gd name="T55" fmla="*/ 80 h 88"/>
                <a:gd name="T56" fmla="*/ 47 w 88"/>
                <a:gd name="T57" fmla="*/ 78 h 88"/>
                <a:gd name="T58" fmla="*/ 41 w 88"/>
                <a:gd name="T59" fmla="*/ 74 h 88"/>
                <a:gd name="T60" fmla="*/ 35 w 88"/>
                <a:gd name="T61" fmla="*/ 71 h 88"/>
                <a:gd name="T62" fmla="*/ 29 w 88"/>
                <a:gd name="T63" fmla="*/ 67 h 88"/>
                <a:gd name="T64" fmla="*/ 24 w 88"/>
                <a:gd name="T65" fmla="*/ 62 h 88"/>
                <a:gd name="T66" fmla="*/ 19 w 88"/>
                <a:gd name="T67" fmla="*/ 57 h 88"/>
                <a:gd name="T68" fmla="*/ 15 w 88"/>
                <a:gd name="T69" fmla="*/ 51 h 88"/>
                <a:gd name="T70" fmla="*/ 12 w 88"/>
                <a:gd name="T71" fmla="*/ 45 h 88"/>
                <a:gd name="T72" fmla="*/ 8 w 88"/>
                <a:gd name="T73" fmla="*/ 39 h 88"/>
                <a:gd name="T74" fmla="*/ 6 w 88"/>
                <a:gd name="T75" fmla="*/ 32 h 88"/>
                <a:gd name="T76" fmla="*/ 4 w 88"/>
                <a:gd name="T77" fmla="*/ 25 h 88"/>
                <a:gd name="T78" fmla="*/ 3 w 88"/>
                <a:gd name="T79" fmla="*/ 18 h 88"/>
                <a:gd name="T80" fmla="*/ 3 w 88"/>
                <a:gd name="T81" fmla="*/ 10 h 88"/>
                <a:gd name="T82" fmla="*/ 3 w 88"/>
                <a:gd name="T83" fmla="*/ 3 h 88"/>
                <a:gd name="T84" fmla="*/ 3 w 88"/>
                <a:gd name="T85" fmla="*/ 0 h 88"/>
                <a:gd name="T86" fmla="*/ 3 w 88"/>
                <a:gd name="T87" fmla="*/ 2 h 88"/>
                <a:gd name="T88" fmla="*/ 2 w 88"/>
                <a:gd name="T89" fmla="*/ 4 h 88"/>
                <a:gd name="T90" fmla="*/ 1 w 88"/>
                <a:gd name="T91" fmla="*/ 6 h 88"/>
                <a:gd name="T92" fmla="*/ 1 w 88"/>
                <a:gd name="T93" fmla="*/ 8 h 88"/>
                <a:gd name="T94" fmla="*/ 0 w 88"/>
                <a:gd name="T95" fmla="*/ 10 h 88"/>
                <a:gd name="T96" fmla="*/ 0 w 88"/>
                <a:gd name="T97" fmla="*/ 12 h 88"/>
                <a:gd name="T98" fmla="*/ 0 w 88"/>
                <a:gd name="T99" fmla="*/ 14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"/>
                <a:gd name="T151" fmla="*/ 0 h 88"/>
                <a:gd name="T152" fmla="*/ 88 w 88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" h="88">
                  <a:moveTo>
                    <a:pt x="0" y="15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9" y="47"/>
                  </a:lnTo>
                  <a:lnTo>
                    <a:pt x="10" y="50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7" y="59"/>
                  </a:lnTo>
                  <a:lnTo>
                    <a:pt x="19" y="62"/>
                  </a:lnTo>
                  <a:lnTo>
                    <a:pt x="22" y="64"/>
                  </a:lnTo>
                  <a:lnTo>
                    <a:pt x="24" y="67"/>
                  </a:lnTo>
                  <a:lnTo>
                    <a:pt x="27" y="69"/>
                  </a:lnTo>
                  <a:lnTo>
                    <a:pt x="30" y="71"/>
                  </a:lnTo>
                  <a:lnTo>
                    <a:pt x="33" y="74"/>
                  </a:lnTo>
                  <a:lnTo>
                    <a:pt x="36" y="76"/>
                  </a:lnTo>
                  <a:lnTo>
                    <a:pt x="39" y="77"/>
                  </a:lnTo>
                  <a:lnTo>
                    <a:pt x="42" y="79"/>
                  </a:lnTo>
                  <a:lnTo>
                    <a:pt x="46" y="81"/>
                  </a:lnTo>
                  <a:lnTo>
                    <a:pt x="49" y="82"/>
                  </a:lnTo>
                  <a:lnTo>
                    <a:pt x="53" y="83"/>
                  </a:lnTo>
                  <a:lnTo>
                    <a:pt x="56" y="84"/>
                  </a:lnTo>
                  <a:lnTo>
                    <a:pt x="60" y="85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71" y="87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5" y="86"/>
                  </a:lnTo>
                  <a:lnTo>
                    <a:pt x="76" y="86"/>
                  </a:lnTo>
                  <a:lnTo>
                    <a:pt x="77" y="85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80" y="85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4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6" y="83"/>
                  </a:lnTo>
                  <a:lnTo>
                    <a:pt x="87" y="82"/>
                  </a:lnTo>
                  <a:lnTo>
                    <a:pt x="83" y="83"/>
                  </a:lnTo>
                  <a:lnTo>
                    <a:pt x="79" y="83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68" y="83"/>
                  </a:lnTo>
                  <a:lnTo>
                    <a:pt x="64" y="82"/>
                  </a:lnTo>
                  <a:lnTo>
                    <a:pt x="61" y="82"/>
                  </a:lnTo>
                  <a:lnTo>
                    <a:pt x="57" y="81"/>
                  </a:lnTo>
                  <a:lnTo>
                    <a:pt x="54" y="80"/>
                  </a:lnTo>
                  <a:lnTo>
                    <a:pt x="50" y="79"/>
                  </a:lnTo>
                  <a:lnTo>
                    <a:pt x="47" y="78"/>
                  </a:lnTo>
                  <a:lnTo>
                    <a:pt x="44" y="76"/>
                  </a:lnTo>
                  <a:lnTo>
                    <a:pt x="41" y="74"/>
                  </a:lnTo>
                  <a:lnTo>
                    <a:pt x="38" y="73"/>
                  </a:lnTo>
                  <a:lnTo>
                    <a:pt x="35" y="71"/>
                  </a:lnTo>
                  <a:lnTo>
                    <a:pt x="32" y="69"/>
                  </a:lnTo>
                  <a:lnTo>
                    <a:pt x="29" y="67"/>
                  </a:lnTo>
                  <a:lnTo>
                    <a:pt x="27" y="64"/>
                  </a:lnTo>
                  <a:lnTo>
                    <a:pt x="24" y="62"/>
                  </a:lnTo>
                  <a:lnTo>
                    <a:pt x="22" y="59"/>
                  </a:lnTo>
                  <a:lnTo>
                    <a:pt x="19" y="57"/>
                  </a:lnTo>
                  <a:lnTo>
                    <a:pt x="17" y="54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</a:path>
              </a:pathLst>
            </a:custGeom>
            <a:solidFill>
              <a:srgbClr val="CC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45" name="Freeform 132"/>
            <p:cNvSpPr>
              <a:spLocks/>
            </p:cNvSpPr>
            <p:nvPr/>
          </p:nvSpPr>
          <p:spPr bwMode="auto">
            <a:xfrm>
              <a:off x="1385" y="2922"/>
              <a:ext cx="92" cy="92"/>
            </a:xfrm>
            <a:custGeom>
              <a:avLst/>
              <a:gdLst>
                <a:gd name="T0" fmla="*/ 0 w 92"/>
                <a:gd name="T1" fmla="*/ 17 h 92"/>
                <a:gd name="T2" fmla="*/ 0 w 92"/>
                <a:gd name="T3" fmla="*/ 24 h 92"/>
                <a:gd name="T4" fmla="*/ 1 w 92"/>
                <a:gd name="T5" fmla="*/ 32 h 92"/>
                <a:gd name="T6" fmla="*/ 3 w 92"/>
                <a:gd name="T7" fmla="*/ 39 h 92"/>
                <a:gd name="T8" fmla="*/ 5 w 92"/>
                <a:gd name="T9" fmla="*/ 46 h 92"/>
                <a:gd name="T10" fmla="*/ 8 w 92"/>
                <a:gd name="T11" fmla="*/ 52 h 92"/>
                <a:gd name="T12" fmla="*/ 12 w 92"/>
                <a:gd name="T13" fmla="*/ 58 h 92"/>
                <a:gd name="T14" fmla="*/ 16 w 92"/>
                <a:gd name="T15" fmla="*/ 64 h 92"/>
                <a:gd name="T16" fmla="*/ 21 w 92"/>
                <a:gd name="T17" fmla="*/ 69 h 92"/>
                <a:gd name="T18" fmla="*/ 26 w 92"/>
                <a:gd name="T19" fmla="*/ 74 h 92"/>
                <a:gd name="T20" fmla="*/ 32 w 92"/>
                <a:gd name="T21" fmla="*/ 78 h 92"/>
                <a:gd name="T22" fmla="*/ 38 w 92"/>
                <a:gd name="T23" fmla="*/ 82 h 92"/>
                <a:gd name="T24" fmla="*/ 44 w 92"/>
                <a:gd name="T25" fmla="*/ 85 h 92"/>
                <a:gd name="T26" fmla="*/ 51 w 92"/>
                <a:gd name="T27" fmla="*/ 87 h 92"/>
                <a:gd name="T28" fmla="*/ 58 w 92"/>
                <a:gd name="T29" fmla="*/ 89 h 92"/>
                <a:gd name="T30" fmla="*/ 65 w 92"/>
                <a:gd name="T31" fmla="*/ 90 h 92"/>
                <a:gd name="T32" fmla="*/ 73 w 92"/>
                <a:gd name="T33" fmla="*/ 91 h 92"/>
                <a:gd name="T34" fmla="*/ 78 w 92"/>
                <a:gd name="T35" fmla="*/ 90 h 92"/>
                <a:gd name="T36" fmla="*/ 80 w 92"/>
                <a:gd name="T37" fmla="*/ 89 h 92"/>
                <a:gd name="T38" fmla="*/ 82 w 92"/>
                <a:gd name="T39" fmla="*/ 89 h 92"/>
                <a:gd name="T40" fmla="*/ 84 w 92"/>
                <a:gd name="T41" fmla="*/ 88 h 92"/>
                <a:gd name="T42" fmla="*/ 86 w 92"/>
                <a:gd name="T43" fmla="*/ 87 h 92"/>
                <a:gd name="T44" fmla="*/ 88 w 92"/>
                <a:gd name="T45" fmla="*/ 86 h 92"/>
                <a:gd name="T46" fmla="*/ 90 w 92"/>
                <a:gd name="T47" fmla="*/ 85 h 92"/>
                <a:gd name="T48" fmla="*/ 87 w 92"/>
                <a:gd name="T49" fmla="*/ 86 h 92"/>
                <a:gd name="T50" fmla="*/ 80 w 92"/>
                <a:gd name="T51" fmla="*/ 87 h 92"/>
                <a:gd name="T52" fmla="*/ 73 w 92"/>
                <a:gd name="T53" fmla="*/ 87 h 92"/>
                <a:gd name="T54" fmla="*/ 66 w 92"/>
                <a:gd name="T55" fmla="*/ 87 h 92"/>
                <a:gd name="T56" fmla="*/ 59 w 92"/>
                <a:gd name="T57" fmla="*/ 86 h 92"/>
                <a:gd name="T58" fmla="*/ 52 w 92"/>
                <a:gd name="T59" fmla="*/ 84 h 92"/>
                <a:gd name="T60" fmla="*/ 46 w 92"/>
                <a:gd name="T61" fmla="*/ 82 h 92"/>
                <a:gd name="T62" fmla="*/ 40 w 92"/>
                <a:gd name="T63" fmla="*/ 79 h 92"/>
                <a:gd name="T64" fmla="*/ 34 w 92"/>
                <a:gd name="T65" fmla="*/ 75 h 92"/>
                <a:gd name="T66" fmla="*/ 28 w 92"/>
                <a:gd name="T67" fmla="*/ 71 h 92"/>
                <a:gd name="T68" fmla="*/ 23 w 92"/>
                <a:gd name="T69" fmla="*/ 67 h 92"/>
                <a:gd name="T70" fmla="*/ 19 w 92"/>
                <a:gd name="T71" fmla="*/ 62 h 92"/>
                <a:gd name="T72" fmla="*/ 15 w 92"/>
                <a:gd name="T73" fmla="*/ 56 h 92"/>
                <a:gd name="T74" fmla="*/ 11 w 92"/>
                <a:gd name="T75" fmla="*/ 50 h 92"/>
                <a:gd name="T76" fmla="*/ 8 w 92"/>
                <a:gd name="T77" fmla="*/ 44 h 92"/>
                <a:gd name="T78" fmla="*/ 6 w 92"/>
                <a:gd name="T79" fmla="*/ 38 h 92"/>
                <a:gd name="T80" fmla="*/ 4 w 92"/>
                <a:gd name="T81" fmla="*/ 31 h 92"/>
                <a:gd name="T82" fmla="*/ 3 w 92"/>
                <a:gd name="T83" fmla="*/ 24 h 92"/>
                <a:gd name="T84" fmla="*/ 3 w 92"/>
                <a:gd name="T85" fmla="*/ 17 h 92"/>
                <a:gd name="T86" fmla="*/ 3 w 92"/>
                <a:gd name="T87" fmla="*/ 10 h 92"/>
                <a:gd name="T88" fmla="*/ 4 w 92"/>
                <a:gd name="T89" fmla="*/ 3 h 92"/>
                <a:gd name="T90" fmla="*/ 4 w 92"/>
                <a:gd name="T91" fmla="*/ 1 h 92"/>
                <a:gd name="T92" fmla="*/ 3 w 92"/>
                <a:gd name="T93" fmla="*/ 3 h 92"/>
                <a:gd name="T94" fmla="*/ 2 w 92"/>
                <a:gd name="T95" fmla="*/ 5 h 92"/>
                <a:gd name="T96" fmla="*/ 2 w 92"/>
                <a:gd name="T97" fmla="*/ 7 h 92"/>
                <a:gd name="T98" fmla="*/ 1 w 92"/>
                <a:gd name="T99" fmla="*/ 9 h 92"/>
                <a:gd name="T100" fmla="*/ 0 w 92"/>
                <a:gd name="T101" fmla="*/ 11 h 92"/>
                <a:gd name="T102" fmla="*/ 0 w 92"/>
                <a:gd name="T103" fmla="*/ 13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92"/>
                <a:gd name="T158" fmla="*/ 92 w 92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92">
                  <a:moveTo>
                    <a:pt x="0" y="13"/>
                  </a:move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5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5" y="46"/>
                  </a:lnTo>
                  <a:lnTo>
                    <a:pt x="7" y="49"/>
                  </a:lnTo>
                  <a:lnTo>
                    <a:pt x="8" y="52"/>
                  </a:lnTo>
                  <a:lnTo>
                    <a:pt x="10" y="55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6" y="74"/>
                  </a:lnTo>
                  <a:lnTo>
                    <a:pt x="29" y="76"/>
                  </a:lnTo>
                  <a:lnTo>
                    <a:pt x="32" y="78"/>
                  </a:lnTo>
                  <a:lnTo>
                    <a:pt x="35" y="80"/>
                  </a:lnTo>
                  <a:lnTo>
                    <a:pt x="38" y="82"/>
                  </a:lnTo>
                  <a:lnTo>
                    <a:pt x="41" y="83"/>
                  </a:lnTo>
                  <a:lnTo>
                    <a:pt x="44" y="85"/>
                  </a:lnTo>
                  <a:lnTo>
                    <a:pt x="48" y="86"/>
                  </a:lnTo>
                  <a:lnTo>
                    <a:pt x="51" y="87"/>
                  </a:lnTo>
                  <a:lnTo>
                    <a:pt x="55" y="88"/>
                  </a:lnTo>
                  <a:lnTo>
                    <a:pt x="58" y="89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9" y="91"/>
                  </a:lnTo>
                  <a:lnTo>
                    <a:pt x="73" y="91"/>
                  </a:lnTo>
                  <a:lnTo>
                    <a:pt x="77" y="91"/>
                  </a:lnTo>
                  <a:lnTo>
                    <a:pt x="78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9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6" y="87"/>
                  </a:lnTo>
                  <a:lnTo>
                    <a:pt x="87" y="87"/>
                  </a:lnTo>
                  <a:lnTo>
                    <a:pt x="88" y="86"/>
                  </a:lnTo>
                  <a:lnTo>
                    <a:pt x="89" y="86"/>
                  </a:lnTo>
                  <a:lnTo>
                    <a:pt x="90" y="85"/>
                  </a:lnTo>
                  <a:lnTo>
                    <a:pt x="91" y="85"/>
                  </a:lnTo>
                  <a:lnTo>
                    <a:pt x="87" y="86"/>
                  </a:lnTo>
                  <a:lnTo>
                    <a:pt x="84" y="86"/>
                  </a:lnTo>
                  <a:lnTo>
                    <a:pt x="80" y="87"/>
                  </a:lnTo>
                  <a:lnTo>
                    <a:pt x="77" y="87"/>
                  </a:lnTo>
                  <a:lnTo>
                    <a:pt x="73" y="87"/>
                  </a:lnTo>
                  <a:lnTo>
                    <a:pt x="69" y="87"/>
                  </a:lnTo>
                  <a:lnTo>
                    <a:pt x="66" y="87"/>
                  </a:lnTo>
                  <a:lnTo>
                    <a:pt x="62" y="86"/>
                  </a:lnTo>
                  <a:lnTo>
                    <a:pt x="59" y="86"/>
                  </a:lnTo>
                  <a:lnTo>
                    <a:pt x="56" y="85"/>
                  </a:lnTo>
                  <a:lnTo>
                    <a:pt x="52" y="84"/>
                  </a:lnTo>
                  <a:lnTo>
                    <a:pt x="49" y="83"/>
                  </a:lnTo>
                  <a:lnTo>
                    <a:pt x="46" y="82"/>
                  </a:lnTo>
                  <a:lnTo>
                    <a:pt x="43" y="80"/>
                  </a:lnTo>
                  <a:lnTo>
                    <a:pt x="40" y="79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3"/>
                  </a:lnTo>
                  <a:lnTo>
                    <a:pt x="28" y="71"/>
                  </a:lnTo>
                  <a:lnTo>
                    <a:pt x="26" y="69"/>
                  </a:lnTo>
                  <a:lnTo>
                    <a:pt x="23" y="67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59"/>
                  </a:lnTo>
                  <a:lnTo>
                    <a:pt x="15" y="56"/>
                  </a:lnTo>
                  <a:lnTo>
                    <a:pt x="13" y="53"/>
                  </a:lnTo>
                  <a:lnTo>
                    <a:pt x="11" y="50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6" y="38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4" y="6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C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46" name="Freeform 133"/>
            <p:cNvSpPr>
              <a:spLocks/>
            </p:cNvSpPr>
            <p:nvPr/>
          </p:nvSpPr>
          <p:spPr bwMode="auto">
            <a:xfrm>
              <a:off x="1386" y="2916"/>
              <a:ext cx="97" cy="97"/>
            </a:xfrm>
            <a:custGeom>
              <a:avLst/>
              <a:gdLst>
                <a:gd name="T0" fmla="*/ 0 w 97"/>
                <a:gd name="T1" fmla="*/ 12 h 97"/>
                <a:gd name="T2" fmla="*/ 0 w 97"/>
                <a:gd name="T3" fmla="*/ 19 h 97"/>
                <a:gd name="T4" fmla="*/ 0 w 97"/>
                <a:gd name="T5" fmla="*/ 27 h 97"/>
                <a:gd name="T6" fmla="*/ 0 w 97"/>
                <a:gd name="T7" fmla="*/ 34 h 97"/>
                <a:gd name="T8" fmla="*/ 2 w 97"/>
                <a:gd name="T9" fmla="*/ 41 h 97"/>
                <a:gd name="T10" fmla="*/ 4 w 97"/>
                <a:gd name="T11" fmla="*/ 48 h 97"/>
                <a:gd name="T12" fmla="*/ 7 w 97"/>
                <a:gd name="T13" fmla="*/ 54 h 97"/>
                <a:gd name="T14" fmla="*/ 10 w 97"/>
                <a:gd name="T15" fmla="*/ 61 h 97"/>
                <a:gd name="T16" fmla="*/ 14 w 97"/>
                <a:gd name="T17" fmla="*/ 66 h 97"/>
                <a:gd name="T18" fmla="*/ 18 w 97"/>
                <a:gd name="T19" fmla="*/ 72 h 97"/>
                <a:gd name="T20" fmla="*/ 23 w 97"/>
                <a:gd name="T21" fmla="*/ 77 h 97"/>
                <a:gd name="T22" fmla="*/ 29 w 97"/>
                <a:gd name="T23" fmla="*/ 81 h 97"/>
                <a:gd name="T24" fmla="*/ 34 w 97"/>
                <a:gd name="T25" fmla="*/ 85 h 97"/>
                <a:gd name="T26" fmla="*/ 41 w 97"/>
                <a:gd name="T27" fmla="*/ 88 h 97"/>
                <a:gd name="T28" fmla="*/ 47 w 97"/>
                <a:gd name="T29" fmla="*/ 91 h 97"/>
                <a:gd name="T30" fmla="*/ 54 w 97"/>
                <a:gd name="T31" fmla="*/ 93 h 97"/>
                <a:gd name="T32" fmla="*/ 61 w 97"/>
                <a:gd name="T33" fmla="*/ 95 h 97"/>
                <a:gd name="T34" fmla="*/ 68 w 97"/>
                <a:gd name="T35" fmla="*/ 95 h 97"/>
                <a:gd name="T36" fmla="*/ 76 w 97"/>
                <a:gd name="T37" fmla="*/ 95 h 97"/>
                <a:gd name="T38" fmla="*/ 83 w 97"/>
                <a:gd name="T39" fmla="*/ 95 h 97"/>
                <a:gd name="T40" fmla="*/ 85 w 97"/>
                <a:gd name="T41" fmla="*/ 94 h 97"/>
                <a:gd name="T42" fmla="*/ 86 w 97"/>
                <a:gd name="T43" fmla="*/ 93 h 97"/>
                <a:gd name="T44" fmla="*/ 88 w 97"/>
                <a:gd name="T45" fmla="*/ 92 h 97"/>
                <a:gd name="T46" fmla="*/ 90 w 97"/>
                <a:gd name="T47" fmla="*/ 92 h 97"/>
                <a:gd name="T48" fmla="*/ 91 w 97"/>
                <a:gd name="T49" fmla="*/ 91 h 97"/>
                <a:gd name="T50" fmla="*/ 93 w 97"/>
                <a:gd name="T51" fmla="*/ 90 h 97"/>
                <a:gd name="T52" fmla="*/ 94 w 97"/>
                <a:gd name="T53" fmla="*/ 89 h 97"/>
                <a:gd name="T54" fmla="*/ 96 w 97"/>
                <a:gd name="T55" fmla="*/ 88 h 97"/>
                <a:gd name="T56" fmla="*/ 89 w 97"/>
                <a:gd name="T57" fmla="*/ 90 h 97"/>
                <a:gd name="T58" fmla="*/ 83 w 97"/>
                <a:gd name="T59" fmla="*/ 91 h 97"/>
                <a:gd name="T60" fmla="*/ 76 w 97"/>
                <a:gd name="T61" fmla="*/ 92 h 97"/>
                <a:gd name="T62" fmla="*/ 69 w 97"/>
                <a:gd name="T63" fmla="*/ 92 h 97"/>
                <a:gd name="T64" fmla="*/ 62 w 97"/>
                <a:gd name="T65" fmla="*/ 91 h 97"/>
                <a:gd name="T66" fmla="*/ 55 w 97"/>
                <a:gd name="T67" fmla="*/ 90 h 97"/>
                <a:gd name="T68" fmla="*/ 48 w 97"/>
                <a:gd name="T69" fmla="*/ 88 h 97"/>
                <a:gd name="T70" fmla="*/ 42 w 97"/>
                <a:gd name="T71" fmla="*/ 85 h 97"/>
                <a:gd name="T72" fmla="*/ 36 w 97"/>
                <a:gd name="T73" fmla="*/ 82 h 97"/>
                <a:gd name="T74" fmla="*/ 31 w 97"/>
                <a:gd name="T75" fmla="*/ 78 h 97"/>
                <a:gd name="T76" fmla="*/ 26 w 97"/>
                <a:gd name="T77" fmla="*/ 74 h 97"/>
                <a:gd name="T78" fmla="*/ 21 w 97"/>
                <a:gd name="T79" fmla="*/ 69 h 97"/>
                <a:gd name="T80" fmla="*/ 17 w 97"/>
                <a:gd name="T81" fmla="*/ 64 h 97"/>
                <a:gd name="T82" fmla="*/ 13 w 97"/>
                <a:gd name="T83" fmla="*/ 59 h 97"/>
                <a:gd name="T84" fmla="*/ 10 w 97"/>
                <a:gd name="T85" fmla="*/ 53 h 97"/>
                <a:gd name="T86" fmla="*/ 7 w 97"/>
                <a:gd name="T87" fmla="*/ 47 h 97"/>
                <a:gd name="T88" fmla="*/ 5 w 97"/>
                <a:gd name="T89" fmla="*/ 40 h 97"/>
                <a:gd name="T90" fmla="*/ 4 w 97"/>
                <a:gd name="T91" fmla="*/ 33 h 97"/>
                <a:gd name="T92" fmla="*/ 3 w 97"/>
                <a:gd name="T93" fmla="*/ 27 h 97"/>
                <a:gd name="T94" fmla="*/ 3 w 97"/>
                <a:gd name="T95" fmla="*/ 19 h 97"/>
                <a:gd name="T96" fmla="*/ 4 w 97"/>
                <a:gd name="T97" fmla="*/ 12 h 97"/>
                <a:gd name="T98" fmla="*/ 5 w 97"/>
                <a:gd name="T99" fmla="*/ 6 h 97"/>
                <a:gd name="T100" fmla="*/ 7 w 97"/>
                <a:gd name="T101" fmla="*/ 0 h 97"/>
                <a:gd name="T102" fmla="*/ 6 w 97"/>
                <a:gd name="T103" fmla="*/ 1 h 97"/>
                <a:gd name="T104" fmla="*/ 5 w 97"/>
                <a:gd name="T105" fmla="*/ 3 h 97"/>
                <a:gd name="T106" fmla="*/ 4 w 97"/>
                <a:gd name="T107" fmla="*/ 5 h 97"/>
                <a:gd name="T108" fmla="*/ 3 w 97"/>
                <a:gd name="T109" fmla="*/ 7 h 97"/>
                <a:gd name="T110" fmla="*/ 2 w 97"/>
                <a:gd name="T111" fmla="*/ 9 h 97"/>
                <a:gd name="T112" fmla="*/ 1 w 97"/>
                <a:gd name="T113" fmla="*/ 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"/>
                <a:gd name="T172" fmla="*/ 0 h 97"/>
                <a:gd name="T173" fmla="*/ 97 w 97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" h="97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3" y="45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4"/>
                  </a:lnTo>
                  <a:lnTo>
                    <a:pt x="23" y="77"/>
                  </a:lnTo>
                  <a:lnTo>
                    <a:pt x="26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4" y="85"/>
                  </a:lnTo>
                  <a:lnTo>
                    <a:pt x="38" y="87"/>
                  </a:lnTo>
                  <a:lnTo>
                    <a:pt x="41" y="88"/>
                  </a:lnTo>
                  <a:lnTo>
                    <a:pt x="44" y="90"/>
                  </a:lnTo>
                  <a:lnTo>
                    <a:pt x="47" y="91"/>
                  </a:lnTo>
                  <a:lnTo>
                    <a:pt x="50" y="92"/>
                  </a:lnTo>
                  <a:lnTo>
                    <a:pt x="54" y="93"/>
                  </a:lnTo>
                  <a:lnTo>
                    <a:pt x="57" y="94"/>
                  </a:lnTo>
                  <a:lnTo>
                    <a:pt x="61" y="95"/>
                  </a:lnTo>
                  <a:lnTo>
                    <a:pt x="65" y="95"/>
                  </a:lnTo>
                  <a:lnTo>
                    <a:pt x="68" y="95"/>
                  </a:lnTo>
                  <a:lnTo>
                    <a:pt x="72" y="96"/>
                  </a:lnTo>
                  <a:lnTo>
                    <a:pt x="76" y="95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4" y="94"/>
                  </a:lnTo>
                  <a:lnTo>
                    <a:pt x="85" y="94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90" y="92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2" y="90"/>
                  </a:lnTo>
                  <a:lnTo>
                    <a:pt x="93" y="90"/>
                  </a:lnTo>
                  <a:lnTo>
                    <a:pt x="93" y="89"/>
                  </a:lnTo>
                  <a:lnTo>
                    <a:pt x="94" y="89"/>
                  </a:lnTo>
                  <a:lnTo>
                    <a:pt x="95" y="89"/>
                  </a:lnTo>
                  <a:lnTo>
                    <a:pt x="96" y="88"/>
                  </a:lnTo>
                  <a:lnTo>
                    <a:pt x="93" y="89"/>
                  </a:lnTo>
                  <a:lnTo>
                    <a:pt x="89" y="90"/>
                  </a:lnTo>
                  <a:lnTo>
                    <a:pt x="86" y="91"/>
                  </a:lnTo>
                  <a:lnTo>
                    <a:pt x="83" y="91"/>
                  </a:lnTo>
                  <a:lnTo>
                    <a:pt x="79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69" y="92"/>
                  </a:lnTo>
                  <a:lnTo>
                    <a:pt x="65" y="92"/>
                  </a:lnTo>
                  <a:lnTo>
                    <a:pt x="62" y="91"/>
                  </a:lnTo>
                  <a:lnTo>
                    <a:pt x="58" y="91"/>
                  </a:lnTo>
                  <a:lnTo>
                    <a:pt x="55" y="90"/>
                  </a:lnTo>
                  <a:lnTo>
                    <a:pt x="52" y="89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2" y="85"/>
                  </a:lnTo>
                  <a:lnTo>
                    <a:pt x="39" y="84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28" y="76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21" y="69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59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8" y="50"/>
                  </a:lnTo>
                  <a:lnTo>
                    <a:pt x="7" y="47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4" y="9"/>
                  </a:lnTo>
                  <a:lnTo>
                    <a:pt x="5" y="6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</a:path>
              </a:pathLst>
            </a:custGeom>
            <a:solidFill>
              <a:srgbClr val="BA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47" name="Freeform 134"/>
            <p:cNvSpPr>
              <a:spLocks/>
            </p:cNvSpPr>
            <p:nvPr/>
          </p:nvSpPr>
          <p:spPr bwMode="auto">
            <a:xfrm>
              <a:off x="1387" y="2910"/>
              <a:ext cx="102" cy="102"/>
            </a:xfrm>
            <a:custGeom>
              <a:avLst/>
              <a:gdLst>
                <a:gd name="T0" fmla="*/ 1 w 102"/>
                <a:gd name="T1" fmla="*/ 14 h 102"/>
                <a:gd name="T2" fmla="*/ 0 w 102"/>
                <a:gd name="T3" fmla="*/ 21 h 102"/>
                <a:gd name="T4" fmla="*/ 0 w 102"/>
                <a:gd name="T5" fmla="*/ 29 h 102"/>
                <a:gd name="T6" fmla="*/ 0 w 102"/>
                <a:gd name="T7" fmla="*/ 36 h 102"/>
                <a:gd name="T8" fmla="*/ 1 w 102"/>
                <a:gd name="T9" fmla="*/ 43 h 102"/>
                <a:gd name="T10" fmla="*/ 3 w 102"/>
                <a:gd name="T11" fmla="*/ 50 h 102"/>
                <a:gd name="T12" fmla="*/ 5 w 102"/>
                <a:gd name="T13" fmla="*/ 56 h 102"/>
                <a:gd name="T14" fmla="*/ 8 w 102"/>
                <a:gd name="T15" fmla="*/ 63 h 102"/>
                <a:gd name="T16" fmla="*/ 12 w 102"/>
                <a:gd name="T17" fmla="*/ 69 h 102"/>
                <a:gd name="T18" fmla="*/ 16 w 102"/>
                <a:gd name="T19" fmla="*/ 74 h 102"/>
                <a:gd name="T20" fmla="*/ 21 w 102"/>
                <a:gd name="T21" fmla="*/ 79 h 102"/>
                <a:gd name="T22" fmla="*/ 26 w 102"/>
                <a:gd name="T23" fmla="*/ 84 h 102"/>
                <a:gd name="T24" fmla="*/ 31 w 102"/>
                <a:gd name="T25" fmla="*/ 88 h 102"/>
                <a:gd name="T26" fmla="*/ 37 w 102"/>
                <a:gd name="T27" fmla="*/ 92 h 102"/>
                <a:gd name="T28" fmla="*/ 43 w 102"/>
                <a:gd name="T29" fmla="*/ 95 h 102"/>
                <a:gd name="T30" fmla="*/ 50 w 102"/>
                <a:gd name="T31" fmla="*/ 97 h 102"/>
                <a:gd name="T32" fmla="*/ 57 w 102"/>
                <a:gd name="T33" fmla="*/ 99 h 102"/>
                <a:gd name="T34" fmla="*/ 64 w 102"/>
                <a:gd name="T35" fmla="*/ 100 h 102"/>
                <a:gd name="T36" fmla="*/ 71 w 102"/>
                <a:gd name="T37" fmla="*/ 101 h 102"/>
                <a:gd name="T38" fmla="*/ 79 w 102"/>
                <a:gd name="T39" fmla="*/ 100 h 102"/>
                <a:gd name="T40" fmla="*/ 86 w 102"/>
                <a:gd name="T41" fmla="*/ 99 h 102"/>
                <a:gd name="T42" fmla="*/ 90 w 102"/>
                <a:gd name="T43" fmla="*/ 98 h 102"/>
                <a:gd name="T44" fmla="*/ 92 w 102"/>
                <a:gd name="T45" fmla="*/ 97 h 102"/>
                <a:gd name="T46" fmla="*/ 93 w 102"/>
                <a:gd name="T47" fmla="*/ 96 h 102"/>
                <a:gd name="T48" fmla="*/ 94 w 102"/>
                <a:gd name="T49" fmla="*/ 95 h 102"/>
                <a:gd name="T50" fmla="*/ 96 w 102"/>
                <a:gd name="T51" fmla="*/ 94 h 102"/>
                <a:gd name="T52" fmla="*/ 98 w 102"/>
                <a:gd name="T53" fmla="*/ 93 h 102"/>
                <a:gd name="T54" fmla="*/ 99 w 102"/>
                <a:gd name="T55" fmla="*/ 92 h 102"/>
                <a:gd name="T56" fmla="*/ 101 w 102"/>
                <a:gd name="T57" fmla="*/ 90 h 102"/>
                <a:gd name="T58" fmla="*/ 95 w 102"/>
                <a:gd name="T59" fmla="*/ 93 h 102"/>
                <a:gd name="T60" fmla="*/ 88 w 102"/>
                <a:gd name="T61" fmla="*/ 95 h 102"/>
                <a:gd name="T62" fmla="*/ 82 w 102"/>
                <a:gd name="T63" fmla="*/ 96 h 102"/>
                <a:gd name="T64" fmla="*/ 75 w 102"/>
                <a:gd name="T65" fmla="*/ 97 h 102"/>
                <a:gd name="T66" fmla="*/ 68 w 102"/>
                <a:gd name="T67" fmla="*/ 97 h 102"/>
                <a:gd name="T68" fmla="*/ 61 w 102"/>
                <a:gd name="T69" fmla="*/ 96 h 102"/>
                <a:gd name="T70" fmla="*/ 54 w 102"/>
                <a:gd name="T71" fmla="*/ 95 h 102"/>
                <a:gd name="T72" fmla="*/ 48 w 102"/>
                <a:gd name="T73" fmla="*/ 93 h 102"/>
                <a:gd name="T74" fmla="*/ 42 w 102"/>
                <a:gd name="T75" fmla="*/ 90 h 102"/>
                <a:gd name="T76" fmla="*/ 36 w 102"/>
                <a:gd name="T77" fmla="*/ 87 h 102"/>
                <a:gd name="T78" fmla="*/ 30 w 102"/>
                <a:gd name="T79" fmla="*/ 83 h 102"/>
                <a:gd name="T80" fmla="*/ 25 w 102"/>
                <a:gd name="T81" fmla="*/ 79 h 102"/>
                <a:gd name="T82" fmla="*/ 21 w 102"/>
                <a:gd name="T83" fmla="*/ 75 h 102"/>
                <a:gd name="T84" fmla="*/ 17 w 102"/>
                <a:gd name="T85" fmla="*/ 69 h 102"/>
                <a:gd name="T86" fmla="*/ 13 w 102"/>
                <a:gd name="T87" fmla="*/ 64 h 102"/>
                <a:gd name="T88" fmla="*/ 10 w 102"/>
                <a:gd name="T89" fmla="*/ 58 h 102"/>
                <a:gd name="T90" fmla="*/ 7 w 102"/>
                <a:gd name="T91" fmla="*/ 52 h 102"/>
                <a:gd name="T92" fmla="*/ 5 w 102"/>
                <a:gd name="T93" fmla="*/ 46 h 102"/>
                <a:gd name="T94" fmla="*/ 4 w 102"/>
                <a:gd name="T95" fmla="*/ 39 h 102"/>
                <a:gd name="T96" fmla="*/ 3 w 102"/>
                <a:gd name="T97" fmla="*/ 32 h 102"/>
                <a:gd name="T98" fmla="*/ 3 w 102"/>
                <a:gd name="T99" fmla="*/ 25 h 102"/>
                <a:gd name="T100" fmla="*/ 4 w 102"/>
                <a:gd name="T101" fmla="*/ 18 h 102"/>
                <a:gd name="T102" fmla="*/ 5 w 102"/>
                <a:gd name="T103" fmla="*/ 12 h 102"/>
                <a:gd name="T104" fmla="*/ 7 w 102"/>
                <a:gd name="T105" fmla="*/ 5 h 102"/>
                <a:gd name="T106" fmla="*/ 10 w 102"/>
                <a:gd name="T107" fmla="*/ 0 h 102"/>
                <a:gd name="T108" fmla="*/ 8 w 102"/>
                <a:gd name="T109" fmla="*/ 1 h 102"/>
                <a:gd name="T110" fmla="*/ 7 w 102"/>
                <a:gd name="T111" fmla="*/ 2 h 102"/>
                <a:gd name="T112" fmla="*/ 6 w 102"/>
                <a:gd name="T113" fmla="*/ 4 h 102"/>
                <a:gd name="T114" fmla="*/ 5 w 102"/>
                <a:gd name="T115" fmla="*/ 6 h 102"/>
                <a:gd name="T116" fmla="*/ 4 w 102"/>
                <a:gd name="T117" fmla="*/ 7 h 102"/>
                <a:gd name="T118" fmla="*/ 3 w 102"/>
                <a:gd name="T119" fmla="*/ 8 h 102"/>
                <a:gd name="T120" fmla="*/ 2 w 102"/>
                <a:gd name="T121" fmla="*/ 10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102"/>
                <a:gd name="T185" fmla="*/ 102 w 102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102">
                  <a:moveTo>
                    <a:pt x="2" y="11"/>
                  </a:moveTo>
                  <a:lnTo>
                    <a:pt x="1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2" y="47"/>
                  </a:lnTo>
                  <a:lnTo>
                    <a:pt x="3" y="50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7"/>
                  </a:lnTo>
                  <a:lnTo>
                    <a:pt x="21" y="79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1" y="88"/>
                  </a:lnTo>
                  <a:lnTo>
                    <a:pt x="34" y="90"/>
                  </a:lnTo>
                  <a:lnTo>
                    <a:pt x="37" y="92"/>
                  </a:lnTo>
                  <a:lnTo>
                    <a:pt x="40" y="93"/>
                  </a:lnTo>
                  <a:lnTo>
                    <a:pt x="43" y="95"/>
                  </a:lnTo>
                  <a:lnTo>
                    <a:pt x="47" y="96"/>
                  </a:lnTo>
                  <a:lnTo>
                    <a:pt x="50" y="97"/>
                  </a:lnTo>
                  <a:lnTo>
                    <a:pt x="53" y="98"/>
                  </a:lnTo>
                  <a:lnTo>
                    <a:pt x="57" y="99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8" y="100"/>
                  </a:lnTo>
                  <a:lnTo>
                    <a:pt x="71" y="101"/>
                  </a:lnTo>
                  <a:lnTo>
                    <a:pt x="75" y="100"/>
                  </a:lnTo>
                  <a:lnTo>
                    <a:pt x="79" y="100"/>
                  </a:lnTo>
                  <a:lnTo>
                    <a:pt x="82" y="100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0" y="98"/>
                  </a:lnTo>
                  <a:lnTo>
                    <a:pt x="91" y="97"/>
                  </a:lnTo>
                  <a:lnTo>
                    <a:pt x="92" y="97"/>
                  </a:lnTo>
                  <a:lnTo>
                    <a:pt x="92" y="96"/>
                  </a:lnTo>
                  <a:lnTo>
                    <a:pt x="93" y="96"/>
                  </a:lnTo>
                  <a:lnTo>
                    <a:pt x="94" y="96"/>
                  </a:lnTo>
                  <a:lnTo>
                    <a:pt x="94" y="95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93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100" y="91"/>
                  </a:lnTo>
                  <a:lnTo>
                    <a:pt x="101" y="90"/>
                  </a:lnTo>
                  <a:lnTo>
                    <a:pt x="98" y="92"/>
                  </a:lnTo>
                  <a:lnTo>
                    <a:pt x="95" y="93"/>
                  </a:lnTo>
                  <a:lnTo>
                    <a:pt x="92" y="94"/>
                  </a:lnTo>
                  <a:lnTo>
                    <a:pt x="88" y="95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78" y="97"/>
                  </a:lnTo>
                  <a:lnTo>
                    <a:pt x="75" y="97"/>
                  </a:lnTo>
                  <a:lnTo>
                    <a:pt x="71" y="97"/>
                  </a:lnTo>
                  <a:lnTo>
                    <a:pt x="68" y="97"/>
                  </a:lnTo>
                  <a:lnTo>
                    <a:pt x="64" y="97"/>
                  </a:lnTo>
                  <a:lnTo>
                    <a:pt x="61" y="96"/>
                  </a:lnTo>
                  <a:lnTo>
                    <a:pt x="58" y="96"/>
                  </a:lnTo>
                  <a:lnTo>
                    <a:pt x="54" y="95"/>
                  </a:lnTo>
                  <a:lnTo>
                    <a:pt x="51" y="94"/>
                  </a:lnTo>
                  <a:lnTo>
                    <a:pt x="48" y="93"/>
                  </a:lnTo>
                  <a:lnTo>
                    <a:pt x="45" y="92"/>
                  </a:lnTo>
                  <a:lnTo>
                    <a:pt x="42" y="90"/>
                  </a:lnTo>
                  <a:lnTo>
                    <a:pt x="39" y="89"/>
                  </a:lnTo>
                  <a:lnTo>
                    <a:pt x="36" y="87"/>
                  </a:lnTo>
                  <a:lnTo>
                    <a:pt x="33" y="85"/>
                  </a:lnTo>
                  <a:lnTo>
                    <a:pt x="30" y="83"/>
                  </a:lnTo>
                  <a:lnTo>
                    <a:pt x="28" y="81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1" y="75"/>
                  </a:lnTo>
                  <a:lnTo>
                    <a:pt x="19" y="72"/>
                  </a:lnTo>
                  <a:lnTo>
                    <a:pt x="17" y="69"/>
                  </a:lnTo>
                  <a:lnTo>
                    <a:pt x="15" y="67"/>
                  </a:lnTo>
                  <a:lnTo>
                    <a:pt x="13" y="64"/>
                  </a:lnTo>
                  <a:lnTo>
                    <a:pt x="11" y="61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7" y="52"/>
                  </a:lnTo>
                  <a:lnTo>
                    <a:pt x="6" y="49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6" y="8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</a:path>
              </a:pathLst>
            </a:custGeom>
            <a:solidFill>
              <a:srgbClr val="B0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48" name="Freeform 135"/>
            <p:cNvSpPr>
              <a:spLocks/>
            </p:cNvSpPr>
            <p:nvPr/>
          </p:nvSpPr>
          <p:spPr bwMode="auto">
            <a:xfrm>
              <a:off x="1389" y="2906"/>
              <a:ext cx="104" cy="104"/>
            </a:xfrm>
            <a:custGeom>
              <a:avLst/>
              <a:gdLst>
                <a:gd name="T0" fmla="*/ 3 w 104"/>
                <a:gd name="T1" fmla="*/ 12 h 104"/>
                <a:gd name="T2" fmla="*/ 1 w 104"/>
                <a:gd name="T3" fmla="*/ 19 h 104"/>
                <a:gd name="T4" fmla="*/ 0 w 104"/>
                <a:gd name="T5" fmla="*/ 26 h 104"/>
                <a:gd name="T6" fmla="*/ 0 w 104"/>
                <a:gd name="T7" fmla="*/ 33 h 104"/>
                <a:gd name="T8" fmla="*/ 0 w 104"/>
                <a:gd name="T9" fmla="*/ 40 h 104"/>
                <a:gd name="T10" fmla="*/ 1 w 104"/>
                <a:gd name="T11" fmla="*/ 47 h 104"/>
                <a:gd name="T12" fmla="*/ 3 w 104"/>
                <a:gd name="T13" fmla="*/ 54 h 104"/>
                <a:gd name="T14" fmla="*/ 5 w 104"/>
                <a:gd name="T15" fmla="*/ 60 h 104"/>
                <a:gd name="T16" fmla="*/ 8 w 104"/>
                <a:gd name="T17" fmla="*/ 66 h 104"/>
                <a:gd name="T18" fmla="*/ 11 w 104"/>
                <a:gd name="T19" fmla="*/ 72 h 104"/>
                <a:gd name="T20" fmla="*/ 15 w 104"/>
                <a:gd name="T21" fmla="*/ 77 h 104"/>
                <a:gd name="T22" fmla="*/ 20 w 104"/>
                <a:gd name="T23" fmla="*/ 82 h 104"/>
                <a:gd name="T24" fmla="*/ 25 w 104"/>
                <a:gd name="T25" fmla="*/ 87 h 104"/>
                <a:gd name="T26" fmla="*/ 30 w 104"/>
                <a:gd name="T27" fmla="*/ 91 h 104"/>
                <a:gd name="T28" fmla="*/ 36 w 104"/>
                <a:gd name="T29" fmla="*/ 94 h 104"/>
                <a:gd name="T30" fmla="*/ 42 w 104"/>
                <a:gd name="T31" fmla="*/ 97 h 104"/>
                <a:gd name="T32" fmla="*/ 48 w 104"/>
                <a:gd name="T33" fmla="*/ 99 h 104"/>
                <a:gd name="T34" fmla="*/ 55 w 104"/>
                <a:gd name="T35" fmla="*/ 101 h 104"/>
                <a:gd name="T36" fmla="*/ 62 w 104"/>
                <a:gd name="T37" fmla="*/ 102 h 104"/>
                <a:gd name="T38" fmla="*/ 69 w 104"/>
                <a:gd name="T39" fmla="*/ 103 h 104"/>
                <a:gd name="T40" fmla="*/ 76 w 104"/>
                <a:gd name="T41" fmla="*/ 102 h 104"/>
                <a:gd name="T42" fmla="*/ 83 w 104"/>
                <a:gd name="T43" fmla="*/ 101 h 104"/>
                <a:gd name="T44" fmla="*/ 90 w 104"/>
                <a:gd name="T45" fmla="*/ 99 h 104"/>
                <a:gd name="T46" fmla="*/ 94 w 104"/>
                <a:gd name="T47" fmla="*/ 97 h 104"/>
                <a:gd name="T48" fmla="*/ 96 w 104"/>
                <a:gd name="T49" fmla="*/ 96 h 104"/>
                <a:gd name="T50" fmla="*/ 98 w 104"/>
                <a:gd name="T51" fmla="*/ 94 h 104"/>
                <a:gd name="T52" fmla="*/ 100 w 104"/>
                <a:gd name="T53" fmla="*/ 93 h 104"/>
                <a:gd name="T54" fmla="*/ 101 w 104"/>
                <a:gd name="T55" fmla="*/ 92 h 104"/>
                <a:gd name="T56" fmla="*/ 102 w 104"/>
                <a:gd name="T57" fmla="*/ 91 h 104"/>
                <a:gd name="T58" fmla="*/ 101 w 104"/>
                <a:gd name="T59" fmla="*/ 91 h 104"/>
                <a:gd name="T60" fmla="*/ 95 w 104"/>
                <a:gd name="T61" fmla="*/ 94 h 104"/>
                <a:gd name="T62" fmla="*/ 89 w 104"/>
                <a:gd name="T63" fmla="*/ 96 h 104"/>
                <a:gd name="T64" fmla="*/ 82 w 104"/>
                <a:gd name="T65" fmla="*/ 98 h 104"/>
                <a:gd name="T66" fmla="*/ 76 w 104"/>
                <a:gd name="T67" fmla="*/ 99 h 104"/>
                <a:gd name="T68" fmla="*/ 69 w 104"/>
                <a:gd name="T69" fmla="*/ 99 h 104"/>
                <a:gd name="T70" fmla="*/ 62 w 104"/>
                <a:gd name="T71" fmla="*/ 99 h 104"/>
                <a:gd name="T72" fmla="*/ 56 w 104"/>
                <a:gd name="T73" fmla="*/ 98 h 104"/>
                <a:gd name="T74" fmla="*/ 49 w 104"/>
                <a:gd name="T75" fmla="*/ 96 h 104"/>
                <a:gd name="T76" fmla="*/ 43 w 104"/>
                <a:gd name="T77" fmla="*/ 94 h 104"/>
                <a:gd name="T78" fmla="*/ 37 w 104"/>
                <a:gd name="T79" fmla="*/ 91 h 104"/>
                <a:gd name="T80" fmla="*/ 32 w 104"/>
                <a:gd name="T81" fmla="*/ 88 h 104"/>
                <a:gd name="T82" fmla="*/ 27 w 104"/>
                <a:gd name="T83" fmla="*/ 84 h 104"/>
                <a:gd name="T84" fmla="*/ 22 w 104"/>
                <a:gd name="T85" fmla="*/ 80 h 104"/>
                <a:gd name="T86" fmla="*/ 18 w 104"/>
                <a:gd name="T87" fmla="*/ 75 h 104"/>
                <a:gd name="T88" fmla="*/ 14 w 104"/>
                <a:gd name="T89" fmla="*/ 70 h 104"/>
                <a:gd name="T90" fmla="*/ 11 w 104"/>
                <a:gd name="T91" fmla="*/ 64 h 104"/>
                <a:gd name="T92" fmla="*/ 8 w 104"/>
                <a:gd name="T93" fmla="*/ 59 h 104"/>
                <a:gd name="T94" fmla="*/ 6 w 104"/>
                <a:gd name="T95" fmla="*/ 53 h 104"/>
                <a:gd name="T96" fmla="*/ 4 w 104"/>
                <a:gd name="T97" fmla="*/ 46 h 104"/>
                <a:gd name="T98" fmla="*/ 3 w 104"/>
                <a:gd name="T99" fmla="*/ 40 h 104"/>
                <a:gd name="T100" fmla="*/ 3 w 104"/>
                <a:gd name="T101" fmla="*/ 33 h 104"/>
                <a:gd name="T102" fmla="*/ 3 w 104"/>
                <a:gd name="T103" fmla="*/ 26 h 104"/>
                <a:gd name="T104" fmla="*/ 4 w 104"/>
                <a:gd name="T105" fmla="*/ 20 h 104"/>
                <a:gd name="T106" fmla="*/ 6 w 104"/>
                <a:gd name="T107" fmla="*/ 13 h 104"/>
                <a:gd name="T108" fmla="*/ 8 w 104"/>
                <a:gd name="T109" fmla="*/ 7 h 104"/>
                <a:gd name="T110" fmla="*/ 11 w 104"/>
                <a:gd name="T111" fmla="*/ 1 h 104"/>
                <a:gd name="T112" fmla="*/ 11 w 104"/>
                <a:gd name="T113" fmla="*/ 0 h 104"/>
                <a:gd name="T114" fmla="*/ 10 w 104"/>
                <a:gd name="T115" fmla="*/ 1 h 104"/>
                <a:gd name="T116" fmla="*/ 9 w 104"/>
                <a:gd name="T117" fmla="*/ 2 h 104"/>
                <a:gd name="T118" fmla="*/ 8 w 104"/>
                <a:gd name="T119" fmla="*/ 3 h 104"/>
                <a:gd name="T120" fmla="*/ 7 w 104"/>
                <a:gd name="T121" fmla="*/ 5 h 104"/>
                <a:gd name="T122" fmla="*/ 5 w 104"/>
                <a:gd name="T123" fmla="*/ 7 h 104"/>
                <a:gd name="T124" fmla="*/ 4 w 104"/>
                <a:gd name="T125" fmla="*/ 9 h 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04"/>
                <a:gd name="T191" fmla="*/ 104 w 104"/>
                <a:gd name="T192" fmla="*/ 104 h 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04">
                  <a:moveTo>
                    <a:pt x="4" y="9"/>
                  </a:move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3" y="54"/>
                  </a:lnTo>
                  <a:lnTo>
                    <a:pt x="4" y="57"/>
                  </a:lnTo>
                  <a:lnTo>
                    <a:pt x="5" y="60"/>
                  </a:lnTo>
                  <a:lnTo>
                    <a:pt x="6" y="63"/>
                  </a:lnTo>
                  <a:lnTo>
                    <a:pt x="8" y="66"/>
                  </a:lnTo>
                  <a:lnTo>
                    <a:pt x="9" y="69"/>
                  </a:lnTo>
                  <a:lnTo>
                    <a:pt x="11" y="72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7"/>
                  </a:lnTo>
                  <a:lnTo>
                    <a:pt x="27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96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48" y="99"/>
                  </a:lnTo>
                  <a:lnTo>
                    <a:pt x="52" y="100"/>
                  </a:lnTo>
                  <a:lnTo>
                    <a:pt x="55" y="101"/>
                  </a:lnTo>
                  <a:lnTo>
                    <a:pt x="58" y="102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9" y="103"/>
                  </a:lnTo>
                  <a:lnTo>
                    <a:pt x="73" y="103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3" y="101"/>
                  </a:lnTo>
                  <a:lnTo>
                    <a:pt x="86" y="100"/>
                  </a:lnTo>
                  <a:lnTo>
                    <a:pt x="90" y="99"/>
                  </a:lnTo>
                  <a:lnTo>
                    <a:pt x="93" y="98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94"/>
                  </a:lnTo>
                  <a:lnTo>
                    <a:pt x="99" y="93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1" y="92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0"/>
                  </a:lnTo>
                  <a:lnTo>
                    <a:pt x="101" y="91"/>
                  </a:lnTo>
                  <a:lnTo>
                    <a:pt x="98" y="93"/>
                  </a:lnTo>
                  <a:lnTo>
                    <a:pt x="95" y="94"/>
                  </a:lnTo>
                  <a:lnTo>
                    <a:pt x="92" y="95"/>
                  </a:lnTo>
                  <a:lnTo>
                    <a:pt x="89" y="96"/>
                  </a:lnTo>
                  <a:lnTo>
                    <a:pt x="86" y="97"/>
                  </a:lnTo>
                  <a:lnTo>
                    <a:pt x="82" y="98"/>
                  </a:lnTo>
                  <a:lnTo>
                    <a:pt x="79" y="98"/>
                  </a:lnTo>
                  <a:lnTo>
                    <a:pt x="76" y="99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2" y="99"/>
                  </a:lnTo>
                  <a:lnTo>
                    <a:pt x="59" y="98"/>
                  </a:lnTo>
                  <a:lnTo>
                    <a:pt x="56" y="98"/>
                  </a:lnTo>
                  <a:lnTo>
                    <a:pt x="52" y="97"/>
                  </a:lnTo>
                  <a:lnTo>
                    <a:pt x="49" y="96"/>
                  </a:lnTo>
                  <a:lnTo>
                    <a:pt x="46" y="95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37" y="91"/>
                  </a:lnTo>
                  <a:lnTo>
                    <a:pt x="35" y="89"/>
                  </a:lnTo>
                  <a:lnTo>
                    <a:pt x="32" y="88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6" y="72"/>
                  </a:lnTo>
                  <a:lnTo>
                    <a:pt x="14" y="70"/>
                  </a:lnTo>
                  <a:lnTo>
                    <a:pt x="13" y="67"/>
                  </a:lnTo>
                  <a:lnTo>
                    <a:pt x="11" y="64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5" y="17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8" y="7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</a:path>
              </a:pathLst>
            </a:custGeom>
            <a:solidFill>
              <a:srgbClr val="A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49" name="Freeform 136"/>
            <p:cNvSpPr>
              <a:spLocks/>
            </p:cNvSpPr>
            <p:nvPr/>
          </p:nvSpPr>
          <p:spPr bwMode="auto">
            <a:xfrm>
              <a:off x="1392" y="2901"/>
              <a:ext cx="106" cy="106"/>
            </a:xfrm>
            <a:custGeom>
              <a:avLst/>
              <a:gdLst>
                <a:gd name="T0" fmla="*/ 4 w 106"/>
                <a:gd name="T1" fmla="*/ 14 h 106"/>
                <a:gd name="T2" fmla="*/ 1 w 106"/>
                <a:gd name="T3" fmla="*/ 23 h 106"/>
                <a:gd name="T4" fmla="*/ 0 w 106"/>
                <a:gd name="T5" fmla="*/ 34 h 106"/>
                <a:gd name="T6" fmla="*/ 0 w 106"/>
                <a:gd name="T7" fmla="*/ 44 h 106"/>
                <a:gd name="T8" fmla="*/ 2 w 106"/>
                <a:gd name="T9" fmla="*/ 54 h 106"/>
                <a:gd name="T10" fmla="*/ 5 w 106"/>
                <a:gd name="T11" fmla="*/ 63 h 106"/>
                <a:gd name="T12" fmla="*/ 9 w 106"/>
                <a:gd name="T13" fmla="*/ 72 h 106"/>
                <a:gd name="T14" fmla="*/ 15 w 106"/>
                <a:gd name="T15" fmla="*/ 80 h 106"/>
                <a:gd name="T16" fmla="*/ 22 w 106"/>
                <a:gd name="T17" fmla="*/ 87 h 106"/>
                <a:gd name="T18" fmla="*/ 29 w 106"/>
                <a:gd name="T19" fmla="*/ 93 h 106"/>
                <a:gd name="T20" fmla="*/ 38 w 106"/>
                <a:gd name="T21" fmla="*/ 98 h 106"/>
                <a:gd name="T22" fmla="*/ 47 w 106"/>
                <a:gd name="T23" fmla="*/ 101 h 106"/>
                <a:gd name="T24" fmla="*/ 57 w 106"/>
                <a:gd name="T25" fmla="*/ 104 h 106"/>
                <a:gd name="T26" fmla="*/ 67 w 106"/>
                <a:gd name="T27" fmla="*/ 105 h 106"/>
                <a:gd name="T28" fmla="*/ 77 w 106"/>
                <a:gd name="T29" fmla="*/ 104 h 106"/>
                <a:gd name="T30" fmla="*/ 87 w 106"/>
                <a:gd name="T31" fmla="*/ 101 h 106"/>
                <a:gd name="T32" fmla="*/ 96 w 106"/>
                <a:gd name="T33" fmla="*/ 98 h 106"/>
                <a:gd name="T34" fmla="*/ 98 w 106"/>
                <a:gd name="T35" fmla="*/ 96 h 106"/>
                <a:gd name="T36" fmla="*/ 101 w 106"/>
                <a:gd name="T37" fmla="*/ 93 h 106"/>
                <a:gd name="T38" fmla="*/ 104 w 106"/>
                <a:gd name="T39" fmla="*/ 90 h 106"/>
                <a:gd name="T40" fmla="*/ 100 w 106"/>
                <a:gd name="T41" fmla="*/ 92 h 106"/>
                <a:gd name="T42" fmla="*/ 92 w 106"/>
                <a:gd name="T43" fmla="*/ 96 h 106"/>
                <a:gd name="T44" fmla="*/ 83 w 106"/>
                <a:gd name="T45" fmla="*/ 99 h 106"/>
                <a:gd name="T46" fmla="*/ 74 w 106"/>
                <a:gd name="T47" fmla="*/ 101 h 106"/>
                <a:gd name="T48" fmla="*/ 64 w 106"/>
                <a:gd name="T49" fmla="*/ 101 h 106"/>
                <a:gd name="T50" fmla="*/ 54 w 106"/>
                <a:gd name="T51" fmla="*/ 100 h 106"/>
                <a:gd name="T52" fmla="*/ 45 w 106"/>
                <a:gd name="T53" fmla="*/ 97 h 106"/>
                <a:gd name="T54" fmla="*/ 37 w 106"/>
                <a:gd name="T55" fmla="*/ 93 h 106"/>
                <a:gd name="T56" fmla="*/ 29 w 106"/>
                <a:gd name="T57" fmla="*/ 88 h 106"/>
                <a:gd name="T58" fmla="*/ 22 w 106"/>
                <a:gd name="T59" fmla="*/ 82 h 106"/>
                <a:gd name="T60" fmla="*/ 16 w 106"/>
                <a:gd name="T61" fmla="*/ 75 h 106"/>
                <a:gd name="T62" fmla="*/ 11 w 106"/>
                <a:gd name="T63" fmla="*/ 68 h 106"/>
                <a:gd name="T64" fmla="*/ 7 w 106"/>
                <a:gd name="T65" fmla="*/ 59 h 106"/>
                <a:gd name="T66" fmla="*/ 4 w 106"/>
                <a:gd name="T67" fmla="*/ 50 h 106"/>
                <a:gd name="T68" fmla="*/ 3 w 106"/>
                <a:gd name="T69" fmla="*/ 40 h 106"/>
                <a:gd name="T70" fmla="*/ 3 w 106"/>
                <a:gd name="T71" fmla="*/ 30 h 106"/>
                <a:gd name="T72" fmla="*/ 5 w 106"/>
                <a:gd name="T73" fmla="*/ 21 h 106"/>
                <a:gd name="T74" fmla="*/ 8 w 106"/>
                <a:gd name="T75" fmla="*/ 12 h 106"/>
                <a:gd name="T76" fmla="*/ 12 w 106"/>
                <a:gd name="T77" fmla="*/ 4 h 106"/>
                <a:gd name="T78" fmla="*/ 14 w 106"/>
                <a:gd name="T79" fmla="*/ 0 h 106"/>
                <a:gd name="T80" fmla="*/ 11 w 106"/>
                <a:gd name="T81" fmla="*/ 3 h 106"/>
                <a:gd name="T82" fmla="*/ 8 w 106"/>
                <a:gd name="T83" fmla="*/ 6 h 106"/>
                <a:gd name="T84" fmla="*/ 6 w 106"/>
                <a:gd name="T85" fmla="*/ 8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106"/>
                <a:gd name="T131" fmla="*/ 106 w 106"/>
                <a:gd name="T132" fmla="*/ 106 h 1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106">
                  <a:moveTo>
                    <a:pt x="6" y="8"/>
                  </a:moveTo>
                  <a:lnTo>
                    <a:pt x="5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4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5" y="63"/>
                  </a:lnTo>
                  <a:lnTo>
                    <a:pt x="6" y="66"/>
                  </a:lnTo>
                  <a:lnTo>
                    <a:pt x="8" y="69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2" y="87"/>
                  </a:lnTo>
                  <a:lnTo>
                    <a:pt x="24" y="89"/>
                  </a:lnTo>
                  <a:lnTo>
                    <a:pt x="27" y="91"/>
                  </a:lnTo>
                  <a:lnTo>
                    <a:pt x="29" y="93"/>
                  </a:lnTo>
                  <a:lnTo>
                    <a:pt x="32" y="95"/>
                  </a:lnTo>
                  <a:lnTo>
                    <a:pt x="35" y="96"/>
                  </a:lnTo>
                  <a:lnTo>
                    <a:pt x="38" y="98"/>
                  </a:lnTo>
                  <a:lnTo>
                    <a:pt x="41" y="99"/>
                  </a:lnTo>
                  <a:lnTo>
                    <a:pt x="44" y="100"/>
                  </a:lnTo>
                  <a:lnTo>
                    <a:pt x="47" y="101"/>
                  </a:lnTo>
                  <a:lnTo>
                    <a:pt x="50" y="102"/>
                  </a:lnTo>
                  <a:lnTo>
                    <a:pt x="53" y="103"/>
                  </a:lnTo>
                  <a:lnTo>
                    <a:pt x="57" y="104"/>
                  </a:lnTo>
                  <a:lnTo>
                    <a:pt x="60" y="104"/>
                  </a:lnTo>
                  <a:lnTo>
                    <a:pt x="64" y="104"/>
                  </a:lnTo>
                  <a:lnTo>
                    <a:pt x="67" y="105"/>
                  </a:lnTo>
                  <a:lnTo>
                    <a:pt x="71" y="104"/>
                  </a:lnTo>
                  <a:lnTo>
                    <a:pt x="74" y="104"/>
                  </a:lnTo>
                  <a:lnTo>
                    <a:pt x="77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91"/>
                  </a:lnTo>
                  <a:lnTo>
                    <a:pt x="104" y="90"/>
                  </a:lnTo>
                  <a:lnTo>
                    <a:pt x="105" y="89"/>
                  </a:lnTo>
                  <a:lnTo>
                    <a:pt x="103" y="90"/>
                  </a:lnTo>
                  <a:lnTo>
                    <a:pt x="100" y="92"/>
                  </a:lnTo>
                  <a:lnTo>
                    <a:pt x="98" y="93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4" y="101"/>
                  </a:lnTo>
                  <a:lnTo>
                    <a:pt x="60" y="101"/>
                  </a:lnTo>
                  <a:lnTo>
                    <a:pt x="57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8" y="98"/>
                  </a:lnTo>
                  <a:lnTo>
                    <a:pt x="45" y="97"/>
                  </a:lnTo>
                  <a:lnTo>
                    <a:pt x="42" y="96"/>
                  </a:lnTo>
                  <a:lnTo>
                    <a:pt x="39" y="95"/>
                  </a:lnTo>
                  <a:lnTo>
                    <a:pt x="37" y="93"/>
                  </a:lnTo>
                  <a:lnTo>
                    <a:pt x="34" y="92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2" y="70"/>
                  </a:lnTo>
                  <a:lnTo>
                    <a:pt x="11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59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4" y="50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5" y="21"/>
                  </a:lnTo>
                  <a:lnTo>
                    <a:pt x="6" y="18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</a:path>
              </a:pathLst>
            </a:custGeom>
            <a:solidFill>
              <a:srgbClr val="9E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50" name="Freeform 137"/>
            <p:cNvSpPr>
              <a:spLocks/>
            </p:cNvSpPr>
            <p:nvPr/>
          </p:nvSpPr>
          <p:spPr bwMode="auto">
            <a:xfrm>
              <a:off x="1393" y="2899"/>
              <a:ext cx="107" cy="107"/>
            </a:xfrm>
            <a:custGeom>
              <a:avLst/>
              <a:gdLst>
                <a:gd name="T0" fmla="*/ 6 w 107"/>
                <a:gd name="T1" fmla="*/ 12 h 107"/>
                <a:gd name="T2" fmla="*/ 3 w 107"/>
                <a:gd name="T3" fmla="*/ 21 h 107"/>
                <a:gd name="T4" fmla="*/ 0 w 107"/>
                <a:gd name="T5" fmla="*/ 30 h 107"/>
                <a:gd name="T6" fmla="*/ 0 w 107"/>
                <a:gd name="T7" fmla="*/ 40 h 107"/>
                <a:gd name="T8" fmla="*/ 0 w 107"/>
                <a:gd name="T9" fmla="*/ 50 h 107"/>
                <a:gd name="T10" fmla="*/ 3 w 107"/>
                <a:gd name="T11" fmla="*/ 60 h 107"/>
                <a:gd name="T12" fmla="*/ 6 w 107"/>
                <a:gd name="T13" fmla="*/ 68 h 107"/>
                <a:gd name="T14" fmla="*/ 11 w 107"/>
                <a:gd name="T15" fmla="*/ 77 h 107"/>
                <a:gd name="T16" fmla="*/ 17 w 107"/>
                <a:gd name="T17" fmla="*/ 84 h 107"/>
                <a:gd name="T18" fmla="*/ 23 w 107"/>
                <a:gd name="T19" fmla="*/ 91 h 107"/>
                <a:gd name="T20" fmla="*/ 31 w 107"/>
                <a:gd name="T21" fmla="*/ 96 h 107"/>
                <a:gd name="T22" fmla="*/ 39 w 107"/>
                <a:gd name="T23" fmla="*/ 100 h 107"/>
                <a:gd name="T24" fmla="*/ 48 w 107"/>
                <a:gd name="T25" fmla="*/ 103 h 107"/>
                <a:gd name="T26" fmla="*/ 58 w 107"/>
                <a:gd name="T27" fmla="*/ 105 h 107"/>
                <a:gd name="T28" fmla="*/ 68 w 107"/>
                <a:gd name="T29" fmla="*/ 105 h 107"/>
                <a:gd name="T30" fmla="*/ 78 w 107"/>
                <a:gd name="T31" fmla="*/ 104 h 107"/>
                <a:gd name="T32" fmla="*/ 87 w 107"/>
                <a:gd name="T33" fmla="*/ 101 h 107"/>
                <a:gd name="T34" fmla="*/ 96 w 107"/>
                <a:gd name="T35" fmla="*/ 98 h 107"/>
                <a:gd name="T36" fmla="*/ 100 w 107"/>
                <a:gd name="T37" fmla="*/ 94 h 107"/>
                <a:gd name="T38" fmla="*/ 101 w 107"/>
                <a:gd name="T39" fmla="*/ 92 h 107"/>
                <a:gd name="T40" fmla="*/ 103 w 107"/>
                <a:gd name="T41" fmla="*/ 91 h 107"/>
                <a:gd name="T42" fmla="*/ 105 w 107"/>
                <a:gd name="T43" fmla="*/ 88 h 107"/>
                <a:gd name="T44" fmla="*/ 104 w 107"/>
                <a:gd name="T45" fmla="*/ 88 h 107"/>
                <a:gd name="T46" fmla="*/ 97 w 107"/>
                <a:gd name="T47" fmla="*/ 93 h 107"/>
                <a:gd name="T48" fmla="*/ 89 w 107"/>
                <a:gd name="T49" fmla="*/ 97 h 107"/>
                <a:gd name="T50" fmla="*/ 80 w 107"/>
                <a:gd name="T51" fmla="*/ 100 h 107"/>
                <a:gd name="T52" fmla="*/ 71 w 107"/>
                <a:gd name="T53" fmla="*/ 102 h 107"/>
                <a:gd name="T54" fmla="*/ 62 w 107"/>
                <a:gd name="T55" fmla="*/ 102 h 107"/>
                <a:gd name="T56" fmla="*/ 52 w 107"/>
                <a:gd name="T57" fmla="*/ 101 h 107"/>
                <a:gd name="T58" fmla="*/ 44 w 107"/>
                <a:gd name="T59" fmla="*/ 98 h 107"/>
                <a:gd name="T60" fmla="*/ 35 w 107"/>
                <a:gd name="T61" fmla="*/ 95 h 107"/>
                <a:gd name="T62" fmla="*/ 28 w 107"/>
                <a:gd name="T63" fmla="*/ 90 h 107"/>
                <a:gd name="T64" fmla="*/ 21 w 107"/>
                <a:gd name="T65" fmla="*/ 84 h 107"/>
                <a:gd name="T66" fmla="*/ 15 w 107"/>
                <a:gd name="T67" fmla="*/ 77 h 107"/>
                <a:gd name="T68" fmla="*/ 10 w 107"/>
                <a:gd name="T69" fmla="*/ 70 h 107"/>
                <a:gd name="T70" fmla="*/ 7 w 107"/>
                <a:gd name="T71" fmla="*/ 61 h 107"/>
                <a:gd name="T72" fmla="*/ 4 w 107"/>
                <a:gd name="T73" fmla="*/ 53 h 107"/>
                <a:gd name="T74" fmla="*/ 3 w 107"/>
                <a:gd name="T75" fmla="*/ 43 h 107"/>
                <a:gd name="T76" fmla="*/ 3 w 107"/>
                <a:gd name="T77" fmla="*/ 34 h 107"/>
                <a:gd name="T78" fmla="*/ 5 w 107"/>
                <a:gd name="T79" fmla="*/ 25 h 107"/>
                <a:gd name="T80" fmla="*/ 8 w 107"/>
                <a:gd name="T81" fmla="*/ 16 h 107"/>
                <a:gd name="T82" fmla="*/ 12 w 107"/>
                <a:gd name="T83" fmla="*/ 8 h 107"/>
                <a:gd name="T84" fmla="*/ 17 w 107"/>
                <a:gd name="T85" fmla="*/ 1 h 107"/>
                <a:gd name="T86" fmla="*/ 16 w 107"/>
                <a:gd name="T87" fmla="*/ 1 h 107"/>
                <a:gd name="T88" fmla="*/ 14 w 107"/>
                <a:gd name="T89" fmla="*/ 3 h 107"/>
                <a:gd name="T90" fmla="*/ 12 w 107"/>
                <a:gd name="T91" fmla="*/ 4 h 107"/>
                <a:gd name="T92" fmla="*/ 10 w 107"/>
                <a:gd name="T93" fmla="*/ 6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107"/>
                <a:gd name="T143" fmla="*/ 107 w 107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107">
                  <a:moveTo>
                    <a:pt x="9" y="7"/>
                  </a:moveTo>
                  <a:lnTo>
                    <a:pt x="8" y="9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4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28" y="94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9" y="100"/>
                  </a:lnTo>
                  <a:lnTo>
                    <a:pt x="42" y="101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2" y="104"/>
                  </a:lnTo>
                  <a:lnTo>
                    <a:pt x="55" y="105"/>
                  </a:lnTo>
                  <a:lnTo>
                    <a:pt x="58" y="105"/>
                  </a:lnTo>
                  <a:lnTo>
                    <a:pt x="61" y="105"/>
                  </a:lnTo>
                  <a:lnTo>
                    <a:pt x="65" y="106"/>
                  </a:lnTo>
                  <a:lnTo>
                    <a:pt x="68" y="105"/>
                  </a:lnTo>
                  <a:lnTo>
                    <a:pt x="71" y="105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1" y="93"/>
                  </a:lnTo>
                  <a:lnTo>
                    <a:pt x="101" y="92"/>
                  </a:lnTo>
                  <a:lnTo>
                    <a:pt x="102" y="92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3" y="90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99" y="91"/>
                  </a:lnTo>
                  <a:lnTo>
                    <a:pt x="97" y="93"/>
                  </a:lnTo>
                  <a:lnTo>
                    <a:pt x="94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1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2" y="102"/>
                  </a:lnTo>
                  <a:lnTo>
                    <a:pt x="58" y="102"/>
                  </a:lnTo>
                  <a:lnTo>
                    <a:pt x="55" y="101"/>
                  </a:lnTo>
                  <a:lnTo>
                    <a:pt x="52" y="101"/>
                  </a:lnTo>
                  <a:lnTo>
                    <a:pt x="49" y="100"/>
                  </a:lnTo>
                  <a:lnTo>
                    <a:pt x="46" y="99"/>
                  </a:lnTo>
                  <a:lnTo>
                    <a:pt x="44" y="98"/>
                  </a:lnTo>
                  <a:lnTo>
                    <a:pt x="41" y="97"/>
                  </a:lnTo>
                  <a:lnTo>
                    <a:pt x="38" y="96"/>
                  </a:lnTo>
                  <a:lnTo>
                    <a:pt x="35" y="95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8" y="90"/>
                  </a:lnTo>
                  <a:lnTo>
                    <a:pt x="25" y="88"/>
                  </a:lnTo>
                  <a:lnTo>
                    <a:pt x="23" y="86"/>
                  </a:lnTo>
                  <a:lnTo>
                    <a:pt x="21" y="84"/>
                  </a:lnTo>
                  <a:lnTo>
                    <a:pt x="19" y="82"/>
                  </a:lnTo>
                  <a:lnTo>
                    <a:pt x="17" y="79"/>
                  </a:lnTo>
                  <a:lnTo>
                    <a:pt x="15" y="77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9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6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5" y="25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</a:path>
              </a:pathLst>
            </a:custGeom>
            <a:solidFill>
              <a:srgbClr val="A3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51" name="Freeform 138"/>
            <p:cNvSpPr>
              <a:spLocks/>
            </p:cNvSpPr>
            <p:nvPr/>
          </p:nvSpPr>
          <p:spPr bwMode="auto">
            <a:xfrm>
              <a:off x="1394" y="2895"/>
              <a:ext cx="110" cy="110"/>
            </a:xfrm>
            <a:custGeom>
              <a:avLst/>
              <a:gdLst>
                <a:gd name="T0" fmla="*/ 9 w 110"/>
                <a:gd name="T1" fmla="*/ 11 h 110"/>
                <a:gd name="T2" fmla="*/ 5 w 110"/>
                <a:gd name="T3" fmla="*/ 19 h 110"/>
                <a:gd name="T4" fmla="*/ 1 w 110"/>
                <a:gd name="T5" fmla="*/ 28 h 110"/>
                <a:gd name="T6" fmla="*/ 0 w 110"/>
                <a:gd name="T7" fmla="*/ 37 h 110"/>
                <a:gd name="T8" fmla="*/ 0 w 110"/>
                <a:gd name="T9" fmla="*/ 47 h 110"/>
                <a:gd name="T10" fmla="*/ 1 w 110"/>
                <a:gd name="T11" fmla="*/ 57 h 110"/>
                <a:gd name="T12" fmla="*/ 3 w 110"/>
                <a:gd name="T13" fmla="*/ 66 h 110"/>
                <a:gd name="T14" fmla="*/ 7 w 110"/>
                <a:gd name="T15" fmla="*/ 75 h 110"/>
                <a:gd name="T16" fmla="*/ 12 w 110"/>
                <a:gd name="T17" fmla="*/ 83 h 110"/>
                <a:gd name="T18" fmla="*/ 18 w 110"/>
                <a:gd name="T19" fmla="*/ 90 h 110"/>
                <a:gd name="T20" fmla="*/ 25 w 110"/>
                <a:gd name="T21" fmla="*/ 96 h 110"/>
                <a:gd name="T22" fmla="*/ 33 w 110"/>
                <a:gd name="T23" fmla="*/ 101 h 110"/>
                <a:gd name="T24" fmla="*/ 42 w 110"/>
                <a:gd name="T25" fmla="*/ 105 h 110"/>
                <a:gd name="T26" fmla="*/ 51 w 110"/>
                <a:gd name="T27" fmla="*/ 107 h 110"/>
                <a:gd name="T28" fmla="*/ 61 w 110"/>
                <a:gd name="T29" fmla="*/ 109 h 110"/>
                <a:gd name="T30" fmla="*/ 71 w 110"/>
                <a:gd name="T31" fmla="*/ 108 h 110"/>
                <a:gd name="T32" fmla="*/ 80 w 110"/>
                <a:gd name="T33" fmla="*/ 107 h 110"/>
                <a:gd name="T34" fmla="*/ 89 w 110"/>
                <a:gd name="T35" fmla="*/ 103 h 110"/>
                <a:gd name="T36" fmla="*/ 97 w 110"/>
                <a:gd name="T37" fmla="*/ 99 h 110"/>
                <a:gd name="T38" fmla="*/ 103 w 110"/>
                <a:gd name="T39" fmla="*/ 95 h 110"/>
                <a:gd name="T40" fmla="*/ 104 w 110"/>
                <a:gd name="T41" fmla="*/ 93 h 110"/>
                <a:gd name="T42" fmla="*/ 105 w 110"/>
                <a:gd name="T43" fmla="*/ 91 h 110"/>
                <a:gd name="T44" fmla="*/ 107 w 110"/>
                <a:gd name="T45" fmla="*/ 89 h 110"/>
                <a:gd name="T46" fmla="*/ 109 w 110"/>
                <a:gd name="T47" fmla="*/ 86 h 110"/>
                <a:gd name="T48" fmla="*/ 103 w 110"/>
                <a:gd name="T49" fmla="*/ 91 h 110"/>
                <a:gd name="T50" fmla="*/ 96 w 110"/>
                <a:gd name="T51" fmla="*/ 96 h 110"/>
                <a:gd name="T52" fmla="*/ 88 w 110"/>
                <a:gd name="T53" fmla="*/ 100 h 110"/>
                <a:gd name="T54" fmla="*/ 79 w 110"/>
                <a:gd name="T55" fmla="*/ 103 h 110"/>
                <a:gd name="T56" fmla="*/ 70 w 110"/>
                <a:gd name="T57" fmla="*/ 105 h 110"/>
                <a:gd name="T58" fmla="*/ 61 w 110"/>
                <a:gd name="T59" fmla="*/ 105 h 110"/>
                <a:gd name="T60" fmla="*/ 52 w 110"/>
                <a:gd name="T61" fmla="*/ 104 h 110"/>
                <a:gd name="T62" fmla="*/ 43 w 110"/>
                <a:gd name="T63" fmla="*/ 101 h 110"/>
                <a:gd name="T64" fmla="*/ 35 w 110"/>
                <a:gd name="T65" fmla="*/ 98 h 110"/>
                <a:gd name="T66" fmla="*/ 27 w 110"/>
                <a:gd name="T67" fmla="*/ 93 h 110"/>
                <a:gd name="T68" fmla="*/ 21 w 110"/>
                <a:gd name="T69" fmla="*/ 87 h 110"/>
                <a:gd name="T70" fmla="*/ 15 w 110"/>
                <a:gd name="T71" fmla="*/ 81 h 110"/>
                <a:gd name="T72" fmla="*/ 10 w 110"/>
                <a:gd name="T73" fmla="*/ 73 h 110"/>
                <a:gd name="T74" fmla="*/ 7 w 110"/>
                <a:gd name="T75" fmla="*/ 65 h 110"/>
                <a:gd name="T76" fmla="*/ 4 w 110"/>
                <a:gd name="T77" fmla="*/ 56 h 110"/>
                <a:gd name="T78" fmla="*/ 3 w 110"/>
                <a:gd name="T79" fmla="*/ 47 h 110"/>
                <a:gd name="T80" fmla="*/ 3 w 110"/>
                <a:gd name="T81" fmla="*/ 38 h 110"/>
                <a:gd name="T82" fmla="*/ 5 w 110"/>
                <a:gd name="T83" fmla="*/ 29 h 110"/>
                <a:gd name="T84" fmla="*/ 8 w 110"/>
                <a:gd name="T85" fmla="*/ 20 h 110"/>
                <a:gd name="T86" fmla="*/ 12 w 110"/>
                <a:gd name="T87" fmla="*/ 12 h 110"/>
                <a:gd name="T88" fmla="*/ 17 w 110"/>
                <a:gd name="T89" fmla="*/ 5 h 110"/>
                <a:gd name="T90" fmla="*/ 22 w 110"/>
                <a:gd name="T91" fmla="*/ 0 h 110"/>
                <a:gd name="T92" fmla="*/ 19 w 110"/>
                <a:gd name="T93" fmla="*/ 1 h 110"/>
                <a:gd name="T94" fmla="*/ 17 w 110"/>
                <a:gd name="T95" fmla="*/ 3 h 110"/>
                <a:gd name="T96" fmla="*/ 15 w 110"/>
                <a:gd name="T97" fmla="*/ 4 h 110"/>
                <a:gd name="T98" fmla="*/ 13 w 110"/>
                <a:gd name="T99" fmla="*/ 5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10"/>
                <a:gd name="T152" fmla="*/ 110 w 110"/>
                <a:gd name="T153" fmla="*/ 110 h 1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10">
                  <a:moveTo>
                    <a:pt x="12" y="6"/>
                  </a:move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6" y="72"/>
                  </a:lnTo>
                  <a:lnTo>
                    <a:pt x="7" y="75"/>
                  </a:lnTo>
                  <a:lnTo>
                    <a:pt x="9" y="77"/>
                  </a:lnTo>
                  <a:lnTo>
                    <a:pt x="11" y="80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90"/>
                  </a:lnTo>
                  <a:lnTo>
                    <a:pt x="21" y="92"/>
                  </a:lnTo>
                  <a:lnTo>
                    <a:pt x="23" y="94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9"/>
                  </a:lnTo>
                  <a:lnTo>
                    <a:pt x="33" y="101"/>
                  </a:lnTo>
                  <a:lnTo>
                    <a:pt x="36" y="102"/>
                  </a:lnTo>
                  <a:lnTo>
                    <a:pt x="39" y="103"/>
                  </a:lnTo>
                  <a:lnTo>
                    <a:pt x="42" y="105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1" y="109"/>
                  </a:lnTo>
                  <a:lnTo>
                    <a:pt x="64" y="109"/>
                  </a:lnTo>
                  <a:lnTo>
                    <a:pt x="67" y="109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7" y="107"/>
                  </a:lnTo>
                  <a:lnTo>
                    <a:pt x="80" y="107"/>
                  </a:lnTo>
                  <a:lnTo>
                    <a:pt x="83" y="106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2" y="102"/>
                  </a:lnTo>
                  <a:lnTo>
                    <a:pt x="95" y="101"/>
                  </a:lnTo>
                  <a:lnTo>
                    <a:pt x="97" y="99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3" y="95"/>
                  </a:lnTo>
                  <a:lnTo>
                    <a:pt x="103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5" y="91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9" y="86"/>
                  </a:lnTo>
                  <a:lnTo>
                    <a:pt x="107" y="87"/>
                  </a:lnTo>
                  <a:lnTo>
                    <a:pt x="105" y="89"/>
                  </a:lnTo>
                  <a:lnTo>
                    <a:pt x="103" y="91"/>
                  </a:lnTo>
                  <a:lnTo>
                    <a:pt x="101" y="93"/>
                  </a:lnTo>
                  <a:lnTo>
                    <a:pt x="98" y="95"/>
                  </a:lnTo>
                  <a:lnTo>
                    <a:pt x="96" y="96"/>
                  </a:lnTo>
                  <a:lnTo>
                    <a:pt x="93" y="98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79" y="103"/>
                  </a:lnTo>
                  <a:lnTo>
                    <a:pt x="76" y="104"/>
                  </a:lnTo>
                  <a:lnTo>
                    <a:pt x="73" y="104"/>
                  </a:lnTo>
                  <a:lnTo>
                    <a:pt x="70" y="105"/>
                  </a:lnTo>
                  <a:lnTo>
                    <a:pt x="67" y="105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5" y="104"/>
                  </a:lnTo>
                  <a:lnTo>
                    <a:pt x="52" y="104"/>
                  </a:lnTo>
                  <a:lnTo>
                    <a:pt x="49" y="103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5" y="98"/>
                  </a:lnTo>
                  <a:lnTo>
                    <a:pt x="32" y="96"/>
                  </a:lnTo>
                  <a:lnTo>
                    <a:pt x="30" y="95"/>
                  </a:lnTo>
                  <a:lnTo>
                    <a:pt x="27" y="93"/>
                  </a:lnTo>
                  <a:lnTo>
                    <a:pt x="25" y="91"/>
                  </a:lnTo>
                  <a:lnTo>
                    <a:pt x="23" y="89"/>
                  </a:lnTo>
                  <a:lnTo>
                    <a:pt x="21" y="87"/>
                  </a:lnTo>
                  <a:lnTo>
                    <a:pt x="19" y="85"/>
                  </a:lnTo>
                  <a:lnTo>
                    <a:pt x="17" y="83"/>
                  </a:lnTo>
                  <a:lnTo>
                    <a:pt x="15" y="81"/>
                  </a:lnTo>
                  <a:lnTo>
                    <a:pt x="13" y="78"/>
                  </a:lnTo>
                  <a:lnTo>
                    <a:pt x="12" y="76"/>
                  </a:lnTo>
                  <a:lnTo>
                    <a:pt x="10" y="73"/>
                  </a:lnTo>
                  <a:lnTo>
                    <a:pt x="9" y="71"/>
                  </a:lnTo>
                  <a:lnTo>
                    <a:pt x="8" y="68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4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5" y="29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6"/>
                  </a:lnTo>
                </a:path>
              </a:pathLst>
            </a:custGeom>
            <a:solidFill>
              <a:srgbClr val="AB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52" name="Freeform 139"/>
            <p:cNvSpPr>
              <a:spLocks/>
            </p:cNvSpPr>
            <p:nvPr/>
          </p:nvSpPr>
          <p:spPr bwMode="auto">
            <a:xfrm>
              <a:off x="1396" y="2892"/>
              <a:ext cx="111" cy="111"/>
            </a:xfrm>
            <a:custGeom>
              <a:avLst/>
              <a:gdLst>
                <a:gd name="T0" fmla="*/ 12 w 111"/>
                <a:gd name="T1" fmla="*/ 9 h 111"/>
                <a:gd name="T2" fmla="*/ 7 w 111"/>
                <a:gd name="T3" fmla="*/ 17 h 111"/>
                <a:gd name="T4" fmla="*/ 3 w 111"/>
                <a:gd name="T5" fmla="*/ 25 h 111"/>
                <a:gd name="T6" fmla="*/ 1 w 111"/>
                <a:gd name="T7" fmla="*/ 34 h 111"/>
                <a:gd name="T8" fmla="*/ 0 w 111"/>
                <a:gd name="T9" fmla="*/ 43 h 111"/>
                <a:gd name="T10" fmla="*/ 0 w 111"/>
                <a:gd name="T11" fmla="*/ 53 h 111"/>
                <a:gd name="T12" fmla="*/ 2 w 111"/>
                <a:gd name="T13" fmla="*/ 62 h 111"/>
                <a:gd name="T14" fmla="*/ 4 w 111"/>
                <a:gd name="T15" fmla="*/ 71 h 111"/>
                <a:gd name="T16" fmla="*/ 9 w 111"/>
                <a:gd name="T17" fmla="*/ 79 h 111"/>
                <a:gd name="T18" fmla="*/ 14 w 111"/>
                <a:gd name="T19" fmla="*/ 87 h 111"/>
                <a:gd name="T20" fmla="*/ 20 w 111"/>
                <a:gd name="T21" fmla="*/ 93 h 111"/>
                <a:gd name="T22" fmla="*/ 27 w 111"/>
                <a:gd name="T23" fmla="*/ 99 h 111"/>
                <a:gd name="T24" fmla="*/ 35 w 111"/>
                <a:gd name="T25" fmla="*/ 103 h 111"/>
                <a:gd name="T26" fmla="*/ 44 w 111"/>
                <a:gd name="T27" fmla="*/ 107 h 111"/>
                <a:gd name="T28" fmla="*/ 53 w 111"/>
                <a:gd name="T29" fmla="*/ 109 h 111"/>
                <a:gd name="T30" fmla="*/ 62 w 111"/>
                <a:gd name="T31" fmla="*/ 110 h 111"/>
                <a:gd name="T32" fmla="*/ 72 w 111"/>
                <a:gd name="T33" fmla="*/ 109 h 111"/>
                <a:gd name="T34" fmla="*/ 81 w 111"/>
                <a:gd name="T35" fmla="*/ 107 h 111"/>
                <a:gd name="T36" fmla="*/ 90 w 111"/>
                <a:gd name="T37" fmla="*/ 103 h 111"/>
                <a:gd name="T38" fmla="*/ 98 w 111"/>
                <a:gd name="T39" fmla="*/ 99 h 111"/>
                <a:gd name="T40" fmla="*/ 104 w 111"/>
                <a:gd name="T41" fmla="*/ 94 h 111"/>
                <a:gd name="T42" fmla="*/ 105 w 111"/>
                <a:gd name="T43" fmla="*/ 92 h 111"/>
                <a:gd name="T44" fmla="*/ 107 w 111"/>
                <a:gd name="T45" fmla="*/ 89 h 111"/>
                <a:gd name="T46" fmla="*/ 108 w 111"/>
                <a:gd name="T47" fmla="*/ 86 h 111"/>
                <a:gd name="T48" fmla="*/ 110 w 111"/>
                <a:gd name="T49" fmla="*/ 83 h 111"/>
                <a:gd name="T50" fmla="*/ 104 w 111"/>
                <a:gd name="T51" fmla="*/ 89 h 111"/>
                <a:gd name="T52" fmla="*/ 98 w 111"/>
                <a:gd name="T53" fmla="*/ 94 h 111"/>
                <a:gd name="T54" fmla="*/ 91 w 111"/>
                <a:gd name="T55" fmla="*/ 99 h 111"/>
                <a:gd name="T56" fmla="*/ 83 w 111"/>
                <a:gd name="T57" fmla="*/ 102 h 111"/>
                <a:gd name="T58" fmla="*/ 74 w 111"/>
                <a:gd name="T59" fmla="*/ 105 h 111"/>
                <a:gd name="T60" fmla="*/ 66 w 111"/>
                <a:gd name="T61" fmla="*/ 106 h 111"/>
                <a:gd name="T62" fmla="*/ 56 w 111"/>
                <a:gd name="T63" fmla="*/ 106 h 111"/>
                <a:gd name="T64" fmla="*/ 48 w 111"/>
                <a:gd name="T65" fmla="*/ 104 h 111"/>
                <a:gd name="T66" fmla="*/ 39 w 111"/>
                <a:gd name="T67" fmla="*/ 101 h 111"/>
                <a:gd name="T68" fmla="*/ 32 w 111"/>
                <a:gd name="T69" fmla="*/ 97 h 111"/>
                <a:gd name="T70" fmla="*/ 25 w 111"/>
                <a:gd name="T71" fmla="*/ 92 h 111"/>
                <a:gd name="T72" fmla="*/ 18 w 111"/>
                <a:gd name="T73" fmla="*/ 87 h 111"/>
                <a:gd name="T74" fmla="*/ 13 w 111"/>
                <a:gd name="T75" fmla="*/ 80 h 111"/>
                <a:gd name="T76" fmla="*/ 9 w 111"/>
                <a:gd name="T77" fmla="*/ 72 h 111"/>
                <a:gd name="T78" fmla="*/ 6 w 111"/>
                <a:gd name="T79" fmla="*/ 64 h 111"/>
                <a:gd name="T80" fmla="*/ 4 w 111"/>
                <a:gd name="T81" fmla="*/ 56 h 111"/>
                <a:gd name="T82" fmla="*/ 3 w 111"/>
                <a:gd name="T83" fmla="*/ 47 h 111"/>
                <a:gd name="T84" fmla="*/ 4 w 111"/>
                <a:gd name="T85" fmla="*/ 38 h 111"/>
                <a:gd name="T86" fmla="*/ 6 w 111"/>
                <a:gd name="T87" fmla="*/ 29 h 111"/>
                <a:gd name="T88" fmla="*/ 9 w 111"/>
                <a:gd name="T89" fmla="*/ 21 h 111"/>
                <a:gd name="T90" fmla="*/ 13 w 111"/>
                <a:gd name="T91" fmla="*/ 14 h 111"/>
                <a:gd name="T92" fmla="*/ 18 w 111"/>
                <a:gd name="T93" fmla="*/ 7 h 111"/>
                <a:gd name="T94" fmla="*/ 25 w 111"/>
                <a:gd name="T95" fmla="*/ 1 h 111"/>
                <a:gd name="T96" fmla="*/ 24 w 111"/>
                <a:gd name="T97" fmla="*/ 0 h 111"/>
                <a:gd name="T98" fmla="*/ 21 w 111"/>
                <a:gd name="T99" fmla="*/ 2 h 111"/>
                <a:gd name="T100" fmla="*/ 18 w 111"/>
                <a:gd name="T101" fmla="*/ 3 h 111"/>
                <a:gd name="T102" fmla="*/ 16 w 111"/>
                <a:gd name="T103" fmla="*/ 4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1"/>
                <a:gd name="T157" fmla="*/ 0 h 111"/>
                <a:gd name="T158" fmla="*/ 111 w 111"/>
                <a:gd name="T159" fmla="*/ 111 h 1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1" h="111">
                  <a:moveTo>
                    <a:pt x="15" y="5"/>
                  </a:moveTo>
                  <a:lnTo>
                    <a:pt x="14" y="7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4" y="87"/>
                  </a:lnTo>
                  <a:lnTo>
                    <a:pt x="16" y="89"/>
                  </a:lnTo>
                  <a:lnTo>
                    <a:pt x="18" y="91"/>
                  </a:lnTo>
                  <a:lnTo>
                    <a:pt x="20" y="93"/>
                  </a:lnTo>
                  <a:lnTo>
                    <a:pt x="22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5" y="103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7" y="108"/>
                  </a:lnTo>
                  <a:lnTo>
                    <a:pt x="50" y="108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9" y="109"/>
                  </a:lnTo>
                  <a:lnTo>
                    <a:pt x="62" y="110"/>
                  </a:lnTo>
                  <a:lnTo>
                    <a:pt x="66" y="109"/>
                  </a:lnTo>
                  <a:lnTo>
                    <a:pt x="69" y="109"/>
                  </a:lnTo>
                  <a:lnTo>
                    <a:pt x="72" y="109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81" y="107"/>
                  </a:lnTo>
                  <a:lnTo>
                    <a:pt x="84" y="106"/>
                  </a:lnTo>
                  <a:lnTo>
                    <a:pt x="87" y="105"/>
                  </a:lnTo>
                  <a:lnTo>
                    <a:pt x="90" y="103"/>
                  </a:lnTo>
                  <a:lnTo>
                    <a:pt x="92" y="102"/>
                  </a:lnTo>
                  <a:lnTo>
                    <a:pt x="95" y="100"/>
                  </a:lnTo>
                  <a:lnTo>
                    <a:pt x="98" y="99"/>
                  </a:lnTo>
                  <a:lnTo>
                    <a:pt x="100" y="97"/>
                  </a:lnTo>
                  <a:lnTo>
                    <a:pt x="102" y="95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09" y="84"/>
                  </a:lnTo>
                  <a:lnTo>
                    <a:pt x="110" y="83"/>
                  </a:lnTo>
                  <a:lnTo>
                    <a:pt x="108" y="84"/>
                  </a:lnTo>
                  <a:lnTo>
                    <a:pt x="106" y="87"/>
                  </a:lnTo>
                  <a:lnTo>
                    <a:pt x="104" y="89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3" y="97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6" y="101"/>
                  </a:lnTo>
                  <a:lnTo>
                    <a:pt x="83" y="102"/>
                  </a:lnTo>
                  <a:lnTo>
                    <a:pt x="80" y="103"/>
                  </a:lnTo>
                  <a:lnTo>
                    <a:pt x="77" y="104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69" y="106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6"/>
                  </a:lnTo>
                  <a:lnTo>
                    <a:pt x="53" y="105"/>
                  </a:lnTo>
                  <a:lnTo>
                    <a:pt x="50" y="105"/>
                  </a:lnTo>
                  <a:lnTo>
                    <a:pt x="48" y="104"/>
                  </a:lnTo>
                  <a:lnTo>
                    <a:pt x="45" y="103"/>
                  </a:lnTo>
                  <a:lnTo>
                    <a:pt x="42" y="102"/>
                  </a:lnTo>
                  <a:lnTo>
                    <a:pt x="39" y="101"/>
                  </a:lnTo>
                  <a:lnTo>
                    <a:pt x="37" y="100"/>
                  </a:lnTo>
                  <a:lnTo>
                    <a:pt x="34" y="99"/>
                  </a:lnTo>
                  <a:lnTo>
                    <a:pt x="32" y="97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7" y="84"/>
                  </a:lnTo>
                  <a:lnTo>
                    <a:pt x="15" y="82"/>
                  </a:lnTo>
                  <a:lnTo>
                    <a:pt x="13" y="80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9" y="72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B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53" name="Freeform 140"/>
            <p:cNvSpPr>
              <a:spLocks/>
            </p:cNvSpPr>
            <p:nvPr/>
          </p:nvSpPr>
          <p:spPr bwMode="auto">
            <a:xfrm>
              <a:off x="1398" y="2891"/>
              <a:ext cx="110" cy="110"/>
            </a:xfrm>
            <a:custGeom>
              <a:avLst/>
              <a:gdLst>
                <a:gd name="T0" fmla="*/ 15 w 110"/>
                <a:gd name="T1" fmla="*/ 7 h 110"/>
                <a:gd name="T2" fmla="*/ 10 w 110"/>
                <a:gd name="T3" fmla="*/ 14 h 110"/>
                <a:gd name="T4" fmla="*/ 6 w 110"/>
                <a:gd name="T5" fmla="*/ 22 h 110"/>
                <a:gd name="T6" fmla="*/ 2 w 110"/>
                <a:gd name="T7" fmla="*/ 30 h 110"/>
                <a:gd name="T8" fmla="*/ 0 w 110"/>
                <a:gd name="T9" fmla="*/ 39 h 110"/>
                <a:gd name="T10" fmla="*/ 0 w 110"/>
                <a:gd name="T11" fmla="*/ 48 h 110"/>
                <a:gd name="T12" fmla="*/ 0 w 110"/>
                <a:gd name="T13" fmla="*/ 57 h 110"/>
                <a:gd name="T14" fmla="*/ 2 w 110"/>
                <a:gd name="T15" fmla="*/ 66 h 110"/>
                <a:gd name="T16" fmla="*/ 6 w 110"/>
                <a:gd name="T17" fmla="*/ 74 h 110"/>
                <a:gd name="T18" fmla="*/ 10 w 110"/>
                <a:gd name="T19" fmla="*/ 82 h 110"/>
                <a:gd name="T20" fmla="*/ 15 w 110"/>
                <a:gd name="T21" fmla="*/ 89 h 110"/>
                <a:gd name="T22" fmla="*/ 22 w 110"/>
                <a:gd name="T23" fmla="*/ 95 h 110"/>
                <a:gd name="T24" fmla="*/ 29 w 110"/>
                <a:gd name="T25" fmla="*/ 100 h 110"/>
                <a:gd name="T26" fmla="*/ 36 w 110"/>
                <a:gd name="T27" fmla="*/ 104 h 110"/>
                <a:gd name="T28" fmla="*/ 45 w 110"/>
                <a:gd name="T29" fmla="*/ 107 h 110"/>
                <a:gd name="T30" fmla="*/ 54 w 110"/>
                <a:gd name="T31" fmla="*/ 108 h 110"/>
                <a:gd name="T32" fmla="*/ 63 w 110"/>
                <a:gd name="T33" fmla="*/ 108 h 110"/>
                <a:gd name="T34" fmla="*/ 72 w 110"/>
                <a:gd name="T35" fmla="*/ 107 h 110"/>
                <a:gd name="T36" fmla="*/ 81 w 110"/>
                <a:gd name="T37" fmla="*/ 105 h 110"/>
                <a:gd name="T38" fmla="*/ 89 w 110"/>
                <a:gd name="T39" fmla="*/ 101 h 110"/>
                <a:gd name="T40" fmla="*/ 96 w 110"/>
                <a:gd name="T41" fmla="*/ 96 h 110"/>
                <a:gd name="T42" fmla="*/ 103 w 110"/>
                <a:gd name="T43" fmla="*/ 91 h 110"/>
                <a:gd name="T44" fmla="*/ 105 w 110"/>
                <a:gd name="T45" fmla="*/ 87 h 110"/>
                <a:gd name="T46" fmla="*/ 106 w 110"/>
                <a:gd name="T47" fmla="*/ 84 h 110"/>
                <a:gd name="T48" fmla="*/ 107 w 110"/>
                <a:gd name="T49" fmla="*/ 82 h 110"/>
                <a:gd name="T50" fmla="*/ 108 w 110"/>
                <a:gd name="T51" fmla="*/ 79 h 110"/>
                <a:gd name="T52" fmla="*/ 106 w 110"/>
                <a:gd name="T53" fmla="*/ 82 h 110"/>
                <a:gd name="T54" fmla="*/ 100 w 110"/>
                <a:gd name="T55" fmla="*/ 88 h 110"/>
                <a:gd name="T56" fmla="*/ 94 w 110"/>
                <a:gd name="T57" fmla="*/ 94 h 110"/>
                <a:gd name="T58" fmla="*/ 87 w 110"/>
                <a:gd name="T59" fmla="*/ 98 h 110"/>
                <a:gd name="T60" fmla="*/ 80 w 110"/>
                <a:gd name="T61" fmla="*/ 101 h 110"/>
                <a:gd name="T62" fmla="*/ 72 w 110"/>
                <a:gd name="T63" fmla="*/ 104 h 110"/>
                <a:gd name="T64" fmla="*/ 63 w 110"/>
                <a:gd name="T65" fmla="*/ 105 h 110"/>
                <a:gd name="T66" fmla="*/ 54 w 110"/>
                <a:gd name="T67" fmla="*/ 105 h 110"/>
                <a:gd name="T68" fmla="*/ 46 w 110"/>
                <a:gd name="T69" fmla="*/ 103 h 110"/>
                <a:gd name="T70" fmla="*/ 38 w 110"/>
                <a:gd name="T71" fmla="*/ 100 h 110"/>
                <a:gd name="T72" fmla="*/ 31 w 110"/>
                <a:gd name="T73" fmla="*/ 97 h 110"/>
                <a:gd name="T74" fmla="*/ 24 w 110"/>
                <a:gd name="T75" fmla="*/ 92 h 110"/>
                <a:gd name="T76" fmla="*/ 18 w 110"/>
                <a:gd name="T77" fmla="*/ 86 h 110"/>
                <a:gd name="T78" fmla="*/ 13 w 110"/>
                <a:gd name="T79" fmla="*/ 80 h 110"/>
                <a:gd name="T80" fmla="*/ 9 w 110"/>
                <a:gd name="T81" fmla="*/ 73 h 110"/>
                <a:gd name="T82" fmla="*/ 6 w 110"/>
                <a:gd name="T83" fmla="*/ 65 h 110"/>
                <a:gd name="T84" fmla="*/ 4 w 110"/>
                <a:gd name="T85" fmla="*/ 57 h 110"/>
                <a:gd name="T86" fmla="*/ 3 w 110"/>
                <a:gd name="T87" fmla="*/ 48 h 110"/>
                <a:gd name="T88" fmla="*/ 4 w 110"/>
                <a:gd name="T89" fmla="*/ 39 h 110"/>
                <a:gd name="T90" fmla="*/ 6 w 110"/>
                <a:gd name="T91" fmla="*/ 31 h 110"/>
                <a:gd name="T92" fmla="*/ 9 w 110"/>
                <a:gd name="T93" fmla="*/ 23 h 110"/>
                <a:gd name="T94" fmla="*/ 13 w 110"/>
                <a:gd name="T95" fmla="*/ 16 h 110"/>
                <a:gd name="T96" fmla="*/ 18 w 110"/>
                <a:gd name="T97" fmla="*/ 10 h 110"/>
                <a:gd name="T98" fmla="*/ 24 w 110"/>
                <a:gd name="T99" fmla="*/ 4 h 110"/>
                <a:gd name="T100" fmla="*/ 30 w 110"/>
                <a:gd name="T101" fmla="*/ 0 h 110"/>
                <a:gd name="T102" fmla="*/ 27 w 110"/>
                <a:gd name="T103" fmla="*/ 0 h 110"/>
                <a:gd name="T104" fmla="*/ 24 w 110"/>
                <a:gd name="T105" fmla="*/ 1 h 110"/>
                <a:gd name="T106" fmla="*/ 22 w 110"/>
                <a:gd name="T107" fmla="*/ 2 h 110"/>
                <a:gd name="T108" fmla="*/ 19 w 110"/>
                <a:gd name="T109" fmla="*/ 4 h 1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110"/>
                <a:gd name="T167" fmla="*/ 110 w 110"/>
                <a:gd name="T168" fmla="*/ 110 h 1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110">
                  <a:moveTo>
                    <a:pt x="19" y="4"/>
                  </a:moveTo>
                  <a:lnTo>
                    <a:pt x="17" y="5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8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3" y="86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4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5" y="107"/>
                  </a:lnTo>
                  <a:lnTo>
                    <a:pt x="48" y="107"/>
                  </a:lnTo>
                  <a:lnTo>
                    <a:pt x="51" y="108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0" y="109"/>
                  </a:lnTo>
                  <a:lnTo>
                    <a:pt x="63" y="108"/>
                  </a:lnTo>
                  <a:lnTo>
                    <a:pt x="66" y="108"/>
                  </a:lnTo>
                  <a:lnTo>
                    <a:pt x="69" y="108"/>
                  </a:lnTo>
                  <a:lnTo>
                    <a:pt x="72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1" y="105"/>
                  </a:lnTo>
                  <a:lnTo>
                    <a:pt x="84" y="104"/>
                  </a:lnTo>
                  <a:lnTo>
                    <a:pt x="86" y="102"/>
                  </a:lnTo>
                  <a:lnTo>
                    <a:pt x="89" y="101"/>
                  </a:lnTo>
                  <a:lnTo>
                    <a:pt x="91" y="100"/>
                  </a:lnTo>
                  <a:lnTo>
                    <a:pt x="94" y="98"/>
                  </a:lnTo>
                  <a:lnTo>
                    <a:pt x="96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3" y="91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6"/>
                  </a:lnTo>
                  <a:lnTo>
                    <a:pt x="106" y="85"/>
                  </a:lnTo>
                  <a:lnTo>
                    <a:pt x="106" y="84"/>
                  </a:lnTo>
                  <a:lnTo>
                    <a:pt x="107" y="84"/>
                  </a:lnTo>
                  <a:lnTo>
                    <a:pt x="107" y="83"/>
                  </a:lnTo>
                  <a:lnTo>
                    <a:pt x="107" y="82"/>
                  </a:lnTo>
                  <a:lnTo>
                    <a:pt x="108" y="81"/>
                  </a:lnTo>
                  <a:lnTo>
                    <a:pt x="108" y="80"/>
                  </a:lnTo>
                  <a:lnTo>
                    <a:pt x="108" y="79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106" y="82"/>
                  </a:lnTo>
                  <a:lnTo>
                    <a:pt x="104" y="84"/>
                  </a:lnTo>
                  <a:lnTo>
                    <a:pt x="102" y="86"/>
                  </a:lnTo>
                  <a:lnTo>
                    <a:pt x="100" y="88"/>
                  </a:lnTo>
                  <a:lnTo>
                    <a:pt x="98" y="90"/>
                  </a:lnTo>
                  <a:lnTo>
                    <a:pt x="96" y="92"/>
                  </a:lnTo>
                  <a:lnTo>
                    <a:pt x="94" y="94"/>
                  </a:lnTo>
                  <a:lnTo>
                    <a:pt x="92" y="95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5" y="99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4" y="103"/>
                  </a:lnTo>
                  <a:lnTo>
                    <a:pt x="72" y="104"/>
                  </a:lnTo>
                  <a:lnTo>
                    <a:pt x="69" y="104"/>
                  </a:lnTo>
                  <a:lnTo>
                    <a:pt x="66" y="105"/>
                  </a:lnTo>
                  <a:lnTo>
                    <a:pt x="63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0" y="101"/>
                  </a:lnTo>
                  <a:lnTo>
                    <a:pt x="38" y="100"/>
                  </a:lnTo>
                  <a:lnTo>
                    <a:pt x="35" y="99"/>
                  </a:lnTo>
                  <a:lnTo>
                    <a:pt x="33" y="98"/>
                  </a:lnTo>
                  <a:lnTo>
                    <a:pt x="31" y="97"/>
                  </a:lnTo>
                  <a:lnTo>
                    <a:pt x="28" y="95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5"/>
                  </a:lnTo>
                  <a:lnTo>
                    <a:pt x="9" y="73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4"/>
                  </a:lnTo>
                </a:path>
              </a:pathLst>
            </a:custGeom>
            <a:solidFill>
              <a:srgbClr val="B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54" name="Freeform 141"/>
            <p:cNvSpPr>
              <a:spLocks/>
            </p:cNvSpPr>
            <p:nvPr/>
          </p:nvSpPr>
          <p:spPr bwMode="auto">
            <a:xfrm>
              <a:off x="1400" y="2889"/>
              <a:ext cx="110" cy="110"/>
            </a:xfrm>
            <a:custGeom>
              <a:avLst/>
              <a:gdLst>
                <a:gd name="T0" fmla="*/ 19 w 110"/>
                <a:gd name="T1" fmla="*/ 6 h 110"/>
                <a:gd name="T2" fmla="*/ 13 w 110"/>
                <a:gd name="T3" fmla="*/ 12 h 110"/>
                <a:gd name="T4" fmla="*/ 8 w 110"/>
                <a:gd name="T5" fmla="*/ 19 h 110"/>
                <a:gd name="T6" fmla="*/ 4 w 110"/>
                <a:gd name="T7" fmla="*/ 27 h 110"/>
                <a:gd name="T8" fmla="*/ 1 w 110"/>
                <a:gd name="T9" fmla="*/ 35 h 110"/>
                <a:gd name="T10" fmla="*/ 0 w 110"/>
                <a:gd name="T11" fmla="*/ 44 h 110"/>
                <a:gd name="T12" fmla="*/ 0 w 110"/>
                <a:gd name="T13" fmla="*/ 53 h 110"/>
                <a:gd name="T14" fmla="*/ 1 w 110"/>
                <a:gd name="T15" fmla="*/ 61 h 110"/>
                <a:gd name="T16" fmla="*/ 3 w 110"/>
                <a:gd name="T17" fmla="*/ 70 h 110"/>
                <a:gd name="T18" fmla="*/ 7 w 110"/>
                <a:gd name="T19" fmla="*/ 78 h 110"/>
                <a:gd name="T20" fmla="*/ 11 w 110"/>
                <a:gd name="T21" fmla="*/ 85 h 110"/>
                <a:gd name="T22" fmla="*/ 17 w 110"/>
                <a:gd name="T23" fmla="*/ 91 h 110"/>
                <a:gd name="T24" fmla="*/ 23 w 110"/>
                <a:gd name="T25" fmla="*/ 97 h 110"/>
                <a:gd name="T26" fmla="*/ 30 w 110"/>
                <a:gd name="T27" fmla="*/ 101 h 110"/>
                <a:gd name="T28" fmla="*/ 38 w 110"/>
                <a:gd name="T29" fmla="*/ 105 h 110"/>
                <a:gd name="T30" fmla="*/ 46 w 110"/>
                <a:gd name="T31" fmla="*/ 107 h 110"/>
                <a:gd name="T32" fmla="*/ 55 w 110"/>
                <a:gd name="T33" fmla="*/ 109 h 110"/>
                <a:gd name="T34" fmla="*/ 64 w 110"/>
                <a:gd name="T35" fmla="*/ 108 h 110"/>
                <a:gd name="T36" fmla="*/ 73 w 110"/>
                <a:gd name="T37" fmla="*/ 107 h 110"/>
                <a:gd name="T38" fmla="*/ 81 w 110"/>
                <a:gd name="T39" fmla="*/ 104 h 110"/>
                <a:gd name="T40" fmla="*/ 89 w 110"/>
                <a:gd name="T41" fmla="*/ 100 h 110"/>
                <a:gd name="T42" fmla="*/ 96 w 110"/>
                <a:gd name="T43" fmla="*/ 95 h 110"/>
                <a:gd name="T44" fmla="*/ 102 w 110"/>
                <a:gd name="T45" fmla="*/ 89 h 110"/>
                <a:gd name="T46" fmla="*/ 106 w 110"/>
                <a:gd name="T47" fmla="*/ 84 h 110"/>
                <a:gd name="T48" fmla="*/ 107 w 110"/>
                <a:gd name="T49" fmla="*/ 81 h 110"/>
                <a:gd name="T50" fmla="*/ 107 w 110"/>
                <a:gd name="T51" fmla="*/ 78 h 110"/>
                <a:gd name="T52" fmla="*/ 108 w 110"/>
                <a:gd name="T53" fmla="*/ 75 h 110"/>
                <a:gd name="T54" fmla="*/ 108 w 110"/>
                <a:gd name="T55" fmla="*/ 74 h 110"/>
                <a:gd name="T56" fmla="*/ 104 w 110"/>
                <a:gd name="T57" fmla="*/ 81 h 110"/>
                <a:gd name="T58" fmla="*/ 99 w 110"/>
                <a:gd name="T59" fmla="*/ 87 h 110"/>
                <a:gd name="T60" fmla="*/ 94 w 110"/>
                <a:gd name="T61" fmla="*/ 92 h 110"/>
                <a:gd name="T62" fmla="*/ 87 w 110"/>
                <a:gd name="T63" fmla="*/ 97 h 110"/>
                <a:gd name="T64" fmla="*/ 80 w 110"/>
                <a:gd name="T65" fmla="*/ 101 h 110"/>
                <a:gd name="T66" fmla="*/ 72 w 110"/>
                <a:gd name="T67" fmla="*/ 103 h 110"/>
                <a:gd name="T68" fmla="*/ 64 w 110"/>
                <a:gd name="T69" fmla="*/ 105 h 110"/>
                <a:gd name="T70" fmla="*/ 56 w 110"/>
                <a:gd name="T71" fmla="*/ 105 h 110"/>
                <a:gd name="T72" fmla="*/ 47 w 110"/>
                <a:gd name="T73" fmla="*/ 104 h 110"/>
                <a:gd name="T74" fmla="*/ 39 w 110"/>
                <a:gd name="T75" fmla="*/ 102 h 110"/>
                <a:gd name="T76" fmla="*/ 32 w 110"/>
                <a:gd name="T77" fmla="*/ 98 h 110"/>
                <a:gd name="T78" fmla="*/ 25 w 110"/>
                <a:gd name="T79" fmla="*/ 94 h 110"/>
                <a:gd name="T80" fmla="*/ 19 w 110"/>
                <a:gd name="T81" fmla="*/ 89 h 110"/>
                <a:gd name="T82" fmla="*/ 14 w 110"/>
                <a:gd name="T83" fmla="*/ 83 h 110"/>
                <a:gd name="T84" fmla="*/ 10 w 110"/>
                <a:gd name="T85" fmla="*/ 76 h 110"/>
                <a:gd name="T86" fmla="*/ 6 w 110"/>
                <a:gd name="T87" fmla="*/ 69 h 110"/>
                <a:gd name="T88" fmla="*/ 4 w 110"/>
                <a:gd name="T89" fmla="*/ 61 h 110"/>
                <a:gd name="T90" fmla="*/ 3 w 110"/>
                <a:gd name="T91" fmla="*/ 52 h 110"/>
                <a:gd name="T92" fmla="*/ 3 w 110"/>
                <a:gd name="T93" fmla="*/ 44 h 110"/>
                <a:gd name="T94" fmla="*/ 5 w 110"/>
                <a:gd name="T95" fmla="*/ 36 h 110"/>
                <a:gd name="T96" fmla="*/ 7 w 110"/>
                <a:gd name="T97" fmla="*/ 28 h 110"/>
                <a:gd name="T98" fmla="*/ 11 w 110"/>
                <a:gd name="T99" fmla="*/ 21 h 110"/>
                <a:gd name="T100" fmla="*/ 16 w 110"/>
                <a:gd name="T101" fmla="*/ 14 h 110"/>
                <a:gd name="T102" fmla="*/ 21 w 110"/>
                <a:gd name="T103" fmla="*/ 9 h 110"/>
                <a:gd name="T104" fmla="*/ 27 w 110"/>
                <a:gd name="T105" fmla="*/ 4 h 110"/>
                <a:gd name="T106" fmla="*/ 34 w 110"/>
                <a:gd name="T107" fmla="*/ 0 h 110"/>
                <a:gd name="T108" fmla="*/ 33 w 110"/>
                <a:gd name="T109" fmla="*/ 0 h 110"/>
                <a:gd name="T110" fmla="*/ 30 w 110"/>
                <a:gd name="T111" fmla="*/ 1 h 110"/>
                <a:gd name="T112" fmla="*/ 27 w 110"/>
                <a:gd name="T113" fmla="*/ 1 h 110"/>
                <a:gd name="T114" fmla="*/ 24 w 110"/>
                <a:gd name="T115" fmla="*/ 2 h 1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110"/>
                <a:gd name="T176" fmla="*/ 110 w 110"/>
                <a:gd name="T177" fmla="*/ 110 h 1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110">
                  <a:moveTo>
                    <a:pt x="23" y="3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10" y="83"/>
                  </a:lnTo>
                  <a:lnTo>
                    <a:pt x="11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1" y="95"/>
                  </a:lnTo>
                  <a:lnTo>
                    <a:pt x="23" y="97"/>
                  </a:lnTo>
                  <a:lnTo>
                    <a:pt x="25" y="98"/>
                  </a:lnTo>
                  <a:lnTo>
                    <a:pt x="28" y="100"/>
                  </a:lnTo>
                  <a:lnTo>
                    <a:pt x="30" y="101"/>
                  </a:lnTo>
                  <a:lnTo>
                    <a:pt x="33" y="103"/>
                  </a:lnTo>
                  <a:lnTo>
                    <a:pt x="35" y="104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9" y="108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58" y="109"/>
                  </a:lnTo>
                  <a:lnTo>
                    <a:pt x="61" y="109"/>
                  </a:lnTo>
                  <a:lnTo>
                    <a:pt x="64" y="108"/>
                  </a:lnTo>
                  <a:lnTo>
                    <a:pt x="67" y="108"/>
                  </a:lnTo>
                  <a:lnTo>
                    <a:pt x="70" y="107"/>
                  </a:lnTo>
                  <a:lnTo>
                    <a:pt x="73" y="107"/>
                  </a:lnTo>
                  <a:lnTo>
                    <a:pt x="76" y="106"/>
                  </a:lnTo>
                  <a:lnTo>
                    <a:pt x="79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9" y="100"/>
                  </a:lnTo>
                  <a:lnTo>
                    <a:pt x="91" y="98"/>
                  </a:lnTo>
                  <a:lnTo>
                    <a:pt x="94" y="97"/>
                  </a:lnTo>
                  <a:lnTo>
                    <a:pt x="96" y="95"/>
                  </a:lnTo>
                  <a:lnTo>
                    <a:pt x="98" y="93"/>
                  </a:lnTo>
                  <a:lnTo>
                    <a:pt x="100" y="91"/>
                  </a:lnTo>
                  <a:lnTo>
                    <a:pt x="102" y="89"/>
                  </a:lnTo>
                  <a:lnTo>
                    <a:pt x="104" y="87"/>
                  </a:lnTo>
                  <a:lnTo>
                    <a:pt x="105" y="85"/>
                  </a:lnTo>
                  <a:lnTo>
                    <a:pt x="106" y="84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7" y="81"/>
                  </a:lnTo>
                  <a:lnTo>
                    <a:pt x="107" y="80"/>
                  </a:lnTo>
                  <a:lnTo>
                    <a:pt x="107" y="79"/>
                  </a:lnTo>
                  <a:lnTo>
                    <a:pt x="107" y="78"/>
                  </a:lnTo>
                  <a:lnTo>
                    <a:pt x="108" y="77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4"/>
                  </a:lnTo>
                  <a:lnTo>
                    <a:pt x="109" y="73"/>
                  </a:lnTo>
                  <a:lnTo>
                    <a:pt x="108" y="74"/>
                  </a:lnTo>
                  <a:lnTo>
                    <a:pt x="107" y="76"/>
                  </a:lnTo>
                  <a:lnTo>
                    <a:pt x="106" y="78"/>
                  </a:lnTo>
                  <a:lnTo>
                    <a:pt x="104" y="81"/>
                  </a:lnTo>
                  <a:lnTo>
                    <a:pt x="103" y="83"/>
                  </a:lnTo>
                  <a:lnTo>
                    <a:pt x="101" y="85"/>
                  </a:lnTo>
                  <a:lnTo>
                    <a:pt x="99" y="87"/>
                  </a:lnTo>
                  <a:lnTo>
                    <a:pt x="98" y="89"/>
                  </a:lnTo>
                  <a:lnTo>
                    <a:pt x="96" y="91"/>
                  </a:lnTo>
                  <a:lnTo>
                    <a:pt x="94" y="92"/>
                  </a:lnTo>
                  <a:lnTo>
                    <a:pt x="92" y="94"/>
                  </a:lnTo>
                  <a:lnTo>
                    <a:pt x="89" y="96"/>
                  </a:lnTo>
                  <a:lnTo>
                    <a:pt x="87" y="97"/>
                  </a:lnTo>
                  <a:lnTo>
                    <a:pt x="85" y="98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5" y="103"/>
                  </a:lnTo>
                  <a:lnTo>
                    <a:pt x="72" y="103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6" y="105"/>
                  </a:lnTo>
                  <a:lnTo>
                    <a:pt x="53" y="105"/>
                  </a:lnTo>
                  <a:lnTo>
                    <a:pt x="50" y="104"/>
                  </a:lnTo>
                  <a:lnTo>
                    <a:pt x="47" y="104"/>
                  </a:lnTo>
                  <a:lnTo>
                    <a:pt x="44" y="103"/>
                  </a:lnTo>
                  <a:lnTo>
                    <a:pt x="42" y="103"/>
                  </a:lnTo>
                  <a:lnTo>
                    <a:pt x="39" y="102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19" y="89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2" y="81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8"/>
                  </a:lnTo>
                  <a:lnTo>
                    <a:pt x="3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3"/>
                  </a:lnTo>
                </a:path>
              </a:pathLst>
            </a:custGeom>
            <a:solidFill>
              <a:srgbClr val="BF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55" name="Freeform 142"/>
            <p:cNvSpPr>
              <a:spLocks/>
            </p:cNvSpPr>
            <p:nvPr/>
          </p:nvSpPr>
          <p:spPr bwMode="auto">
            <a:xfrm>
              <a:off x="1402" y="2888"/>
              <a:ext cx="109" cy="109"/>
            </a:xfrm>
            <a:custGeom>
              <a:avLst/>
              <a:gdLst>
                <a:gd name="T0" fmla="*/ 23 w 109"/>
                <a:gd name="T1" fmla="*/ 5 h 109"/>
                <a:gd name="T2" fmla="*/ 16 w 109"/>
                <a:gd name="T3" fmla="*/ 10 h 109"/>
                <a:gd name="T4" fmla="*/ 11 w 109"/>
                <a:gd name="T5" fmla="*/ 16 h 109"/>
                <a:gd name="T6" fmla="*/ 7 w 109"/>
                <a:gd name="T7" fmla="*/ 23 h 109"/>
                <a:gd name="T8" fmla="*/ 3 w 109"/>
                <a:gd name="T9" fmla="*/ 31 h 109"/>
                <a:gd name="T10" fmla="*/ 1 w 109"/>
                <a:gd name="T11" fmla="*/ 39 h 109"/>
                <a:gd name="T12" fmla="*/ 0 w 109"/>
                <a:gd name="T13" fmla="*/ 47 h 109"/>
                <a:gd name="T14" fmla="*/ 0 w 109"/>
                <a:gd name="T15" fmla="*/ 56 h 109"/>
                <a:gd name="T16" fmla="*/ 1 w 109"/>
                <a:gd name="T17" fmla="*/ 65 h 109"/>
                <a:gd name="T18" fmla="*/ 4 w 109"/>
                <a:gd name="T19" fmla="*/ 73 h 109"/>
                <a:gd name="T20" fmla="*/ 8 w 109"/>
                <a:gd name="T21" fmla="*/ 80 h 109"/>
                <a:gd name="T22" fmla="*/ 13 w 109"/>
                <a:gd name="T23" fmla="*/ 87 h 109"/>
                <a:gd name="T24" fmla="*/ 18 w 109"/>
                <a:gd name="T25" fmla="*/ 93 h 109"/>
                <a:gd name="T26" fmla="*/ 25 w 109"/>
                <a:gd name="T27" fmla="*/ 98 h 109"/>
                <a:gd name="T28" fmla="*/ 32 w 109"/>
                <a:gd name="T29" fmla="*/ 102 h 109"/>
                <a:gd name="T30" fmla="*/ 40 w 109"/>
                <a:gd name="T31" fmla="*/ 105 h 109"/>
                <a:gd name="T32" fmla="*/ 48 w 109"/>
                <a:gd name="T33" fmla="*/ 107 h 109"/>
                <a:gd name="T34" fmla="*/ 57 w 109"/>
                <a:gd name="T35" fmla="*/ 108 h 109"/>
                <a:gd name="T36" fmla="*/ 65 w 109"/>
                <a:gd name="T37" fmla="*/ 107 h 109"/>
                <a:gd name="T38" fmla="*/ 74 w 109"/>
                <a:gd name="T39" fmla="*/ 105 h 109"/>
                <a:gd name="T40" fmla="*/ 81 w 109"/>
                <a:gd name="T41" fmla="*/ 102 h 109"/>
                <a:gd name="T42" fmla="*/ 89 w 109"/>
                <a:gd name="T43" fmla="*/ 98 h 109"/>
                <a:gd name="T44" fmla="*/ 95 w 109"/>
                <a:gd name="T45" fmla="*/ 93 h 109"/>
                <a:gd name="T46" fmla="*/ 101 w 109"/>
                <a:gd name="T47" fmla="*/ 87 h 109"/>
                <a:gd name="T48" fmla="*/ 105 w 109"/>
                <a:gd name="T49" fmla="*/ 80 h 109"/>
                <a:gd name="T50" fmla="*/ 106 w 109"/>
                <a:gd name="T51" fmla="*/ 78 h 109"/>
                <a:gd name="T52" fmla="*/ 107 w 109"/>
                <a:gd name="T53" fmla="*/ 75 h 109"/>
                <a:gd name="T54" fmla="*/ 107 w 109"/>
                <a:gd name="T55" fmla="*/ 72 h 109"/>
                <a:gd name="T56" fmla="*/ 107 w 109"/>
                <a:gd name="T57" fmla="*/ 69 h 109"/>
                <a:gd name="T58" fmla="*/ 106 w 109"/>
                <a:gd name="T59" fmla="*/ 71 h 109"/>
                <a:gd name="T60" fmla="*/ 102 w 109"/>
                <a:gd name="T61" fmla="*/ 78 h 109"/>
                <a:gd name="T62" fmla="*/ 98 w 109"/>
                <a:gd name="T63" fmla="*/ 84 h 109"/>
                <a:gd name="T64" fmla="*/ 93 w 109"/>
                <a:gd name="T65" fmla="*/ 90 h 109"/>
                <a:gd name="T66" fmla="*/ 87 w 109"/>
                <a:gd name="T67" fmla="*/ 95 h 109"/>
                <a:gd name="T68" fmla="*/ 80 w 109"/>
                <a:gd name="T69" fmla="*/ 99 h 109"/>
                <a:gd name="T70" fmla="*/ 73 w 109"/>
                <a:gd name="T71" fmla="*/ 102 h 109"/>
                <a:gd name="T72" fmla="*/ 65 w 109"/>
                <a:gd name="T73" fmla="*/ 103 h 109"/>
                <a:gd name="T74" fmla="*/ 57 w 109"/>
                <a:gd name="T75" fmla="*/ 104 h 109"/>
                <a:gd name="T76" fmla="*/ 49 w 109"/>
                <a:gd name="T77" fmla="*/ 103 h 109"/>
                <a:gd name="T78" fmla="*/ 41 w 109"/>
                <a:gd name="T79" fmla="*/ 102 h 109"/>
                <a:gd name="T80" fmla="*/ 33 w 109"/>
                <a:gd name="T81" fmla="*/ 99 h 109"/>
                <a:gd name="T82" fmla="*/ 27 w 109"/>
                <a:gd name="T83" fmla="*/ 95 h 109"/>
                <a:gd name="T84" fmla="*/ 21 w 109"/>
                <a:gd name="T85" fmla="*/ 90 h 109"/>
                <a:gd name="T86" fmla="*/ 15 w 109"/>
                <a:gd name="T87" fmla="*/ 84 h 109"/>
                <a:gd name="T88" fmla="*/ 11 w 109"/>
                <a:gd name="T89" fmla="*/ 78 h 109"/>
                <a:gd name="T90" fmla="*/ 7 w 109"/>
                <a:gd name="T91" fmla="*/ 71 h 109"/>
                <a:gd name="T92" fmla="*/ 5 w 109"/>
                <a:gd name="T93" fmla="*/ 64 h 109"/>
                <a:gd name="T94" fmla="*/ 3 w 109"/>
                <a:gd name="T95" fmla="*/ 56 h 109"/>
                <a:gd name="T96" fmla="*/ 3 w 109"/>
                <a:gd name="T97" fmla="*/ 48 h 109"/>
                <a:gd name="T98" fmla="*/ 4 w 109"/>
                <a:gd name="T99" fmla="*/ 39 h 109"/>
                <a:gd name="T100" fmla="*/ 6 w 109"/>
                <a:gd name="T101" fmla="*/ 32 h 109"/>
                <a:gd name="T102" fmla="*/ 9 w 109"/>
                <a:gd name="T103" fmla="*/ 25 h 109"/>
                <a:gd name="T104" fmla="*/ 14 w 109"/>
                <a:gd name="T105" fmla="*/ 18 h 109"/>
                <a:gd name="T106" fmla="*/ 19 w 109"/>
                <a:gd name="T107" fmla="*/ 12 h 109"/>
                <a:gd name="T108" fmla="*/ 24 w 109"/>
                <a:gd name="T109" fmla="*/ 7 h 109"/>
                <a:gd name="T110" fmla="*/ 31 w 109"/>
                <a:gd name="T111" fmla="*/ 3 h 109"/>
                <a:gd name="T112" fmla="*/ 38 w 109"/>
                <a:gd name="T113" fmla="*/ 0 h 109"/>
                <a:gd name="T114" fmla="*/ 38 w 109"/>
                <a:gd name="T115" fmla="*/ 0 h 109"/>
                <a:gd name="T116" fmla="*/ 35 w 109"/>
                <a:gd name="T117" fmla="*/ 0 h 109"/>
                <a:gd name="T118" fmla="*/ 32 w 109"/>
                <a:gd name="T119" fmla="*/ 0 h 109"/>
                <a:gd name="T120" fmla="*/ 29 w 109"/>
                <a:gd name="T121" fmla="*/ 1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09"/>
                <a:gd name="T185" fmla="*/ 109 w 109"/>
                <a:gd name="T186" fmla="*/ 109 h 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09">
                  <a:moveTo>
                    <a:pt x="27" y="2"/>
                  </a:moveTo>
                  <a:lnTo>
                    <a:pt x="25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3" y="87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7" y="99"/>
                  </a:lnTo>
                  <a:lnTo>
                    <a:pt x="29" y="101"/>
                  </a:lnTo>
                  <a:lnTo>
                    <a:pt x="32" y="102"/>
                  </a:lnTo>
                  <a:lnTo>
                    <a:pt x="34" y="103"/>
                  </a:lnTo>
                  <a:lnTo>
                    <a:pt x="37" y="104"/>
                  </a:lnTo>
                  <a:lnTo>
                    <a:pt x="40" y="105"/>
                  </a:lnTo>
                  <a:lnTo>
                    <a:pt x="42" y="106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8"/>
                  </a:lnTo>
                  <a:lnTo>
                    <a:pt x="60" y="107"/>
                  </a:lnTo>
                  <a:lnTo>
                    <a:pt x="63" y="107"/>
                  </a:lnTo>
                  <a:lnTo>
                    <a:pt x="65" y="107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4" y="105"/>
                  </a:lnTo>
                  <a:lnTo>
                    <a:pt x="76" y="104"/>
                  </a:lnTo>
                  <a:lnTo>
                    <a:pt x="79" y="103"/>
                  </a:lnTo>
                  <a:lnTo>
                    <a:pt x="81" y="102"/>
                  </a:lnTo>
                  <a:lnTo>
                    <a:pt x="84" y="101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1" y="96"/>
                  </a:lnTo>
                  <a:lnTo>
                    <a:pt x="93" y="94"/>
                  </a:lnTo>
                  <a:lnTo>
                    <a:pt x="95" y="93"/>
                  </a:lnTo>
                  <a:lnTo>
                    <a:pt x="97" y="91"/>
                  </a:lnTo>
                  <a:lnTo>
                    <a:pt x="99" y="89"/>
                  </a:lnTo>
                  <a:lnTo>
                    <a:pt x="101" y="87"/>
                  </a:lnTo>
                  <a:lnTo>
                    <a:pt x="102" y="84"/>
                  </a:lnTo>
                  <a:lnTo>
                    <a:pt x="104" y="82"/>
                  </a:lnTo>
                  <a:lnTo>
                    <a:pt x="105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6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72"/>
                  </a:lnTo>
                  <a:lnTo>
                    <a:pt x="107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71"/>
                  </a:lnTo>
                  <a:lnTo>
                    <a:pt x="105" y="74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1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6" y="86"/>
                  </a:lnTo>
                  <a:lnTo>
                    <a:pt x="95" y="88"/>
                  </a:lnTo>
                  <a:lnTo>
                    <a:pt x="93" y="90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87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80" y="99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3" y="102"/>
                  </a:lnTo>
                  <a:lnTo>
                    <a:pt x="70" y="102"/>
                  </a:lnTo>
                  <a:lnTo>
                    <a:pt x="67" y="103"/>
                  </a:lnTo>
                  <a:lnTo>
                    <a:pt x="65" y="103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1" y="104"/>
                  </a:lnTo>
                  <a:lnTo>
                    <a:pt x="49" y="103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8" y="101"/>
                  </a:lnTo>
                  <a:lnTo>
                    <a:pt x="36" y="100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29" y="96"/>
                  </a:lnTo>
                  <a:lnTo>
                    <a:pt x="27" y="95"/>
                  </a:lnTo>
                  <a:lnTo>
                    <a:pt x="24" y="93"/>
                  </a:lnTo>
                  <a:lnTo>
                    <a:pt x="23" y="92"/>
                  </a:lnTo>
                  <a:lnTo>
                    <a:pt x="21" y="90"/>
                  </a:lnTo>
                  <a:lnTo>
                    <a:pt x="19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2"/>
                  </a:lnTo>
                </a:path>
              </a:pathLst>
            </a:custGeom>
            <a:solidFill>
              <a:srgbClr val="C7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56" name="Freeform 143"/>
            <p:cNvSpPr>
              <a:spLocks/>
            </p:cNvSpPr>
            <p:nvPr/>
          </p:nvSpPr>
          <p:spPr bwMode="auto">
            <a:xfrm>
              <a:off x="1403" y="2888"/>
              <a:ext cx="108" cy="108"/>
            </a:xfrm>
            <a:custGeom>
              <a:avLst/>
              <a:gdLst>
                <a:gd name="T0" fmla="*/ 26 w 108"/>
                <a:gd name="T1" fmla="*/ 3 h 108"/>
                <a:gd name="T2" fmla="*/ 18 w 108"/>
                <a:gd name="T3" fmla="*/ 10 h 108"/>
                <a:gd name="T4" fmla="*/ 11 w 108"/>
                <a:gd name="T5" fmla="*/ 17 h 108"/>
                <a:gd name="T6" fmla="*/ 5 w 108"/>
                <a:gd name="T7" fmla="*/ 27 h 108"/>
                <a:gd name="T8" fmla="*/ 1 w 108"/>
                <a:gd name="T9" fmla="*/ 37 h 108"/>
                <a:gd name="T10" fmla="*/ 0 w 108"/>
                <a:gd name="T11" fmla="*/ 48 h 108"/>
                <a:gd name="T12" fmla="*/ 0 w 108"/>
                <a:gd name="T13" fmla="*/ 59 h 108"/>
                <a:gd name="T14" fmla="*/ 3 w 108"/>
                <a:gd name="T15" fmla="*/ 70 h 108"/>
                <a:gd name="T16" fmla="*/ 7 w 108"/>
                <a:gd name="T17" fmla="*/ 80 h 108"/>
                <a:gd name="T18" fmla="*/ 14 w 108"/>
                <a:gd name="T19" fmla="*/ 88 h 108"/>
                <a:gd name="T20" fmla="*/ 22 w 108"/>
                <a:gd name="T21" fmla="*/ 95 h 108"/>
                <a:gd name="T22" fmla="*/ 31 w 108"/>
                <a:gd name="T23" fmla="*/ 101 h 108"/>
                <a:gd name="T24" fmla="*/ 41 w 108"/>
                <a:gd name="T25" fmla="*/ 105 h 108"/>
                <a:gd name="T26" fmla="*/ 52 w 108"/>
                <a:gd name="T27" fmla="*/ 107 h 108"/>
                <a:gd name="T28" fmla="*/ 64 w 108"/>
                <a:gd name="T29" fmla="*/ 106 h 108"/>
                <a:gd name="T30" fmla="*/ 74 w 108"/>
                <a:gd name="T31" fmla="*/ 103 h 108"/>
                <a:gd name="T32" fmla="*/ 84 w 108"/>
                <a:gd name="T33" fmla="*/ 99 h 108"/>
                <a:gd name="T34" fmla="*/ 93 w 108"/>
                <a:gd name="T35" fmla="*/ 92 h 108"/>
                <a:gd name="T36" fmla="*/ 100 w 108"/>
                <a:gd name="T37" fmla="*/ 84 h 108"/>
                <a:gd name="T38" fmla="*/ 105 w 108"/>
                <a:gd name="T39" fmla="*/ 75 h 108"/>
                <a:gd name="T40" fmla="*/ 106 w 108"/>
                <a:gd name="T41" fmla="*/ 72 h 108"/>
                <a:gd name="T42" fmla="*/ 106 w 108"/>
                <a:gd name="T43" fmla="*/ 68 h 108"/>
                <a:gd name="T44" fmla="*/ 107 w 108"/>
                <a:gd name="T45" fmla="*/ 64 h 108"/>
                <a:gd name="T46" fmla="*/ 106 w 108"/>
                <a:gd name="T47" fmla="*/ 61 h 108"/>
                <a:gd name="T48" fmla="*/ 103 w 108"/>
                <a:gd name="T49" fmla="*/ 71 h 108"/>
                <a:gd name="T50" fmla="*/ 99 w 108"/>
                <a:gd name="T51" fmla="*/ 80 h 108"/>
                <a:gd name="T52" fmla="*/ 92 w 108"/>
                <a:gd name="T53" fmla="*/ 88 h 108"/>
                <a:gd name="T54" fmla="*/ 84 w 108"/>
                <a:gd name="T55" fmla="*/ 94 h 108"/>
                <a:gd name="T56" fmla="*/ 76 w 108"/>
                <a:gd name="T57" fmla="*/ 99 h 108"/>
                <a:gd name="T58" fmla="*/ 66 w 108"/>
                <a:gd name="T59" fmla="*/ 102 h 108"/>
                <a:gd name="T60" fmla="*/ 55 w 108"/>
                <a:gd name="T61" fmla="*/ 103 h 108"/>
                <a:gd name="T62" fmla="*/ 45 w 108"/>
                <a:gd name="T63" fmla="*/ 102 h 108"/>
                <a:gd name="T64" fmla="*/ 35 w 108"/>
                <a:gd name="T65" fmla="*/ 99 h 108"/>
                <a:gd name="T66" fmla="*/ 26 w 108"/>
                <a:gd name="T67" fmla="*/ 94 h 108"/>
                <a:gd name="T68" fmla="*/ 18 w 108"/>
                <a:gd name="T69" fmla="*/ 88 h 108"/>
                <a:gd name="T70" fmla="*/ 12 w 108"/>
                <a:gd name="T71" fmla="*/ 80 h 108"/>
                <a:gd name="T72" fmla="*/ 7 w 108"/>
                <a:gd name="T73" fmla="*/ 71 h 108"/>
                <a:gd name="T74" fmla="*/ 4 w 108"/>
                <a:gd name="T75" fmla="*/ 61 h 108"/>
                <a:gd name="T76" fmla="*/ 3 w 108"/>
                <a:gd name="T77" fmla="*/ 51 h 108"/>
                <a:gd name="T78" fmla="*/ 4 w 108"/>
                <a:gd name="T79" fmla="*/ 40 h 108"/>
                <a:gd name="T80" fmla="*/ 7 w 108"/>
                <a:gd name="T81" fmla="*/ 31 h 108"/>
                <a:gd name="T82" fmla="*/ 12 w 108"/>
                <a:gd name="T83" fmla="*/ 22 h 108"/>
                <a:gd name="T84" fmla="*/ 18 w 108"/>
                <a:gd name="T85" fmla="*/ 14 h 108"/>
                <a:gd name="T86" fmla="*/ 26 w 108"/>
                <a:gd name="T87" fmla="*/ 7 h 108"/>
                <a:gd name="T88" fmla="*/ 35 w 108"/>
                <a:gd name="T89" fmla="*/ 3 h 108"/>
                <a:gd name="T90" fmla="*/ 45 w 108"/>
                <a:gd name="T91" fmla="*/ 0 h 108"/>
                <a:gd name="T92" fmla="*/ 41 w 108"/>
                <a:gd name="T93" fmla="*/ 0 h 108"/>
                <a:gd name="T94" fmla="*/ 37 w 108"/>
                <a:gd name="T95" fmla="*/ 0 h 108"/>
                <a:gd name="T96" fmla="*/ 33 w 108"/>
                <a:gd name="T97" fmla="*/ 0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8"/>
                <a:gd name="T149" fmla="*/ 108 w 108"/>
                <a:gd name="T150" fmla="*/ 108 h 1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8">
                  <a:moveTo>
                    <a:pt x="31" y="0"/>
                  </a:moveTo>
                  <a:lnTo>
                    <a:pt x="31" y="1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2" y="86"/>
                  </a:lnTo>
                  <a:lnTo>
                    <a:pt x="14" y="88"/>
                  </a:lnTo>
                  <a:lnTo>
                    <a:pt x="16" y="90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6" y="99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3"/>
                  </a:lnTo>
                  <a:lnTo>
                    <a:pt x="39" y="104"/>
                  </a:lnTo>
                  <a:lnTo>
                    <a:pt x="41" y="105"/>
                  </a:lnTo>
                  <a:lnTo>
                    <a:pt x="44" y="105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52" y="107"/>
                  </a:lnTo>
                  <a:lnTo>
                    <a:pt x="55" y="107"/>
                  </a:lnTo>
                  <a:lnTo>
                    <a:pt x="58" y="107"/>
                  </a:lnTo>
                  <a:lnTo>
                    <a:pt x="61" y="106"/>
                  </a:lnTo>
                  <a:lnTo>
                    <a:pt x="64" y="106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72" y="104"/>
                  </a:lnTo>
                  <a:lnTo>
                    <a:pt x="74" y="103"/>
                  </a:lnTo>
                  <a:lnTo>
                    <a:pt x="77" y="102"/>
                  </a:lnTo>
                  <a:lnTo>
                    <a:pt x="79" y="101"/>
                  </a:lnTo>
                  <a:lnTo>
                    <a:pt x="82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9" y="95"/>
                  </a:lnTo>
                  <a:lnTo>
                    <a:pt x="91" y="94"/>
                  </a:lnTo>
                  <a:lnTo>
                    <a:pt x="93" y="92"/>
                  </a:lnTo>
                  <a:lnTo>
                    <a:pt x="95" y="90"/>
                  </a:lnTo>
                  <a:lnTo>
                    <a:pt x="96" y="88"/>
                  </a:lnTo>
                  <a:lnTo>
                    <a:pt x="98" y="86"/>
                  </a:lnTo>
                  <a:lnTo>
                    <a:pt x="100" y="84"/>
                  </a:lnTo>
                  <a:lnTo>
                    <a:pt x="101" y="82"/>
                  </a:lnTo>
                  <a:lnTo>
                    <a:pt x="103" y="80"/>
                  </a:lnTo>
                  <a:lnTo>
                    <a:pt x="104" y="77"/>
                  </a:lnTo>
                  <a:lnTo>
                    <a:pt x="105" y="75"/>
                  </a:lnTo>
                  <a:lnTo>
                    <a:pt x="106" y="75"/>
                  </a:lnTo>
                  <a:lnTo>
                    <a:pt x="106" y="74"/>
                  </a:lnTo>
                  <a:lnTo>
                    <a:pt x="106" y="73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7" y="65"/>
                  </a:lnTo>
                  <a:lnTo>
                    <a:pt x="107" y="64"/>
                  </a:lnTo>
                  <a:lnTo>
                    <a:pt x="107" y="63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6" y="61"/>
                  </a:lnTo>
                  <a:lnTo>
                    <a:pt x="106" y="64"/>
                  </a:lnTo>
                  <a:lnTo>
                    <a:pt x="105" y="66"/>
                  </a:lnTo>
                  <a:lnTo>
                    <a:pt x="104" y="69"/>
                  </a:lnTo>
                  <a:lnTo>
                    <a:pt x="103" y="71"/>
                  </a:lnTo>
                  <a:lnTo>
                    <a:pt x="102" y="73"/>
                  </a:lnTo>
                  <a:lnTo>
                    <a:pt x="101" y="76"/>
                  </a:lnTo>
                  <a:lnTo>
                    <a:pt x="100" y="78"/>
                  </a:lnTo>
                  <a:lnTo>
                    <a:pt x="99" y="80"/>
                  </a:lnTo>
                  <a:lnTo>
                    <a:pt x="97" y="82"/>
                  </a:lnTo>
                  <a:lnTo>
                    <a:pt x="95" y="84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90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4"/>
                  </a:lnTo>
                  <a:lnTo>
                    <a:pt x="82" y="96"/>
                  </a:lnTo>
                  <a:lnTo>
                    <a:pt x="80" y="97"/>
                  </a:lnTo>
                  <a:lnTo>
                    <a:pt x="78" y="98"/>
                  </a:lnTo>
                  <a:lnTo>
                    <a:pt x="76" y="99"/>
                  </a:lnTo>
                  <a:lnTo>
                    <a:pt x="73" y="100"/>
                  </a:lnTo>
                  <a:lnTo>
                    <a:pt x="71" y="101"/>
                  </a:lnTo>
                  <a:lnTo>
                    <a:pt x="68" y="101"/>
                  </a:lnTo>
                  <a:lnTo>
                    <a:pt x="66" y="102"/>
                  </a:lnTo>
                  <a:lnTo>
                    <a:pt x="63" y="103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5" y="103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7" y="103"/>
                  </a:lnTo>
                  <a:lnTo>
                    <a:pt x="45" y="102"/>
                  </a:lnTo>
                  <a:lnTo>
                    <a:pt x="42" y="101"/>
                  </a:lnTo>
                  <a:lnTo>
                    <a:pt x="40" y="101"/>
                  </a:lnTo>
                  <a:lnTo>
                    <a:pt x="37" y="100"/>
                  </a:lnTo>
                  <a:lnTo>
                    <a:pt x="35" y="99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4"/>
                  </a:lnTo>
                  <a:lnTo>
                    <a:pt x="24" y="93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3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</a:path>
              </a:pathLst>
            </a:custGeom>
            <a:solidFill>
              <a:srgbClr val="CF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57" name="Freeform 144"/>
            <p:cNvSpPr>
              <a:spLocks/>
            </p:cNvSpPr>
            <p:nvPr/>
          </p:nvSpPr>
          <p:spPr bwMode="auto">
            <a:xfrm>
              <a:off x="1405" y="2888"/>
              <a:ext cx="106" cy="106"/>
            </a:xfrm>
            <a:custGeom>
              <a:avLst/>
              <a:gdLst>
                <a:gd name="T0" fmla="*/ 30 w 106"/>
                <a:gd name="T1" fmla="*/ 2 h 106"/>
                <a:gd name="T2" fmla="*/ 21 w 106"/>
                <a:gd name="T3" fmla="*/ 7 h 106"/>
                <a:gd name="T4" fmla="*/ 13 w 106"/>
                <a:gd name="T5" fmla="*/ 15 h 106"/>
                <a:gd name="T6" fmla="*/ 7 w 106"/>
                <a:gd name="T7" fmla="*/ 23 h 106"/>
                <a:gd name="T8" fmla="*/ 3 w 106"/>
                <a:gd name="T9" fmla="*/ 32 h 106"/>
                <a:gd name="T10" fmla="*/ 0 w 106"/>
                <a:gd name="T11" fmla="*/ 43 h 106"/>
                <a:gd name="T12" fmla="*/ 0 w 106"/>
                <a:gd name="T13" fmla="*/ 53 h 106"/>
                <a:gd name="T14" fmla="*/ 1 w 106"/>
                <a:gd name="T15" fmla="*/ 64 h 106"/>
                <a:gd name="T16" fmla="*/ 5 w 106"/>
                <a:gd name="T17" fmla="*/ 74 h 106"/>
                <a:gd name="T18" fmla="*/ 10 w 106"/>
                <a:gd name="T19" fmla="*/ 83 h 106"/>
                <a:gd name="T20" fmla="*/ 17 w 106"/>
                <a:gd name="T21" fmla="*/ 91 h 106"/>
                <a:gd name="T22" fmla="*/ 25 w 106"/>
                <a:gd name="T23" fmla="*/ 97 h 106"/>
                <a:gd name="T24" fmla="*/ 35 w 106"/>
                <a:gd name="T25" fmla="*/ 101 h 106"/>
                <a:gd name="T26" fmla="*/ 45 w 106"/>
                <a:gd name="T27" fmla="*/ 104 h 106"/>
                <a:gd name="T28" fmla="*/ 56 w 106"/>
                <a:gd name="T29" fmla="*/ 105 h 106"/>
                <a:gd name="T30" fmla="*/ 67 w 106"/>
                <a:gd name="T31" fmla="*/ 103 h 106"/>
                <a:gd name="T32" fmla="*/ 77 w 106"/>
                <a:gd name="T33" fmla="*/ 99 h 106"/>
                <a:gd name="T34" fmla="*/ 86 w 106"/>
                <a:gd name="T35" fmla="*/ 94 h 106"/>
                <a:gd name="T36" fmla="*/ 93 w 106"/>
                <a:gd name="T37" fmla="*/ 87 h 106"/>
                <a:gd name="T38" fmla="*/ 99 w 106"/>
                <a:gd name="T39" fmla="*/ 79 h 106"/>
                <a:gd name="T40" fmla="*/ 104 w 106"/>
                <a:gd name="T41" fmla="*/ 69 h 106"/>
                <a:gd name="T42" fmla="*/ 105 w 106"/>
                <a:gd name="T43" fmla="*/ 65 h 106"/>
                <a:gd name="T44" fmla="*/ 105 w 106"/>
                <a:gd name="T45" fmla="*/ 61 h 106"/>
                <a:gd name="T46" fmla="*/ 104 w 106"/>
                <a:gd name="T47" fmla="*/ 57 h 106"/>
                <a:gd name="T48" fmla="*/ 104 w 106"/>
                <a:gd name="T49" fmla="*/ 53 h 106"/>
                <a:gd name="T50" fmla="*/ 102 w 106"/>
                <a:gd name="T51" fmla="*/ 63 h 106"/>
                <a:gd name="T52" fmla="*/ 99 w 106"/>
                <a:gd name="T53" fmla="*/ 73 h 106"/>
                <a:gd name="T54" fmla="*/ 94 w 106"/>
                <a:gd name="T55" fmla="*/ 81 h 106"/>
                <a:gd name="T56" fmla="*/ 87 w 106"/>
                <a:gd name="T57" fmla="*/ 88 h 106"/>
                <a:gd name="T58" fmla="*/ 79 w 106"/>
                <a:gd name="T59" fmla="*/ 94 h 106"/>
                <a:gd name="T60" fmla="*/ 71 w 106"/>
                <a:gd name="T61" fmla="*/ 98 h 106"/>
                <a:gd name="T62" fmla="*/ 61 w 106"/>
                <a:gd name="T63" fmla="*/ 101 h 106"/>
                <a:gd name="T64" fmla="*/ 51 w 106"/>
                <a:gd name="T65" fmla="*/ 101 h 106"/>
                <a:gd name="T66" fmla="*/ 41 w 106"/>
                <a:gd name="T67" fmla="*/ 99 h 106"/>
                <a:gd name="T68" fmla="*/ 31 w 106"/>
                <a:gd name="T69" fmla="*/ 96 h 106"/>
                <a:gd name="T70" fmla="*/ 23 w 106"/>
                <a:gd name="T71" fmla="*/ 91 h 106"/>
                <a:gd name="T72" fmla="*/ 16 w 106"/>
                <a:gd name="T73" fmla="*/ 85 h 106"/>
                <a:gd name="T74" fmla="*/ 10 w 106"/>
                <a:gd name="T75" fmla="*/ 77 h 106"/>
                <a:gd name="T76" fmla="*/ 6 w 106"/>
                <a:gd name="T77" fmla="*/ 68 h 106"/>
                <a:gd name="T78" fmla="*/ 3 w 106"/>
                <a:gd name="T79" fmla="*/ 58 h 106"/>
                <a:gd name="T80" fmla="*/ 3 w 106"/>
                <a:gd name="T81" fmla="*/ 48 h 106"/>
                <a:gd name="T82" fmla="*/ 5 w 106"/>
                <a:gd name="T83" fmla="*/ 38 h 106"/>
                <a:gd name="T84" fmla="*/ 8 w 106"/>
                <a:gd name="T85" fmla="*/ 29 h 106"/>
                <a:gd name="T86" fmla="*/ 13 w 106"/>
                <a:gd name="T87" fmla="*/ 20 h 106"/>
                <a:gd name="T88" fmla="*/ 20 w 106"/>
                <a:gd name="T89" fmla="*/ 13 h 106"/>
                <a:gd name="T90" fmla="*/ 27 w 106"/>
                <a:gd name="T91" fmla="*/ 8 h 106"/>
                <a:gd name="T92" fmla="*/ 36 w 106"/>
                <a:gd name="T93" fmla="*/ 3 h 106"/>
                <a:gd name="T94" fmla="*/ 46 w 106"/>
                <a:gd name="T95" fmla="*/ 1 h 106"/>
                <a:gd name="T96" fmla="*/ 49 w 106"/>
                <a:gd name="T97" fmla="*/ 0 h 106"/>
                <a:gd name="T98" fmla="*/ 45 w 106"/>
                <a:gd name="T99" fmla="*/ 0 h 106"/>
                <a:gd name="T100" fmla="*/ 41 w 106"/>
                <a:gd name="T101" fmla="*/ 0 h 106"/>
                <a:gd name="T102" fmla="*/ 37 w 106"/>
                <a:gd name="T103" fmla="*/ 0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06"/>
                <a:gd name="T158" fmla="*/ 106 w 106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06">
                  <a:moveTo>
                    <a:pt x="36" y="0"/>
                  </a:moveTo>
                  <a:lnTo>
                    <a:pt x="35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6"/>
                  </a:lnTo>
                  <a:lnTo>
                    <a:pt x="7" y="79"/>
                  </a:lnTo>
                  <a:lnTo>
                    <a:pt x="9" y="81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8" y="98"/>
                  </a:lnTo>
                  <a:lnTo>
                    <a:pt x="30" y="99"/>
                  </a:lnTo>
                  <a:lnTo>
                    <a:pt x="32" y="100"/>
                  </a:lnTo>
                  <a:lnTo>
                    <a:pt x="35" y="101"/>
                  </a:lnTo>
                  <a:lnTo>
                    <a:pt x="37" y="102"/>
                  </a:lnTo>
                  <a:lnTo>
                    <a:pt x="40" y="103"/>
                  </a:lnTo>
                  <a:lnTo>
                    <a:pt x="42" y="103"/>
                  </a:lnTo>
                  <a:lnTo>
                    <a:pt x="45" y="104"/>
                  </a:lnTo>
                  <a:lnTo>
                    <a:pt x="48" y="104"/>
                  </a:lnTo>
                  <a:lnTo>
                    <a:pt x="51" y="105"/>
                  </a:lnTo>
                  <a:lnTo>
                    <a:pt x="53" y="105"/>
                  </a:lnTo>
                  <a:lnTo>
                    <a:pt x="56" y="105"/>
                  </a:lnTo>
                  <a:lnTo>
                    <a:pt x="59" y="104"/>
                  </a:lnTo>
                  <a:lnTo>
                    <a:pt x="62" y="104"/>
                  </a:lnTo>
                  <a:lnTo>
                    <a:pt x="64" y="103"/>
                  </a:lnTo>
                  <a:lnTo>
                    <a:pt x="67" y="103"/>
                  </a:lnTo>
                  <a:lnTo>
                    <a:pt x="69" y="102"/>
                  </a:lnTo>
                  <a:lnTo>
                    <a:pt x="72" y="101"/>
                  </a:lnTo>
                  <a:lnTo>
                    <a:pt x="74" y="100"/>
                  </a:lnTo>
                  <a:lnTo>
                    <a:pt x="77" y="99"/>
                  </a:lnTo>
                  <a:lnTo>
                    <a:pt x="79" y="98"/>
                  </a:lnTo>
                  <a:lnTo>
                    <a:pt x="81" y="97"/>
                  </a:lnTo>
                  <a:lnTo>
                    <a:pt x="83" y="95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1" y="89"/>
                  </a:lnTo>
                  <a:lnTo>
                    <a:pt x="93" y="87"/>
                  </a:lnTo>
                  <a:lnTo>
                    <a:pt x="95" y="85"/>
                  </a:lnTo>
                  <a:lnTo>
                    <a:pt x="96" y="83"/>
                  </a:lnTo>
                  <a:lnTo>
                    <a:pt x="98" y="81"/>
                  </a:lnTo>
                  <a:lnTo>
                    <a:pt x="99" y="79"/>
                  </a:lnTo>
                  <a:lnTo>
                    <a:pt x="101" y="76"/>
                  </a:lnTo>
                  <a:lnTo>
                    <a:pt x="102" y="74"/>
                  </a:lnTo>
                  <a:lnTo>
                    <a:pt x="103" y="72"/>
                  </a:lnTo>
                  <a:lnTo>
                    <a:pt x="104" y="69"/>
                  </a:lnTo>
                  <a:lnTo>
                    <a:pt x="104" y="68"/>
                  </a:lnTo>
                  <a:lnTo>
                    <a:pt x="104" y="67"/>
                  </a:lnTo>
                  <a:lnTo>
                    <a:pt x="105" y="66"/>
                  </a:lnTo>
                  <a:lnTo>
                    <a:pt x="105" y="65"/>
                  </a:lnTo>
                  <a:lnTo>
                    <a:pt x="105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3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99" y="73"/>
                  </a:lnTo>
                  <a:lnTo>
                    <a:pt x="98" y="75"/>
                  </a:lnTo>
                  <a:lnTo>
                    <a:pt x="96" y="77"/>
                  </a:lnTo>
                  <a:lnTo>
                    <a:pt x="95" y="79"/>
                  </a:lnTo>
                  <a:lnTo>
                    <a:pt x="94" y="81"/>
                  </a:lnTo>
                  <a:lnTo>
                    <a:pt x="92" y="83"/>
                  </a:lnTo>
                  <a:lnTo>
                    <a:pt x="91" y="85"/>
                  </a:lnTo>
                  <a:lnTo>
                    <a:pt x="89" y="86"/>
                  </a:lnTo>
                  <a:lnTo>
                    <a:pt x="87" y="88"/>
                  </a:lnTo>
                  <a:lnTo>
                    <a:pt x="85" y="90"/>
                  </a:lnTo>
                  <a:lnTo>
                    <a:pt x="83" y="91"/>
                  </a:lnTo>
                  <a:lnTo>
                    <a:pt x="81" y="92"/>
                  </a:lnTo>
                  <a:lnTo>
                    <a:pt x="79" y="94"/>
                  </a:lnTo>
                  <a:lnTo>
                    <a:pt x="77" y="95"/>
                  </a:lnTo>
                  <a:lnTo>
                    <a:pt x="75" y="96"/>
                  </a:lnTo>
                  <a:lnTo>
                    <a:pt x="73" y="97"/>
                  </a:lnTo>
                  <a:lnTo>
                    <a:pt x="71" y="98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4" y="100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3" y="100"/>
                  </a:lnTo>
                  <a:lnTo>
                    <a:pt x="41" y="99"/>
                  </a:lnTo>
                  <a:lnTo>
                    <a:pt x="38" y="99"/>
                  </a:lnTo>
                  <a:lnTo>
                    <a:pt x="36" y="98"/>
                  </a:lnTo>
                  <a:lnTo>
                    <a:pt x="34" y="97"/>
                  </a:lnTo>
                  <a:lnTo>
                    <a:pt x="31" y="96"/>
                  </a:lnTo>
                  <a:lnTo>
                    <a:pt x="29" y="95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3" y="91"/>
                  </a:lnTo>
                  <a:lnTo>
                    <a:pt x="21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2" y="79"/>
                  </a:lnTo>
                  <a:lnTo>
                    <a:pt x="10" y="77"/>
                  </a:lnTo>
                  <a:lnTo>
                    <a:pt x="9" y="75"/>
                  </a:lnTo>
                  <a:lnTo>
                    <a:pt x="8" y="73"/>
                  </a:lnTo>
                  <a:lnTo>
                    <a:pt x="7" y="70"/>
                  </a:lnTo>
                  <a:lnTo>
                    <a:pt x="6" y="68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58" name="Freeform 145"/>
            <p:cNvSpPr>
              <a:spLocks/>
            </p:cNvSpPr>
            <p:nvPr/>
          </p:nvSpPr>
          <p:spPr bwMode="auto">
            <a:xfrm>
              <a:off x="1407" y="2888"/>
              <a:ext cx="104" cy="104"/>
            </a:xfrm>
            <a:custGeom>
              <a:avLst/>
              <a:gdLst>
                <a:gd name="T0" fmla="*/ 36 w 104"/>
                <a:gd name="T1" fmla="*/ 1 h 104"/>
                <a:gd name="T2" fmla="*/ 27 w 104"/>
                <a:gd name="T3" fmla="*/ 5 h 104"/>
                <a:gd name="T4" fmla="*/ 18 w 104"/>
                <a:gd name="T5" fmla="*/ 10 h 104"/>
                <a:gd name="T6" fmla="*/ 11 w 104"/>
                <a:gd name="T7" fmla="*/ 18 h 104"/>
                <a:gd name="T8" fmla="*/ 6 w 104"/>
                <a:gd name="T9" fmla="*/ 26 h 104"/>
                <a:gd name="T10" fmla="*/ 2 w 104"/>
                <a:gd name="T11" fmla="*/ 35 h 104"/>
                <a:gd name="T12" fmla="*/ 0 w 104"/>
                <a:gd name="T13" fmla="*/ 45 h 104"/>
                <a:gd name="T14" fmla="*/ 0 w 104"/>
                <a:gd name="T15" fmla="*/ 56 h 104"/>
                <a:gd name="T16" fmla="*/ 2 w 104"/>
                <a:gd name="T17" fmla="*/ 66 h 104"/>
                <a:gd name="T18" fmla="*/ 6 w 104"/>
                <a:gd name="T19" fmla="*/ 75 h 104"/>
                <a:gd name="T20" fmla="*/ 11 w 104"/>
                <a:gd name="T21" fmla="*/ 84 h 104"/>
                <a:gd name="T22" fmla="*/ 18 w 104"/>
                <a:gd name="T23" fmla="*/ 91 h 104"/>
                <a:gd name="T24" fmla="*/ 27 w 104"/>
                <a:gd name="T25" fmla="*/ 96 h 104"/>
                <a:gd name="T26" fmla="*/ 36 w 104"/>
                <a:gd name="T27" fmla="*/ 100 h 104"/>
                <a:gd name="T28" fmla="*/ 46 w 104"/>
                <a:gd name="T29" fmla="*/ 102 h 104"/>
                <a:gd name="T30" fmla="*/ 57 w 104"/>
                <a:gd name="T31" fmla="*/ 102 h 104"/>
                <a:gd name="T32" fmla="*/ 67 w 104"/>
                <a:gd name="T33" fmla="*/ 100 h 104"/>
                <a:gd name="T34" fmla="*/ 76 w 104"/>
                <a:gd name="T35" fmla="*/ 96 h 104"/>
                <a:gd name="T36" fmla="*/ 85 w 104"/>
                <a:gd name="T37" fmla="*/ 91 h 104"/>
                <a:gd name="T38" fmla="*/ 92 w 104"/>
                <a:gd name="T39" fmla="*/ 84 h 104"/>
                <a:gd name="T40" fmla="*/ 97 w 104"/>
                <a:gd name="T41" fmla="*/ 75 h 104"/>
                <a:gd name="T42" fmla="*/ 101 w 104"/>
                <a:gd name="T43" fmla="*/ 66 h 104"/>
                <a:gd name="T44" fmla="*/ 102 w 104"/>
                <a:gd name="T45" fmla="*/ 60 h 104"/>
                <a:gd name="T46" fmla="*/ 102 w 104"/>
                <a:gd name="T47" fmla="*/ 56 h 104"/>
                <a:gd name="T48" fmla="*/ 102 w 104"/>
                <a:gd name="T49" fmla="*/ 52 h 104"/>
                <a:gd name="T50" fmla="*/ 100 w 104"/>
                <a:gd name="T51" fmla="*/ 50 h 104"/>
                <a:gd name="T52" fmla="*/ 100 w 104"/>
                <a:gd name="T53" fmla="*/ 45 h 104"/>
                <a:gd name="T54" fmla="*/ 101 w 104"/>
                <a:gd name="T55" fmla="*/ 49 h 104"/>
                <a:gd name="T56" fmla="*/ 100 w 104"/>
                <a:gd name="T57" fmla="*/ 56 h 104"/>
                <a:gd name="T58" fmla="*/ 98 w 104"/>
                <a:gd name="T59" fmla="*/ 65 h 104"/>
                <a:gd name="T60" fmla="*/ 94 w 104"/>
                <a:gd name="T61" fmla="*/ 74 h 104"/>
                <a:gd name="T62" fmla="*/ 89 w 104"/>
                <a:gd name="T63" fmla="*/ 81 h 104"/>
                <a:gd name="T64" fmla="*/ 82 w 104"/>
                <a:gd name="T65" fmla="*/ 88 h 104"/>
                <a:gd name="T66" fmla="*/ 75 w 104"/>
                <a:gd name="T67" fmla="*/ 93 h 104"/>
                <a:gd name="T68" fmla="*/ 66 w 104"/>
                <a:gd name="T69" fmla="*/ 97 h 104"/>
                <a:gd name="T70" fmla="*/ 56 w 104"/>
                <a:gd name="T71" fmla="*/ 99 h 104"/>
                <a:gd name="T72" fmla="*/ 47 w 104"/>
                <a:gd name="T73" fmla="*/ 99 h 104"/>
                <a:gd name="T74" fmla="*/ 37 w 104"/>
                <a:gd name="T75" fmla="*/ 97 h 104"/>
                <a:gd name="T76" fmla="*/ 28 w 104"/>
                <a:gd name="T77" fmla="*/ 93 h 104"/>
                <a:gd name="T78" fmla="*/ 21 w 104"/>
                <a:gd name="T79" fmla="*/ 88 h 104"/>
                <a:gd name="T80" fmla="*/ 14 w 104"/>
                <a:gd name="T81" fmla="*/ 81 h 104"/>
                <a:gd name="T82" fmla="*/ 9 w 104"/>
                <a:gd name="T83" fmla="*/ 74 h 104"/>
                <a:gd name="T84" fmla="*/ 5 w 104"/>
                <a:gd name="T85" fmla="*/ 65 h 104"/>
                <a:gd name="T86" fmla="*/ 3 w 104"/>
                <a:gd name="T87" fmla="*/ 56 h 104"/>
                <a:gd name="T88" fmla="*/ 3 w 104"/>
                <a:gd name="T89" fmla="*/ 46 h 104"/>
                <a:gd name="T90" fmla="*/ 5 w 104"/>
                <a:gd name="T91" fmla="*/ 36 h 104"/>
                <a:gd name="T92" fmla="*/ 9 w 104"/>
                <a:gd name="T93" fmla="*/ 27 h 104"/>
                <a:gd name="T94" fmla="*/ 14 w 104"/>
                <a:gd name="T95" fmla="*/ 20 h 104"/>
                <a:gd name="T96" fmla="*/ 21 w 104"/>
                <a:gd name="T97" fmla="*/ 13 h 104"/>
                <a:gd name="T98" fmla="*/ 28 w 104"/>
                <a:gd name="T99" fmla="*/ 8 h 104"/>
                <a:gd name="T100" fmla="*/ 37 w 104"/>
                <a:gd name="T101" fmla="*/ 4 h 104"/>
                <a:gd name="T102" fmla="*/ 47 w 104"/>
                <a:gd name="T103" fmla="*/ 2 h 104"/>
                <a:gd name="T104" fmla="*/ 56 w 104"/>
                <a:gd name="T105" fmla="*/ 2 h 104"/>
                <a:gd name="T106" fmla="*/ 55 w 104"/>
                <a:gd name="T107" fmla="*/ 2 h 104"/>
                <a:gd name="T108" fmla="*/ 51 w 104"/>
                <a:gd name="T109" fmla="*/ 1 h 104"/>
                <a:gd name="T110" fmla="*/ 47 w 104"/>
                <a:gd name="T111" fmla="*/ 0 h 104"/>
                <a:gd name="T112" fmla="*/ 42 w 104"/>
                <a:gd name="T113" fmla="*/ 0 h 1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"/>
                <a:gd name="T172" fmla="*/ 0 h 104"/>
                <a:gd name="T173" fmla="*/ 104 w 104"/>
                <a:gd name="T174" fmla="*/ 104 h 1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" h="104">
                  <a:moveTo>
                    <a:pt x="41" y="0"/>
                  </a:moveTo>
                  <a:lnTo>
                    <a:pt x="41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18" y="91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6" y="100"/>
                  </a:lnTo>
                  <a:lnTo>
                    <a:pt x="39" y="101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9" y="102"/>
                  </a:lnTo>
                  <a:lnTo>
                    <a:pt x="51" y="103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69" y="99"/>
                  </a:lnTo>
                  <a:lnTo>
                    <a:pt x="72" y="98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6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4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6" y="77"/>
                  </a:lnTo>
                  <a:lnTo>
                    <a:pt x="97" y="75"/>
                  </a:lnTo>
                  <a:lnTo>
                    <a:pt x="98" y="73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6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9" y="44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100" y="56"/>
                  </a:lnTo>
                  <a:lnTo>
                    <a:pt x="99" y="58"/>
                  </a:lnTo>
                  <a:lnTo>
                    <a:pt x="99" y="60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7" y="67"/>
                  </a:lnTo>
                  <a:lnTo>
                    <a:pt x="96" y="69"/>
                  </a:lnTo>
                  <a:lnTo>
                    <a:pt x="95" y="72"/>
                  </a:lnTo>
                  <a:lnTo>
                    <a:pt x="94" y="74"/>
                  </a:lnTo>
                  <a:lnTo>
                    <a:pt x="93" y="76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89" y="81"/>
                  </a:lnTo>
                  <a:lnTo>
                    <a:pt x="87" y="83"/>
                  </a:lnTo>
                  <a:lnTo>
                    <a:pt x="86" y="85"/>
                  </a:lnTo>
                  <a:lnTo>
                    <a:pt x="84" y="86"/>
                  </a:lnTo>
                  <a:lnTo>
                    <a:pt x="82" y="88"/>
                  </a:lnTo>
                  <a:lnTo>
                    <a:pt x="81" y="89"/>
                  </a:lnTo>
                  <a:lnTo>
                    <a:pt x="79" y="91"/>
                  </a:lnTo>
                  <a:lnTo>
                    <a:pt x="77" y="92"/>
                  </a:lnTo>
                  <a:lnTo>
                    <a:pt x="75" y="93"/>
                  </a:lnTo>
                  <a:lnTo>
                    <a:pt x="72" y="94"/>
                  </a:lnTo>
                  <a:lnTo>
                    <a:pt x="70" y="95"/>
                  </a:lnTo>
                  <a:lnTo>
                    <a:pt x="68" y="96"/>
                  </a:lnTo>
                  <a:lnTo>
                    <a:pt x="66" y="97"/>
                  </a:lnTo>
                  <a:lnTo>
                    <a:pt x="64" y="97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54" y="99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3" y="95"/>
                  </a:lnTo>
                  <a:lnTo>
                    <a:pt x="30" y="94"/>
                  </a:lnTo>
                  <a:lnTo>
                    <a:pt x="28" y="93"/>
                  </a:lnTo>
                  <a:lnTo>
                    <a:pt x="26" y="92"/>
                  </a:lnTo>
                  <a:lnTo>
                    <a:pt x="24" y="91"/>
                  </a:lnTo>
                  <a:lnTo>
                    <a:pt x="23" y="89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5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9" y="74"/>
                  </a:lnTo>
                  <a:lnTo>
                    <a:pt x="8" y="72"/>
                  </a:lnTo>
                  <a:lnTo>
                    <a:pt x="7" y="69"/>
                  </a:lnTo>
                  <a:lnTo>
                    <a:pt x="6" y="67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</a:path>
              </a:pathLst>
            </a:custGeom>
            <a:solidFill>
              <a:srgbClr val="DB07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59" name="Freeform 146"/>
            <p:cNvSpPr>
              <a:spLocks/>
            </p:cNvSpPr>
            <p:nvPr/>
          </p:nvSpPr>
          <p:spPr bwMode="auto">
            <a:xfrm>
              <a:off x="1409" y="2889"/>
              <a:ext cx="101" cy="101"/>
            </a:xfrm>
            <a:custGeom>
              <a:avLst/>
              <a:gdLst>
                <a:gd name="T0" fmla="*/ 39 w 101"/>
                <a:gd name="T1" fmla="*/ 0 h 101"/>
                <a:gd name="T2" fmla="*/ 28 w 101"/>
                <a:gd name="T3" fmla="*/ 4 h 101"/>
                <a:gd name="T4" fmla="*/ 18 w 101"/>
                <a:gd name="T5" fmla="*/ 11 h 101"/>
                <a:gd name="T6" fmla="*/ 9 w 101"/>
                <a:gd name="T7" fmla="*/ 19 h 101"/>
                <a:gd name="T8" fmla="*/ 3 w 101"/>
                <a:gd name="T9" fmla="*/ 30 h 101"/>
                <a:gd name="T10" fmla="*/ 0 w 101"/>
                <a:gd name="T11" fmla="*/ 42 h 101"/>
                <a:gd name="T12" fmla="*/ 0 w 101"/>
                <a:gd name="T13" fmla="*/ 55 h 101"/>
                <a:gd name="T14" fmla="*/ 3 w 101"/>
                <a:gd name="T15" fmla="*/ 67 h 101"/>
                <a:gd name="T16" fmla="*/ 8 w 101"/>
                <a:gd name="T17" fmla="*/ 77 h 101"/>
                <a:gd name="T18" fmla="*/ 16 w 101"/>
                <a:gd name="T19" fmla="*/ 87 h 101"/>
                <a:gd name="T20" fmla="*/ 26 w 101"/>
                <a:gd name="T21" fmla="*/ 94 h 101"/>
                <a:gd name="T22" fmla="*/ 37 w 101"/>
                <a:gd name="T23" fmla="*/ 98 h 101"/>
                <a:gd name="T24" fmla="*/ 50 w 101"/>
                <a:gd name="T25" fmla="*/ 100 h 101"/>
                <a:gd name="T26" fmla="*/ 62 w 101"/>
                <a:gd name="T27" fmla="*/ 98 h 101"/>
                <a:gd name="T28" fmla="*/ 73 w 101"/>
                <a:gd name="T29" fmla="*/ 94 h 101"/>
                <a:gd name="T30" fmla="*/ 83 w 101"/>
                <a:gd name="T31" fmla="*/ 87 h 101"/>
                <a:gd name="T32" fmla="*/ 91 w 101"/>
                <a:gd name="T33" fmla="*/ 77 h 101"/>
                <a:gd name="T34" fmla="*/ 97 w 101"/>
                <a:gd name="T35" fmla="*/ 67 h 101"/>
                <a:gd name="T36" fmla="*/ 99 w 101"/>
                <a:gd name="T37" fmla="*/ 55 h 101"/>
                <a:gd name="T38" fmla="*/ 99 w 101"/>
                <a:gd name="T39" fmla="*/ 49 h 101"/>
                <a:gd name="T40" fmla="*/ 95 w 101"/>
                <a:gd name="T41" fmla="*/ 40 h 101"/>
                <a:gd name="T42" fmla="*/ 93 w 101"/>
                <a:gd name="T43" fmla="*/ 33 h 101"/>
                <a:gd name="T44" fmla="*/ 96 w 101"/>
                <a:gd name="T45" fmla="*/ 38 h 101"/>
                <a:gd name="T46" fmla="*/ 97 w 101"/>
                <a:gd name="T47" fmla="*/ 42 h 101"/>
                <a:gd name="T48" fmla="*/ 98 w 101"/>
                <a:gd name="T49" fmla="*/ 46 h 101"/>
                <a:gd name="T50" fmla="*/ 96 w 101"/>
                <a:gd name="T51" fmla="*/ 49 h 101"/>
                <a:gd name="T52" fmla="*/ 95 w 101"/>
                <a:gd name="T53" fmla="*/ 61 h 101"/>
                <a:gd name="T54" fmla="*/ 91 w 101"/>
                <a:gd name="T55" fmla="*/ 72 h 101"/>
                <a:gd name="T56" fmla="*/ 84 w 101"/>
                <a:gd name="T57" fmla="*/ 81 h 101"/>
                <a:gd name="T58" fmla="*/ 76 w 101"/>
                <a:gd name="T59" fmla="*/ 88 h 101"/>
                <a:gd name="T60" fmla="*/ 66 w 101"/>
                <a:gd name="T61" fmla="*/ 93 h 101"/>
                <a:gd name="T62" fmla="*/ 54 w 101"/>
                <a:gd name="T63" fmla="*/ 96 h 101"/>
                <a:gd name="T64" fmla="*/ 42 w 101"/>
                <a:gd name="T65" fmla="*/ 96 h 101"/>
                <a:gd name="T66" fmla="*/ 31 w 101"/>
                <a:gd name="T67" fmla="*/ 92 h 101"/>
                <a:gd name="T68" fmla="*/ 22 w 101"/>
                <a:gd name="T69" fmla="*/ 87 h 101"/>
                <a:gd name="T70" fmla="*/ 13 w 101"/>
                <a:gd name="T71" fmla="*/ 79 h 101"/>
                <a:gd name="T72" fmla="*/ 8 w 101"/>
                <a:gd name="T73" fmla="*/ 70 h 101"/>
                <a:gd name="T74" fmla="*/ 4 w 101"/>
                <a:gd name="T75" fmla="*/ 59 h 101"/>
                <a:gd name="T76" fmla="*/ 3 w 101"/>
                <a:gd name="T77" fmla="*/ 47 h 101"/>
                <a:gd name="T78" fmla="*/ 5 w 101"/>
                <a:gd name="T79" fmla="*/ 36 h 101"/>
                <a:gd name="T80" fmla="*/ 10 w 101"/>
                <a:gd name="T81" fmla="*/ 25 h 101"/>
                <a:gd name="T82" fmla="*/ 17 w 101"/>
                <a:gd name="T83" fmla="*/ 17 h 101"/>
                <a:gd name="T84" fmla="*/ 25 w 101"/>
                <a:gd name="T85" fmla="*/ 10 h 101"/>
                <a:gd name="T86" fmla="*/ 36 w 101"/>
                <a:gd name="T87" fmla="*/ 5 h 101"/>
                <a:gd name="T88" fmla="*/ 47 w 101"/>
                <a:gd name="T89" fmla="*/ 3 h 101"/>
                <a:gd name="T90" fmla="*/ 59 w 101"/>
                <a:gd name="T91" fmla="*/ 4 h 101"/>
                <a:gd name="T92" fmla="*/ 66 w 101"/>
                <a:gd name="T93" fmla="*/ 6 h 101"/>
                <a:gd name="T94" fmla="*/ 62 w 101"/>
                <a:gd name="T95" fmla="*/ 4 h 101"/>
                <a:gd name="T96" fmla="*/ 57 w 101"/>
                <a:gd name="T97" fmla="*/ 2 h 101"/>
                <a:gd name="T98" fmla="*/ 53 w 101"/>
                <a:gd name="T99" fmla="*/ 1 h 101"/>
                <a:gd name="T100" fmla="*/ 49 w 101"/>
                <a:gd name="T101" fmla="*/ 0 h 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101"/>
                <a:gd name="T155" fmla="*/ 101 w 101"/>
                <a:gd name="T156" fmla="*/ 101 h 1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101">
                  <a:moveTo>
                    <a:pt x="47" y="0"/>
                  </a:move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1" y="81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2" y="91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8" y="95"/>
                  </a:lnTo>
                  <a:lnTo>
                    <a:pt x="30" y="96"/>
                  </a:lnTo>
                  <a:lnTo>
                    <a:pt x="32" y="97"/>
                  </a:lnTo>
                  <a:lnTo>
                    <a:pt x="35" y="97"/>
                  </a:lnTo>
                  <a:lnTo>
                    <a:pt x="37" y="98"/>
                  </a:lnTo>
                  <a:lnTo>
                    <a:pt x="39" y="99"/>
                  </a:lnTo>
                  <a:lnTo>
                    <a:pt x="42" y="99"/>
                  </a:lnTo>
                  <a:lnTo>
                    <a:pt x="44" y="99"/>
                  </a:lnTo>
                  <a:lnTo>
                    <a:pt x="47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55" y="99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98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7" y="91"/>
                  </a:lnTo>
                  <a:lnTo>
                    <a:pt x="79" y="90"/>
                  </a:lnTo>
                  <a:lnTo>
                    <a:pt x="81" y="88"/>
                  </a:lnTo>
                  <a:lnTo>
                    <a:pt x="83" y="87"/>
                  </a:lnTo>
                  <a:lnTo>
                    <a:pt x="85" y="85"/>
                  </a:lnTo>
                  <a:lnTo>
                    <a:pt x="87" y="83"/>
                  </a:lnTo>
                  <a:lnTo>
                    <a:pt x="88" y="81"/>
                  </a:lnTo>
                  <a:lnTo>
                    <a:pt x="90" y="79"/>
                  </a:lnTo>
                  <a:lnTo>
                    <a:pt x="91" y="77"/>
                  </a:lnTo>
                  <a:lnTo>
                    <a:pt x="92" y="75"/>
                  </a:lnTo>
                  <a:lnTo>
                    <a:pt x="94" y="73"/>
                  </a:lnTo>
                  <a:lnTo>
                    <a:pt x="95" y="71"/>
                  </a:lnTo>
                  <a:lnTo>
                    <a:pt x="96" y="69"/>
                  </a:lnTo>
                  <a:lnTo>
                    <a:pt x="97" y="67"/>
                  </a:lnTo>
                  <a:lnTo>
                    <a:pt x="97" y="64"/>
                  </a:lnTo>
                  <a:lnTo>
                    <a:pt x="98" y="62"/>
                  </a:lnTo>
                  <a:lnTo>
                    <a:pt x="99" y="60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100" y="52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9" y="50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6" y="45"/>
                  </a:lnTo>
                  <a:lnTo>
                    <a:pt x="96" y="42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4" y="36"/>
                  </a:lnTo>
                  <a:lnTo>
                    <a:pt x="93" y="33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4" y="34"/>
                  </a:lnTo>
                  <a:lnTo>
                    <a:pt x="94" y="35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6" y="38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5" y="61"/>
                  </a:lnTo>
                  <a:lnTo>
                    <a:pt x="94" y="63"/>
                  </a:lnTo>
                  <a:lnTo>
                    <a:pt x="93" y="66"/>
                  </a:lnTo>
                  <a:lnTo>
                    <a:pt x="93" y="68"/>
                  </a:lnTo>
                  <a:lnTo>
                    <a:pt x="92" y="70"/>
                  </a:lnTo>
                  <a:lnTo>
                    <a:pt x="91" y="72"/>
                  </a:lnTo>
                  <a:lnTo>
                    <a:pt x="89" y="74"/>
                  </a:lnTo>
                  <a:lnTo>
                    <a:pt x="88" y="76"/>
                  </a:lnTo>
                  <a:lnTo>
                    <a:pt x="87" y="77"/>
                  </a:lnTo>
                  <a:lnTo>
                    <a:pt x="86" y="79"/>
                  </a:lnTo>
                  <a:lnTo>
                    <a:pt x="84" y="81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9" y="85"/>
                  </a:lnTo>
                  <a:lnTo>
                    <a:pt x="77" y="87"/>
                  </a:lnTo>
                  <a:lnTo>
                    <a:pt x="76" y="88"/>
                  </a:lnTo>
                  <a:lnTo>
                    <a:pt x="74" y="89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68" y="92"/>
                  </a:lnTo>
                  <a:lnTo>
                    <a:pt x="66" y="93"/>
                  </a:lnTo>
                  <a:lnTo>
                    <a:pt x="63" y="94"/>
                  </a:lnTo>
                  <a:lnTo>
                    <a:pt x="61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5" y="96"/>
                  </a:lnTo>
                  <a:lnTo>
                    <a:pt x="42" y="96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4" y="93"/>
                  </a:lnTo>
                  <a:lnTo>
                    <a:pt x="31" y="92"/>
                  </a:lnTo>
                  <a:lnTo>
                    <a:pt x="29" y="92"/>
                  </a:lnTo>
                  <a:lnTo>
                    <a:pt x="27" y="91"/>
                  </a:lnTo>
                  <a:lnTo>
                    <a:pt x="25" y="89"/>
                  </a:lnTo>
                  <a:lnTo>
                    <a:pt x="24" y="88"/>
                  </a:lnTo>
                  <a:lnTo>
                    <a:pt x="22" y="87"/>
                  </a:lnTo>
                  <a:lnTo>
                    <a:pt x="20" y="85"/>
                  </a:lnTo>
                  <a:lnTo>
                    <a:pt x="18" y="84"/>
                  </a:lnTo>
                  <a:lnTo>
                    <a:pt x="17" y="82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2" y="77"/>
                  </a:lnTo>
                  <a:lnTo>
                    <a:pt x="11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5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</a:path>
              </a:pathLst>
            </a:custGeom>
            <a:solidFill>
              <a:srgbClr val="E30D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60" name="Freeform 147"/>
            <p:cNvSpPr>
              <a:spLocks/>
            </p:cNvSpPr>
            <p:nvPr/>
          </p:nvSpPr>
          <p:spPr bwMode="auto">
            <a:xfrm>
              <a:off x="1410" y="2892"/>
              <a:ext cx="97" cy="97"/>
            </a:xfrm>
            <a:custGeom>
              <a:avLst/>
              <a:gdLst>
                <a:gd name="T0" fmla="*/ 94 w 97"/>
                <a:gd name="T1" fmla="*/ 39 h 97"/>
                <a:gd name="T2" fmla="*/ 91 w 97"/>
                <a:gd name="T3" fmla="*/ 30 h 97"/>
                <a:gd name="T4" fmla="*/ 86 w 97"/>
                <a:gd name="T5" fmla="*/ 23 h 97"/>
                <a:gd name="T6" fmla="*/ 80 w 97"/>
                <a:gd name="T7" fmla="*/ 16 h 97"/>
                <a:gd name="T8" fmla="*/ 72 w 97"/>
                <a:gd name="T9" fmla="*/ 9 h 97"/>
                <a:gd name="T10" fmla="*/ 64 w 97"/>
                <a:gd name="T11" fmla="*/ 4 h 97"/>
                <a:gd name="T12" fmla="*/ 56 w 97"/>
                <a:gd name="T13" fmla="*/ 1 h 97"/>
                <a:gd name="T14" fmla="*/ 45 w 97"/>
                <a:gd name="T15" fmla="*/ 0 h 97"/>
                <a:gd name="T16" fmla="*/ 33 w 97"/>
                <a:gd name="T17" fmla="*/ 2 h 97"/>
                <a:gd name="T18" fmla="*/ 23 w 97"/>
                <a:gd name="T19" fmla="*/ 6 h 97"/>
                <a:gd name="T20" fmla="*/ 14 w 97"/>
                <a:gd name="T21" fmla="*/ 14 h 97"/>
                <a:gd name="T22" fmla="*/ 6 w 97"/>
                <a:gd name="T23" fmla="*/ 23 h 97"/>
                <a:gd name="T24" fmla="*/ 2 w 97"/>
                <a:gd name="T25" fmla="*/ 33 h 97"/>
                <a:gd name="T26" fmla="*/ 0 w 97"/>
                <a:gd name="T27" fmla="*/ 45 h 97"/>
                <a:gd name="T28" fmla="*/ 1 w 97"/>
                <a:gd name="T29" fmla="*/ 57 h 97"/>
                <a:gd name="T30" fmla="*/ 4 w 97"/>
                <a:gd name="T31" fmla="*/ 68 h 97"/>
                <a:gd name="T32" fmla="*/ 11 w 97"/>
                <a:gd name="T33" fmla="*/ 78 h 97"/>
                <a:gd name="T34" fmla="*/ 19 w 97"/>
                <a:gd name="T35" fmla="*/ 86 h 97"/>
                <a:gd name="T36" fmla="*/ 29 w 97"/>
                <a:gd name="T37" fmla="*/ 92 h 97"/>
                <a:gd name="T38" fmla="*/ 40 w 97"/>
                <a:gd name="T39" fmla="*/ 95 h 97"/>
                <a:gd name="T40" fmla="*/ 52 w 97"/>
                <a:gd name="T41" fmla="*/ 95 h 97"/>
                <a:gd name="T42" fmla="*/ 64 w 97"/>
                <a:gd name="T43" fmla="*/ 93 h 97"/>
                <a:gd name="T44" fmla="*/ 74 w 97"/>
                <a:gd name="T45" fmla="*/ 87 h 97"/>
                <a:gd name="T46" fmla="*/ 83 w 97"/>
                <a:gd name="T47" fmla="*/ 80 h 97"/>
                <a:gd name="T48" fmla="*/ 90 w 97"/>
                <a:gd name="T49" fmla="*/ 70 h 97"/>
                <a:gd name="T50" fmla="*/ 94 w 97"/>
                <a:gd name="T51" fmla="*/ 60 h 97"/>
                <a:gd name="T52" fmla="*/ 96 w 97"/>
                <a:gd name="T53" fmla="*/ 47 h 97"/>
                <a:gd name="T54" fmla="*/ 91 w 97"/>
                <a:gd name="T55" fmla="*/ 39 h 97"/>
                <a:gd name="T56" fmla="*/ 88 w 97"/>
                <a:gd name="T57" fmla="*/ 28 h 97"/>
                <a:gd name="T58" fmla="*/ 82 w 97"/>
                <a:gd name="T59" fmla="*/ 19 h 97"/>
                <a:gd name="T60" fmla="*/ 74 w 97"/>
                <a:gd name="T61" fmla="*/ 12 h 97"/>
                <a:gd name="T62" fmla="*/ 65 w 97"/>
                <a:gd name="T63" fmla="*/ 6 h 97"/>
                <a:gd name="T64" fmla="*/ 54 w 97"/>
                <a:gd name="T65" fmla="*/ 3 h 97"/>
                <a:gd name="T66" fmla="*/ 43 w 97"/>
                <a:gd name="T67" fmla="*/ 3 h 97"/>
                <a:gd name="T68" fmla="*/ 32 w 97"/>
                <a:gd name="T69" fmla="*/ 6 h 97"/>
                <a:gd name="T70" fmla="*/ 23 w 97"/>
                <a:gd name="T71" fmla="*/ 11 h 97"/>
                <a:gd name="T72" fmla="*/ 15 w 97"/>
                <a:gd name="T73" fmla="*/ 17 h 97"/>
                <a:gd name="T74" fmla="*/ 8 w 97"/>
                <a:gd name="T75" fmla="*/ 26 h 97"/>
                <a:gd name="T76" fmla="*/ 4 w 97"/>
                <a:gd name="T77" fmla="*/ 36 h 97"/>
                <a:gd name="T78" fmla="*/ 3 w 97"/>
                <a:gd name="T79" fmla="*/ 47 h 97"/>
                <a:gd name="T80" fmla="*/ 4 w 97"/>
                <a:gd name="T81" fmla="*/ 59 h 97"/>
                <a:gd name="T82" fmla="*/ 8 w 97"/>
                <a:gd name="T83" fmla="*/ 69 h 97"/>
                <a:gd name="T84" fmla="*/ 15 w 97"/>
                <a:gd name="T85" fmla="*/ 78 h 97"/>
                <a:gd name="T86" fmla="*/ 23 w 97"/>
                <a:gd name="T87" fmla="*/ 84 h 97"/>
                <a:gd name="T88" fmla="*/ 32 w 97"/>
                <a:gd name="T89" fmla="*/ 89 h 97"/>
                <a:gd name="T90" fmla="*/ 43 w 97"/>
                <a:gd name="T91" fmla="*/ 92 h 97"/>
                <a:gd name="T92" fmla="*/ 54 w 97"/>
                <a:gd name="T93" fmla="*/ 92 h 97"/>
                <a:gd name="T94" fmla="*/ 65 w 97"/>
                <a:gd name="T95" fmla="*/ 89 h 97"/>
                <a:gd name="T96" fmla="*/ 74 w 97"/>
                <a:gd name="T97" fmla="*/ 83 h 97"/>
                <a:gd name="T98" fmla="*/ 82 w 97"/>
                <a:gd name="T99" fmla="*/ 76 h 97"/>
                <a:gd name="T100" fmla="*/ 88 w 97"/>
                <a:gd name="T101" fmla="*/ 67 h 97"/>
                <a:gd name="T102" fmla="*/ 91 w 97"/>
                <a:gd name="T103" fmla="*/ 56 h 97"/>
                <a:gd name="T104" fmla="*/ 96 w 97"/>
                <a:gd name="T105" fmla="*/ 47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"/>
                <a:gd name="T160" fmla="*/ 0 h 97"/>
                <a:gd name="T161" fmla="*/ 97 w 97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" h="97">
                  <a:moveTo>
                    <a:pt x="96" y="47"/>
                  </a:moveTo>
                  <a:lnTo>
                    <a:pt x="96" y="45"/>
                  </a:lnTo>
                  <a:lnTo>
                    <a:pt x="95" y="43"/>
                  </a:lnTo>
                  <a:lnTo>
                    <a:pt x="95" y="41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1" y="30"/>
                  </a:lnTo>
                  <a:lnTo>
                    <a:pt x="90" y="29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7" y="24"/>
                  </a:lnTo>
                  <a:lnTo>
                    <a:pt x="86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7" y="13"/>
                  </a:lnTo>
                  <a:lnTo>
                    <a:pt x="75" y="12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71" y="8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3" y="66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1" y="78"/>
                  </a:lnTo>
                  <a:lnTo>
                    <a:pt x="12" y="80"/>
                  </a:lnTo>
                  <a:lnTo>
                    <a:pt x="14" y="81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19" y="86"/>
                  </a:lnTo>
                  <a:lnTo>
                    <a:pt x="21" y="87"/>
                  </a:lnTo>
                  <a:lnTo>
                    <a:pt x="23" y="89"/>
                  </a:lnTo>
                  <a:lnTo>
                    <a:pt x="25" y="90"/>
                  </a:lnTo>
                  <a:lnTo>
                    <a:pt x="27" y="91"/>
                  </a:lnTo>
                  <a:lnTo>
                    <a:pt x="29" y="92"/>
                  </a:lnTo>
                  <a:lnTo>
                    <a:pt x="31" y="93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3" y="95"/>
                  </a:lnTo>
                  <a:lnTo>
                    <a:pt x="45" y="96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6" y="92"/>
                  </a:lnTo>
                  <a:lnTo>
                    <a:pt x="68" y="91"/>
                  </a:lnTo>
                  <a:lnTo>
                    <a:pt x="70" y="90"/>
                  </a:lnTo>
                  <a:lnTo>
                    <a:pt x="72" y="89"/>
                  </a:lnTo>
                  <a:lnTo>
                    <a:pt x="74" y="87"/>
                  </a:lnTo>
                  <a:lnTo>
                    <a:pt x="76" y="86"/>
                  </a:lnTo>
                  <a:lnTo>
                    <a:pt x="78" y="85"/>
                  </a:lnTo>
                  <a:lnTo>
                    <a:pt x="80" y="83"/>
                  </a:lnTo>
                  <a:lnTo>
                    <a:pt x="81" y="81"/>
                  </a:lnTo>
                  <a:lnTo>
                    <a:pt x="83" y="80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7" y="74"/>
                  </a:lnTo>
                  <a:lnTo>
                    <a:pt x="89" y="72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4" y="60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5" y="52"/>
                  </a:lnTo>
                  <a:lnTo>
                    <a:pt x="96" y="50"/>
                  </a:lnTo>
                  <a:lnTo>
                    <a:pt x="96" y="47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2" y="41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9" y="30"/>
                  </a:lnTo>
                  <a:lnTo>
                    <a:pt x="88" y="28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2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1" y="5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5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7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67" y="88"/>
                  </a:lnTo>
                  <a:lnTo>
                    <a:pt x="69" y="87"/>
                  </a:lnTo>
                  <a:lnTo>
                    <a:pt x="71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2"/>
                  </a:lnTo>
                  <a:lnTo>
                    <a:pt x="78" y="81"/>
                  </a:lnTo>
                  <a:lnTo>
                    <a:pt x="79" y="79"/>
                  </a:lnTo>
                  <a:lnTo>
                    <a:pt x="81" y="78"/>
                  </a:lnTo>
                  <a:lnTo>
                    <a:pt x="82" y="76"/>
                  </a:lnTo>
                  <a:lnTo>
                    <a:pt x="83" y="74"/>
                  </a:lnTo>
                  <a:lnTo>
                    <a:pt x="84" y="72"/>
                  </a:lnTo>
                  <a:lnTo>
                    <a:pt x="86" y="71"/>
                  </a:lnTo>
                  <a:lnTo>
                    <a:pt x="87" y="69"/>
                  </a:lnTo>
                  <a:lnTo>
                    <a:pt x="88" y="67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0" y="61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7"/>
                  </a:lnTo>
                  <a:lnTo>
                    <a:pt x="96" y="47"/>
                  </a:lnTo>
                </a:path>
              </a:pathLst>
            </a:custGeom>
            <a:solidFill>
              <a:srgbClr val="E80D0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61" name="Freeform 148"/>
            <p:cNvSpPr>
              <a:spLocks/>
            </p:cNvSpPr>
            <p:nvPr/>
          </p:nvSpPr>
          <p:spPr bwMode="auto">
            <a:xfrm>
              <a:off x="1411" y="2892"/>
              <a:ext cx="96" cy="95"/>
            </a:xfrm>
            <a:custGeom>
              <a:avLst/>
              <a:gdLst>
                <a:gd name="T0" fmla="*/ 94 w 96"/>
                <a:gd name="T1" fmla="*/ 37 h 95"/>
                <a:gd name="T2" fmla="*/ 90 w 96"/>
                <a:gd name="T3" fmla="*/ 28 h 95"/>
                <a:gd name="T4" fmla="*/ 87 w 96"/>
                <a:gd name="T5" fmla="*/ 23 h 95"/>
                <a:gd name="T6" fmla="*/ 84 w 96"/>
                <a:gd name="T7" fmla="*/ 18 h 95"/>
                <a:gd name="T8" fmla="*/ 80 w 96"/>
                <a:gd name="T9" fmla="*/ 14 h 95"/>
                <a:gd name="T10" fmla="*/ 75 w 96"/>
                <a:gd name="T11" fmla="*/ 10 h 95"/>
                <a:gd name="T12" fmla="*/ 71 w 96"/>
                <a:gd name="T13" fmla="*/ 7 h 95"/>
                <a:gd name="T14" fmla="*/ 66 w 96"/>
                <a:gd name="T15" fmla="*/ 3 h 95"/>
                <a:gd name="T16" fmla="*/ 57 w 96"/>
                <a:gd name="T17" fmla="*/ 0 h 95"/>
                <a:gd name="T18" fmla="*/ 45 w 96"/>
                <a:gd name="T19" fmla="*/ 0 h 95"/>
                <a:gd name="T20" fmla="*/ 33 w 96"/>
                <a:gd name="T21" fmla="*/ 2 h 95"/>
                <a:gd name="T22" fmla="*/ 22 w 96"/>
                <a:gd name="T23" fmla="*/ 6 h 95"/>
                <a:gd name="T24" fmla="*/ 13 w 96"/>
                <a:gd name="T25" fmla="*/ 13 h 95"/>
                <a:gd name="T26" fmla="*/ 6 w 96"/>
                <a:gd name="T27" fmla="*/ 22 h 95"/>
                <a:gd name="T28" fmla="*/ 2 w 96"/>
                <a:gd name="T29" fmla="*/ 32 h 95"/>
                <a:gd name="T30" fmla="*/ 0 w 96"/>
                <a:gd name="T31" fmla="*/ 44 h 95"/>
                <a:gd name="T32" fmla="*/ 1 w 96"/>
                <a:gd name="T33" fmla="*/ 56 h 95"/>
                <a:gd name="T34" fmla="*/ 4 w 96"/>
                <a:gd name="T35" fmla="*/ 67 h 95"/>
                <a:gd name="T36" fmla="*/ 10 w 96"/>
                <a:gd name="T37" fmla="*/ 76 h 95"/>
                <a:gd name="T38" fmla="*/ 19 w 96"/>
                <a:gd name="T39" fmla="*/ 84 h 95"/>
                <a:gd name="T40" fmla="*/ 29 w 96"/>
                <a:gd name="T41" fmla="*/ 90 h 95"/>
                <a:gd name="T42" fmla="*/ 40 w 96"/>
                <a:gd name="T43" fmla="*/ 93 h 95"/>
                <a:gd name="T44" fmla="*/ 52 w 96"/>
                <a:gd name="T45" fmla="*/ 93 h 95"/>
                <a:gd name="T46" fmla="*/ 63 w 96"/>
                <a:gd name="T47" fmla="*/ 91 h 95"/>
                <a:gd name="T48" fmla="*/ 74 w 96"/>
                <a:gd name="T49" fmla="*/ 85 h 95"/>
                <a:gd name="T50" fmla="*/ 82 w 96"/>
                <a:gd name="T51" fmla="*/ 78 h 95"/>
                <a:gd name="T52" fmla="*/ 89 w 96"/>
                <a:gd name="T53" fmla="*/ 69 h 95"/>
                <a:gd name="T54" fmla="*/ 93 w 96"/>
                <a:gd name="T55" fmla="*/ 58 h 95"/>
                <a:gd name="T56" fmla="*/ 95 w 96"/>
                <a:gd name="T57" fmla="*/ 46 h 95"/>
                <a:gd name="T58" fmla="*/ 90 w 96"/>
                <a:gd name="T59" fmla="*/ 38 h 95"/>
                <a:gd name="T60" fmla="*/ 87 w 96"/>
                <a:gd name="T61" fmla="*/ 28 h 95"/>
                <a:gd name="T62" fmla="*/ 81 w 96"/>
                <a:gd name="T63" fmla="*/ 19 h 95"/>
                <a:gd name="T64" fmla="*/ 73 w 96"/>
                <a:gd name="T65" fmla="*/ 12 h 95"/>
                <a:gd name="T66" fmla="*/ 64 w 96"/>
                <a:gd name="T67" fmla="*/ 6 h 95"/>
                <a:gd name="T68" fmla="*/ 54 w 96"/>
                <a:gd name="T69" fmla="*/ 3 h 95"/>
                <a:gd name="T70" fmla="*/ 43 w 96"/>
                <a:gd name="T71" fmla="*/ 3 h 95"/>
                <a:gd name="T72" fmla="*/ 32 w 96"/>
                <a:gd name="T73" fmla="*/ 6 h 95"/>
                <a:gd name="T74" fmla="*/ 22 w 96"/>
                <a:gd name="T75" fmla="*/ 10 h 95"/>
                <a:gd name="T76" fmla="*/ 15 w 96"/>
                <a:gd name="T77" fmla="*/ 17 h 95"/>
                <a:gd name="T78" fmla="*/ 8 w 96"/>
                <a:gd name="T79" fmla="*/ 26 h 95"/>
                <a:gd name="T80" fmla="*/ 4 w 96"/>
                <a:gd name="T81" fmla="*/ 36 h 95"/>
                <a:gd name="T82" fmla="*/ 3 w 96"/>
                <a:gd name="T83" fmla="*/ 46 h 95"/>
                <a:gd name="T84" fmla="*/ 4 w 96"/>
                <a:gd name="T85" fmla="*/ 57 h 95"/>
                <a:gd name="T86" fmla="*/ 8 w 96"/>
                <a:gd name="T87" fmla="*/ 67 h 95"/>
                <a:gd name="T88" fmla="*/ 15 w 96"/>
                <a:gd name="T89" fmla="*/ 76 h 95"/>
                <a:gd name="T90" fmla="*/ 22 w 96"/>
                <a:gd name="T91" fmla="*/ 83 h 95"/>
                <a:gd name="T92" fmla="*/ 32 w 96"/>
                <a:gd name="T93" fmla="*/ 87 h 95"/>
                <a:gd name="T94" fmla="*/ 43 w 96"/>
                <a:gd name="T95" fmla="*/ 90 h 95"/>
                <a:gd name="T96" fmla="*/ 54 w 96"/>
                <a:gd name="T97" fmla="*/ 90 h 95"/>
                <a:gd name="T98" fmla="*/ 64 w 96"/>
                <a:gd name="T99" fmla="*/ 87 h 95"/>
                <a:gd name="T100" fmla="*/ 73 w 96"/>
                <a:gd name="T101" fmla="*/ 81 h 95"/>
                <a:gd name="T102" fmla="*/ 81 w 96"/>
                <a:gd name="T103" fmla="*/ 74 h 95"/>
                <a:gd name="T104" fmla="*/ 87 w 96"/>
                <a:gd name="T105" fmla="*/ 65 h 95"/>
                <a:gd name="T106" fmla="*/ 90 w 96"/>
                <a:gd name="T107" fmla="*/ 55 h 95"/>
                <a:gd name="T108" fmla="*/ 95 w 96"/>
                <a:gd name="T109" fmla="*/ 46 h 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95"/>
                <a:gd name="T167" fmla="*/ 96 w 96"/>
                <a:gd name="T168" fmla="*/ 95 h 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95">
                  <a:moveTo>
                    <a:pt x="95" y="46"/>
                  </a:moveTo>
                  <a:lnTo>
                    <a:pt x="95" y="44"/>
                  </a:lnTo>
                  <a:lnTo>
                    <a:pt x="94" y="42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5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29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89" y="26"/>
                  </a:lnTo>
                  <a:lnTo>
                    <a:pt x="89" y="25"/>
                  </a:lnTo>
                  <a:lnTo>
                    <a:pt x="88" y="24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19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1" y="15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8" y="12"/>
                  </a:lnTo>
                  <a:lnTo>
                    <a:pt x="77" y="12"/>
                  </a:lnTo>
                  <a:lnTo>
                    <a:pt x="76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3" y="8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9" y="5"/>
                  </a:lnTo>
                  <a:lnTo>
                    <a:pt x="68" y="5"/>
                  </a:lnTo>
                  <a:lnTo>
                    <a:pt x="67" y="4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3" y="65"/>
                  </a:lnTo>
                  <a:lnTo>
                    <a:pt x="4" y="67"/>
                  </a:lnTo>
                  <a:lnTo>
                    <a:pt x="5" y="69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9" y="75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3" y="80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1" y="85"/>
                  </a:lnTo>
                  <a:lnTo>
                    <a:pt x="22" y="87"/>
                  </a:lnTo>
                  <a:lnTo>
                    <a:pt x="24" y="88"/>
                  </a:lnTo>
                  <a:lnTo>
                    <a:pt x="26" y="89"/>
                  </a:lnTo>
                  <a:lnTo>
                    <a:pt x="29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5" y="92"/>
                  </a:lnTo>
                  <a:lnTo>
                    <a:pt x="37" y="93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5" y="93"/>
                  </a:lnTo>
                  <a:lnTo>
                    <a:pt x="47" y="94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6" y="90"/>
                  </a:lnTo>
                  <a:lnTo>
                    <a:pt x="68" y="89"/>
                  </a:lnTo>
                  <a:lnTo>
                    <a:pt x="70" y="88"/>
                  </a:lnTo>
                  <a:lnTo>
                    <a:pt x="72" y="87"/>
                  </a:lnTo>
                  <a:lnTo>
                    <a:pt x="74" y="85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9" y="81"/>
                  </a:lnTo>
                  <a:lnTo>
                    <a:pt x="81" y="80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5" y="75"/>
                  </a:lnTo>
                  <a:lnTo>
                    <a:pt x="86" y="73"/>
                  </a:lnTo>
                  <a:lnTo>
                    <a:pt x="88" y="71"/>
                  </a:lnTo>
                  <a:lnTo>
                    <a:pt x="89" y="69"/>
                  </a:lnTo>
                  <a:lnTo>
                    <a:pt x="90" y="67"/>
                  </a:lnTo>
                  <a:lnTo>
                    <a:pt x="91" y="65"/>
                  </a:lnTo>
                  <a:lnTo>
                    <a:pt x="92" y="63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49"/>
                  </a:lnTo>
                  <a:lnTo>
                    <a:pt x="95" y="46"/>
                  </a:lnTo>
                  <a:lnTo>
                    <a:pt x="91" y="46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7" y="28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4" y="22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5" y="13"/>
                  </a:lnTo>
                  <a:lnTo>
                    <a:pt x="73" y="12"/>
                  </a:lnTo>
                  <a:lnTo>
                    <a:pt x="72" y="10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7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5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7" y="65"/>
                  </a:lnTo>
                  <a:lnTo>
                    <a:pt x="8" y="67"/>
                  </a:lnTo>
                  <a:lnTo>
                    <a:pt x="9" y="69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5" y="76"/>
                  </a:lnTo>
                  <a:lnTo>
                    <a:pt x="16" y="77"/>
                  </a:lnTo>
                  <a:lnTo>
                    <a:pt x="17" y="79"/>
                  </a:lnTo>
                  <a:lnTo>
                    <a:pt x="19" y="80"/>
                  </a:lnTo>
                  <a:lnTo>
                    <a:pt x="21" y="81"/>
                  </a:lnTo>
                  <a:lnTo>
                    <a:pt x="22" y="83"/>
                  </a:lnTo>
                  <a:lnTo>
                    <a:pt x="24" y="84"/>
                  </a:lnTo>
                  <a:lnTo>
                    <a:pt x="26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51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60" y="88"/>
                  </a:lnTo>
                  <a:lnTo>
                    <a:pt x="62" y="87"/>
                  </a:lnTo>
                  <a:lnTo>
                    <a:pt x="64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3" y="81"/>
                  </a:lnTo>
                  <a:lnTo>
                    <a:pt x="75" y="80"/>
                  </a:lnTo>
                  <a:lnTo>
                    <a:pt x="77" y="79"/>
                  </a:lnTo>
                  <a:lnTo>
                    <a:pt x="78" y="77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9" y="59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1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5" y="46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62" name="Freeform 149"/>
            <p:cNvSpPr>
              <a:spLocks/>
            </p:cNvSpPr>
            <p:nvPr/>
          </p:nvSpPr>
          <p:spPr bwMode="auto">
            <a:xfrm>
              <a:off x="1414" y="2893"/>
              <a:ext cx="92" cy="92"/>
            </a:xfrm>
            <a:custGeom>
              <a:avLst/>
              <a:gdLst>
                <a:gd name="T0" fmla="*/ 90 w 92"/>
                <a:gd name="T1" fmla="*/ 36 h 92"/>
                <a:gd name="T2" fmla="*/ 86 w 92"/>
                <a:gd name="T3" fmla="*/ 25 h 92"/>
                <a:gd name="T4" fmla="*/ 80 w 92"/>
                <a:gd name="T5" fmla="*/ 16 h 92"/>
                <a:gd name="T6" fmla="*/ 72 w 92"/>
                <a:gd name="T7" fmla="*/ 9 h 92"/>
                <a:gd name="T8" fmla="*/ 63 w 92"/>
                <a:gd name="T9" fmla="*/ 3 h 92"/>
                <a:gd name="T10" fmla="*/ 52 w 92"/>
                <a:gd name="T11" fmla="*/ 0 h 92"/>
                <a:gd name="T12" fmla="*/ 40 w 92"/>
                <a:gd name="T13" fmla="*/ 0 h 92"/>
                <a:gd name="T14" fmla="*/ 29 w 92"/>
                <a:gd name="T15" fmla="*/ 2 h 92"/>
                <a:gd name="T16" fmla="*/ 20 w 92"/>
                <a:gd name="T17" fmla="*/ 7 h 92"/>
                <a:gd name="T18" fmla="*/ 11 w 92"/>
                <a:gd name="T19" fmla="*/ 14 h 92"/>
                <a:gd name="T20" fmla="*/ 5 w 92"/>
                <a:gd name="T21" fmla="*/ 23 h 92"/>
                <a:gd name="T22" fmla="*/ 1 w 92"/>
                <a:gd name="T23" fmla="*/ 34 h 92"/>
                <a:gd name="T24" fmla="*/ 0 w 92"/>
                <a:gd name="T25" fmla="*/ 45 h 92"/>
                <a:gd name="T26" fmla="*/ 1 w 92"/>
                <a:gd name="T27" fmla="*/ 56 h 92"/>
                <a:gd name="T28" fmla="*/ 5 w 92"/>
                <a:gd name="T29" fmla="*/ 67 h 92"/>
                <a:gd name="T30" fmla="*/ 11 w 92"/>
                <a:gd name="T31" fmla="*/ 76 h 92"/>
                <a:gd name="T32" fmla="*/ 20 w 92"/>
                <a:gd name="T33" fmla="*/ 83 h 92"/>
                <a:gd name="T34" fmla="*/ 29 w 92"/>
                <a:gd name="T35" fmla="*/ 88 h 92"/>
                <a:gd name="T36" fmla="*/ 40 w 92"/>
                <a:gd name="T37" fmla="*/ 90 h 92"/>
                <a:gd name="T38" fmla="*/ 52 w 92"/>
                <a:gd name="T39" fmla="*/ 90 h 92"/>
                <a:gd name="T40" fmla="*/ 63 w 92"/>
                <a:gd name="T41" fmla="*/ 87 h 92"/>
                <a:gd name="T42" fmla="*/ 72 w 92"/>
                <a:gd name="T43" fmla="*/ 82 h 92"/>
                <a:gd name="T44" fmla="*/ 80 w 92"/>
                <a:gd name="T45" fmla="*/ 74 h 92"/>
                <a:gd name="T46" fmla="*/ 86 w 92"/>
                <a:gd name="T47" fmla="*/ 65 h 92"/>
                <a:gd name="T48" fmla="*/ 90 w 92"/>
                <a:gd name="T49" fmla="*/ 54 h 92"/>
                <a:gd name="T50" fmla="*/ 87 w 92"/>
                <a:gd name="T51" fmla="*/ 45 h 92"/>
                <a:gd name="T52" fmla="*/ 86 w 92"/>
                <a:gd name="T53" fmla="*/ 35 h 92"/>
                <a:gd name="T54" fmla="*/ 82 w 92"/>
                <a:gd name="T55" fmla="*/ 25 h 92"/>
                <a:gd name="T56" fmla="*/ 76 w 92"/>
                <a:gd name="T57" fmla="*/ 17 h 92"/>
                <a:gd name="T58" fmla="*/ 68 w 92"/>
                <a:gd name="T59" fmla="*/ 10 h 92"/>
                <a:gd name="T60" fmla="*/ 59 w 92"/>
                <a:gd name="T61" fmla="*/ 6 h 92"/>
                <a:gd name="T62" fmla="*/ 49 w 92"/>
                <a:gd name="T63" fmla="*/ 3 h 92"/>
                <a:gd name="T64" fmla="*/ 39 w 92"/>
                <a:gd name="T65" fmla="*/ 4 h 92"/>
                <a:gd name="T66" fmla="*/ 29 w 92"/>
                <a:gd name="T67" fmla="*/ 6 h 92"/>
                <a:gd name="T68" fmla="*/ 20 w 92"/>
                <a:gd name="T69" fmla="*/ 11 h 92"/>
                <a:gd name="T70" fmla="*/ 13 w 92"/>
                <a:gd name="T71" fmla="*/ 18 h 92"/>
                <a:gd name="T72" fmla="*/ 7 w 92"/>
                <a:gd name="T73" fmla="*/ 27 h 92"/>
                <a:gd name="T74" fmla="*/ 4 w 92"/>
                <a:gd name="T75" fmla="*/ 37 h 92"/>
                <a:gd name="T76" fmla="*/ 3 w 92"/>
                <a:gd name="T77" fmla="*/ 47 h 92"/>
                <a:gd name="T78" fmla="*/ 5 w 92"/>
                <a:gd name="T79" fmla="*/ 57 h 92"/>
                <a:gd name="T80" fmla="*/ 9 w 92"/>
                <a:gd name="T81" fmla="*/ 67 h 92"/>
                <a:gd name="T82" fmla="*/ 15 w 92"/>
                <a:gd name="T83" fmla="*/ 75 h 92"/>
                <a:gd name="T84" fmla="*/ 23 w 92"/>
                <a:gd name="T85" fmla="*/ 81 h 92"/>
                <a:gd name="T86" fmla="*/ 32 w 92"/>
                <a:gd name="T87" fmla="*/ 85 h 92"/>
                <a:gd name="T88" fmla="*/ 43 w 92"/>
                <a:gd name="T89" fmla="*/ 87 h 92"/>
                <a:gd name="T90" fmla="*/ 53 w 92"/>
                <a:gd name="T91" fmla="*/ 86 h 92"/>
                <a:gd name="T92" fmla="*/ 63 w 92"/>
                <a:gd name="T93" fmla="*/ 83 h 92"/>
                <a:gd name="T94" fmla="*/ 72 w 92"/>
                <a:gd name="T95" fmla="*/ 78 h 92"/>
                <a:gd name="T96" fmla="*/ 79 w 92"/>
                <a:gd name="T97" fmla="*/ 70 h 92"/>
                <a:gd name="T98" fmla="*/ 84 w 92"/>
                <a:gd name="T99" fmla="*/ 61 h 92"/>
                <a:gd name="T100" fmla="*/ 86 w 92"/>
                <a:gd name="T101" fmla="*/ 51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92"/>
                <a:gd name="T155" fmla="*/ 92 w 92"/>
                <a:gd name="T156" fmla="*/ 92 h 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92">
                  <a:moveTo>
                    <a:pt x="91" y="45"/>
                  </a:moveTo>
                  <a:lnTo>
                    <a:pt x="90" y="43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7" y="27"/>
                  </a:lnTo>
                  <a:lnTo>
                    <a:pt x="86" y="25"/>
                  </a:lnTo>
                  <a:lnTo>
                    <a:pt x="85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9" y="14"/>
                  </a:lnTo>
                  <a:lnTo>
                    <a:pt x="77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8" y="6"/>
                  </a:lnTo>
                  <a:lnTo>
                    <a:pt x="67" y="5"/>
                  </a:lnTo>
                  <a:lnTo>
                    <a:pt x="65" y="4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7" y="70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20" y="83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7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9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3" y="91"/>
                  </a:lnTo>
                  <a:lnTo>
                    <a:pt x="45" y="91"/>
                  </a:lnTo>
                  <a:lnTo>
                    <a:pt x="47" y="91"/>
                  </a:lnTo>
                  <a:lnTo>
                    <a:pt x="50" y="90"/>
                  </a:lnTo>
                  <a:lnTo>
                    <a:pt x="52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8"/>
                  </a:lnTo>
                  <a:lnTo>
                    <a:pt x="61" y="88"/>
                  </a:lnTo>
                  <a:lnTo>
                    <a:pt x="63" y="87"/>
                  </a:lnTo>
                  <a:lnTo>
                    <a:pt x="65" y="86"/>
                  </a:lnTo>
                  <a:lnTo>
                    <a:pt x="67" y="85"/>
                  </a:lnTo>
                  <a:lnTo>
                    <a:pt x="68" y="84"/>
                  </a:lnTo>
                  <a:lnTo>
                    <a:pt x="70" y="83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9" y="76"/>
                  </a:lnTo>
                  <a:lnTo>
                    <a:pt x="80" y="74"/>
                  </a:lnTo>
                  <a:lnTo>
                    <a:pt x="81" y="72"/>
                  </a:lnTo>
                  <a:lnTo>
                    <a:pt x="83" y="70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91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5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4" y="29"/>
                  </a:lnTo>
                  <a:lnTo>
                    <a:pt x="83" y="27"/>
                  </a:lnTo>
                  <a:lnTo>
                    <a:pt x="82" y="25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9" y="20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5" y="15"/>
                  </a:lnTo>
                  <a:lnTo>
                    <a:pt x="73" y="14"/>
                  </a:lnTo>
                  <a:lnTo>
                    <a:pt x="72" y="13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9"/>
                  </a:lnTo>
                  <a:lnTo>
                    <a:pt x="11" y="70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5" y="75"/>
                  </a:lnTo>
                  <a:lnTo>
                    <a:pt x="17" y="76"/>
                  </a:lnTo>
                  <a:lnTo>
                    <a:pt x="18" y="78"/>
                  </a:lnTo>
                  <a:lnTo>
                    <a:pt x="20" y="79"/>
                  </a:lnTo>
                  <a:lnTo>
                    <a:pt x="22" y="80"/>
                  </a:lnTo>
                  <a:lnTo>
                    <a:pt x="23" y="81"/>
                  </a:lnTo>
                  <a:lnTo>
                    <a:pt x="25" y="82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30" y="84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7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7"/>
                  </a:lnTo>
                  <a:lnTo>
                    <a:pt x="49" y="87"/>
                  </a:lnTo>
                  <a:lnTo>
                    <a:pt x="51" y="87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7" y="85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3" y="83"/>
                  </a:lnTo>
                  <a:lnTo>
                    <a:pt x="65" y="82"/>
                  </a:lnTo>
                  <a:lnTo>
                    <a:pt x="67" y="81"/>
                  </a:lnTo>
                  <a:lnTo>
                    <a:pt x="68" y="80"/>
                  </a:lnTo>
                  <a:lnTo>
                    <a:pt x="70" y="79"/>
                  </a:lnTo>
                  <a:lnTo>
                    <a:pt x="72" y="78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9" y="70"/>
                  </a:lnTo>
                  <a:lnTo>
                    <a:pt x="80" y="69"/>
                  </a:lnTo>
                  <a:lnTo>
                    <a:pt x="81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5" y="57"/>
                  </a:lnTo>
                  <a:lnTo>
                    <a:pt x="86" y="55"/>
                  </a:lnTo>
                  <a:lnTo>
                    <a:pt x="86" y="53"/>
                  </a:lnTo>
                  <a:lnTo>
                    <a:pt x="86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91" y="45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63" name="Freeform 150"/>
            <p:cNvSpPr>
              <a:spLocks/>
            </p:cNvSpPr>
            <p:nvPr/>
          </p:nvSpPr>
          <p:spPr bwMode="auto">
            <a:xfrm>
              <a:off x="1415" y="2896"/>
              <a:ext cx="88" cy="88"/>
            </a:xfrm>
            <a:custGeom>
              <a:avLst/>
              <a:gdLst>
                <a:gd name="T0" fmla="*/ 86 w 88"/>
                <a:gd name="T1" fmla="*/ 34 h 88"/>
                <a:gd name="T2" fmla="*/ 82 w 88"/>
                <a:gd name="T3" fmla="*/ 24 h 88"/>
                <a:gd name="T4" fmla="*/ 77 w 88"/>
                <a:gd name="T5" fmla="*/ 15 h 88"/>
                <a:gd name="T6" fmla="*/ 69 w 88"/>
                <a:gd name="T7" fmla="*/ 8 h 88"/>
                <a:gd name="T8" fmla="*/ 60 w 88"/>
                <a:gd name="T9" fmla="*/ 3 h 88"/>
                <a:gd name="T10" fmla="*/ 50 w 88"/>
                <a:gd name="T11" fmla="*/ 0 h 88"/>
                <a:gd name="T12" fmla="*/ 39 w 88"/>
                <a:gd name="T13" fmla="*/ 0 h 88"/>
                <a:gd name="T14" fmla="*/ 28 w 88"/>
                <a:gd name="T15" fmla="*/ 2 h 88"/>
                <a:gd name="T16" fmla="*/ 19 w 88"/>
                <a:gd name="T17" fmla="*/ 7 h 88"/>
                <a:gd name="T18" fmla="*/ 11 w 88"/>
                <a:gd name="T19" fmla="*/ 14 h 88"/>
                <a:gd name="T20" fmla="*/ 5 w 88"/>
                <a:gd name="T21" fmla="*/ 22 h 88"/>
                <a:gd name="T22" fmla="*/ 1 w 88"/>
                <a:gd name="T23" fmla="*/ 32 h 88"/>
                <a:gd name="T24" fmla="*/ 0 w 88"/>
                <a:gd name="T25" fmla="*/ 43 h 88"/>
                <a:gd name="T26" fmla="*/ 1 w 88"/>
                <a:gd name="T27" fmla="*/ 54 h 88"/>
                <a:gd name="T28" fmla="*/ 5 w 88"/>
                <a:gd name="T29" fmla="*/ 64 h 88"/>
                <a:gd name="T30" fmla="*/ 11 w 88"/>
                <a:gd name="T31" fmla="*/ 72 h 88"/>
                <a:gd name="T32" fmla="*/ 19 w 88"/>
                <a:gd name="T33" fmla="*/ 79 h 88"/>
                <a:gd name="T34" fmla="*/ 28 w 88"/>
                <a:gd name="T35" fmla="*/ 84 h 88"/>
                <a:gd name="T36" fmla="*/ 39 w 88"/>
                <a:gd name="T37" fmla="*/ 86 h 88"/>
                <a:gd name="T38" fmla="*/ 50 w 88"/>
                <a:gd name="T39" fmla="*/ 86 h 88"/>
                <a:gd name="T40" fmla="*/ 60 w 88"/>
                <a:gd name="T41" fmla="*/ 83 h 88"/>
                <a:gd name="T42" fmla="*/ 69 w 88"/>
                <a:gd name="T43" fmla="*/ 78 h 88"/>
                <a:gd name="T44" fmla="*/ 77 w 88"/>
                <a:gd name="T45" fmla="*/ 71 h 88"/>
                <a:gd name="T46" fmla="*/ 82 w 88"/>
                <a:gd name="T47" fmla="*/ 62 h 88"/>
                <a:gd name="T48" fmla="*/ 86 w 88"/>
                <a:gd name="T49" fmla="*/ 52 h 88"/>
                <a:gd name="T50" fmla="*/ 83 w 88"/>
                <a:gd name="T51" fmla="*/ 43 h 88"/>
                <a:gd name="T52" fmla="*/ 82 w 88"/>
                <a:gd name="T53" fmla="*/ 33 h 88"/>
                <a:gd name="T54" fmla="*/ 78 w 88"/>
                <a:gd name="T55" fmla="*/ 24 h 88"/>
                <a:gd name="T56" fmla="*/ 73 w 88"/>
                <a:gd name="T57" fmla="*/ 16 h 88"/>
                <a:gd name="T58" fmla="*/ 65 w 88"/>
                <a:gd name="T59" fmla="*/ 10 h 88"/>
                <a:gd name="T60" fmla="*/ 57 w 88"/>
                <a:gd name="T61" fmla="*/ 5 h 88"/>
                <a:gd name="T62" fmla="*/ 47 w 88"/>
                <a:gd name="T63" fmla="*/ 3 h 88"/>
                <a:gd name="T64" fmla="*/ 37 w 88"/>
                <a:gd name="T65" fmla="*/ 3 h 88"/>
                <a:gd name="T66" fmla="*/ 28 w 88"/>
                <a:gd name="T67" fmla="*/ 6 h 88"/>
                <a:gd name="T68" fmla="*/ 19 w 88"/>
                <a:gd name="T69" fmla="*/ 11 h 88"/>
                <a:gd name="T70" fmla="*/ 12 w 88"/>
                <a:gd name="T71" fmla="*/ 17 h 88"/>
                <a:gd name="T72" fmla="*/ 7 w 88"/>
                <a:gd name="T73" fmla="*/ 26 h 88"/>
                <a:gd name="T74" fmla="*/ 4 w 88"/>
                <a:gd name="T75" fmla="*/ 35 h 88"/>
                <a:gd name="T76" fmla="*/ 3 w 88"/>
                <a:gd name="T77" fmla="*/ 45 h 88"/>
                <a:gd name="T78" fmla="*/ 5 w 88"/>
                <a:gd name="T79" fmla="*/ 55 h 88"/>
                <a:gd name="T80" fmla="*/ 9 w 88"/>
                <a:gd name="T81" fmla="*/ 64 h 88"/>
                <a:gd name="T82" fmla="*/ 15 w 88"/>
                <a:gd name="T83" fmla="*/ 71 h 88"/>
                <a:gd name="T84" fmla="*/ 22 w 88"/>
                <a:gd name="T85" fmla="*/ 77 h 88"/>
                <a:gd name="T86" fmla="*/ 31 w 88"/>
                <a:gd name="T87" fmla="*/ 81 h 88"/>
                <a:gd name="T88" fmla="*/ 41 w 88"/>
                <a:gd name="T89" fmla="*/ 83 h 88"/>
                <a:gd name="T90" fmla="*/ 51 w 88"/>
                <a:gd name="T91" fmla="*/ 82 h 88"/>
                <a:gd name="T92" fmla="*/ 60 w 88"/>
                <a:gd name="T93" fmla="*/ 79 h 88"/>
                <a:gd name="T94" fmla="*/ 68 w 88"/>
                <a:gd name="T95" fmla="*/ 74 h 88"/>
                <a:gd name="T96" fmla="*/ 75 w 88"/>
                <a:gd name="T97" fmla="*/ 67 h 88"/>
                <a:gd name="T98" fmla="*/ 80 w 88"/>
                <a:gd name="T99" fmla="*/ 59 h 88"/>
                <a:gd name="T100" fmla="*/ 83 w 88"/>
                <a:gd name="T101" fmla="*/ 49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"/>
                <a:gd name="T154" fmla="*/ 0 h 88"/>
                <a:gd name="T155" fmla="*/ 88 w 88"/>
                <a:gd name="T156" fmla="*/ 88 h 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" h="88">
                  <a:moveTo>
                    <a:pt x="87" y="43"/>
                  </a:moveTo>
                  <a:lnTo>
                    <a:pt x="87" y="41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4" y="28"/>
                  </a:lnTo>
                  <a:lnTo>
                    <a:pt x="83" y="26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8" y="17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78"/>
                  </a:lnTo>
                  <a:lnTo>
                    <a:pt x="19" y="79"/>
                  </a:lnTo>
                  <a:lnTo>
                    <a:pt x="20" y="80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4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6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6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8" y="84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4" y="81"/>
                  </a:lnTo>
                  <a:lnTo>
                    <a:pt x="66" y="80"/>
                  </a:lnTo>
                  <a:lnTo>
                    <a:pt x="67" y="79"/>
                  </a:lnTo>
                  <a:lnTo>
                    <a:pt x="69" y="78"/>
                  </a:lnTo>
                  <a:lnTo>
                    <a:pt x="71" y="77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79" y="67"/>
                  </a:lnTo>
                  <a:lnTo>
                    <a:pt x="80" y="65"/>
                  </a:lnTo>
                  <a:lnTo>
                    <a:pt x="81" y="64"/>
                  </a:lnTo>
                  <a:lnTo>
                    <a:pt x="82" y="62"/>
                  </a:lnTo>
                  <a:lnTo>
                    <a:pt x="83" y="60"/>
                  </a:lnTo>
                  <a:lnTo>
                    <a:pt x="84" y="58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7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3" y="43"/>
                  </a:lnTo>
                  <a:lnTo>
                    <a:pt x="83" y="41"/>
                  </a:lnTo>
                  <a:lnTo>
                    <a:pt x="83" y="39"/>
                  </a:lnTo>
                  <a:lnTo>
                    <a:pt x="83" y="37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0" y="27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2"/>
                  </a:lnTo>
                  <a:lnTo>
                    <a:pt x="76" y="21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3" y="16"/>
                  </a:lnTo>
                  <a:lnTo>
                    <a:pt x="71" y="15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0" y="7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9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70"/>
                  </a:lnTo>
                  <a:lnTo>
                    <a:pt x="15" y="71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3" y="82"/>
                  </a:lnTo>
                  <a:lnTo>
                    <a:pt x="35" y="82"/>
                  </a:lnTo>
                  <a:lnTo>
                    <a:pt x="37" y="83"/>
                  </a:lnTo>
                  <a:lnTo>
                    <a:pt x="39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51" y="82"/>
                  </a:lnTo>
                  <a:lnTo>
                    <a:pt x="53" y="82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0"/>
                  </a:lnTo>
                  <a:lnTo>
                    <a:pt x="60" y="79"/>
                  </a:lnTo>
                  <a:lnTo>
                    <a:pt x="62" y="78"/>
                  </a:lnTo>
                  <a:lnTo>
                    <a:pt x="64" y="77"/>
                  </a:lnTo>
                  <a:lnTo>
                    <a:pt x="65" y="76"/>
                  </a:lnTo>
                  <a:lnTo>
                    <a:pt x="67" y="75"/>
                  </a:lnTo>
                  <a:lnTo>
                    <a:pt x="68" y="74"/>
                  </a:lnTo>
                  <a:lnTo>
                    <a:pt x="70" y="73"/>
                  </a:lnTo>
                  <a:lnTo>
                    <a:pt x="71" y="71"/>
                  </a:lnTo>
                  <a:lnTo>
                    <a:pt x="73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6" y="65"/>
                  </a:lnTo>
                  <a:lnTo>
                    <a:pt x="77" y="64"/>
                  </a:lnTo>
                  <a:lnTo>
                    <a:pt x="78" y="62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2" y="51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7" y="43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64" name="Freeform 151"/>
            <p:cNvSpPr>
              <a:spLocks/>
            </p:cNvSpPr>
            <p:nvPr/>
          </p:nvSpPr>
          <p:spPr bwMode="auto">
            <a:xfrm>
              <a:off x="1418" y="2898"/>
              <a:ext cx="83" cy="83"/>
            </a:xfrm>
            <a:custGeom>
              <a:avLst/>
              <a:gdLst>
                <a:gd name="T0" fmla="*/ 81 w 83"/>
                <a:gd name="T1" fmla="*/ 32 h 83"/>
                <a:gd name="T2" fmla="*/ 77 w 83"/>
                <a:gd name="T3" fmla="*/ 23 h 83"/>
                <a:gd name="T4" fmla="*/ 72 w 83"/>
                <a:gd name="T5" fmla="*/ 14 h 83"/>
                <a:gd name="T6" fmla="*/ 65 w 83"/>
                <a:gd name="T7" fmla="*/ 8 h 83"/>
                <a:gd name="T8" fmla="*/ 56 w 83"/>
                <a:gd name="T9" fmla="*/ 3 h 83"/>
                <a:gd name="T10" fmla="*/ 47 w 83"/>
                <a:gd name="T11" fmla="*/ 0 h 83"/>
                <a:gd name="T12" fmla="*/ 36 w 83"/>
                <a:gd name="T13" fmla="*/ 0 h 83"/>
                <a:gd name="T14" fmla="*/ 26 w 83"/>
                <a:gd name="T15" fmla="*/ 2 h 83"/>
                <a:gd name="T16" fmla="*/ 18 w 83"/>
                <a:gd name="T17" fmla="*/ 6 h 83"/>
                <a:gd name="T18" fmla="*/ 10 w 83"/>
                <a:gd name="T19" fmla="*/ 13 h 83"/>
                <a:gd name="T20" fmla="*/ 4 w 83"/>
                <a:gd name="T21" fmla="*/ 21 h 83"/>
                <a:gd name="T22" fmla="*/ 1 w 83"/>
                <a:gd name="T23" fmla="*/ 30 h 83"/>
                <a:gd name="T24" fmla="*/ 0 w 83"/>
                <a:gd name="T25" fmla="*/ 40 h 83"/>
                <a:gd name="T26" fmla="*/ 1 w 83"/>
                <a:gd name="T27" fmla="*/ 51 h 83"/>
                <a:gd name="T28" fmla="*/ 4 w 83"/>
                <a:gd name="T29" fmla="*/ 60 h 83"/>
                <a:gd name="T30" fmla="*/ 10 w 83"/>
                <a:gd name="T31" fmla="*/ 68 h 83"/>
                <a:gd name="T32" fmla="*/ 18 w 83"/>
                <a:gd name="T33" fmla="*/ 74 h 83"/>
                <a:gd name="T34" fmla="*/ 26 w 83"/>
                <a:gd name="T35" fmla="*/ 79 h 83"/>
                <a:gd name="T36" fmla="*/ 36 w 83"/>
                <a:gd name="T37" fmla="*/ 81 h 83"/>
                <a:gd name="T38" fmla="*/ 47 w 83"/>
                <a:gd name="T39" fmla="*/ 81 h 83"/>
                <a:gd name="T40" fmla="*/ 56 w 83"/>
                <a:gd name="T41" fmla="*/ 78 h 83"/>
                <a:gd name="T42" fmla="*/ 65 w 83"/>
                <a:gd name="T43" fmla="*/ 73 h 83"/>
                <a:gd name="T44" fmla="*/ 72 w 83"/>
                <a:gd name="T45" fmla="*/ 67 h 83"/>
                <a:gd name="T46" fmla="*/ 77 w 83"/>
                <a:gd name="T47" fmla="*/ 58 h 83"/>
                <a:gd name="T48" fmla="*/ 81 w 83"/>
                <a:gd name="T49" fmla="*/ 49 h 83"/>
                <a:gd name="T50" fmla="*/ 78 w 83"/>
                <a:gd name="T51" fmla="*/ 40 h 83"/>
                <a:gd name="T52" fmla="*/ 77 w 83"/>
                <a:gd name="T53" fmla="*/ 31 h 83"/>
                <a:gd name="T54" fmla="*/ 74 w 83"/>
                <a:gd name="T55" fmla="*/ 23 h 83"/>
                <a:gd name="T56" fmla="*/ 68 w 83"/>
                <a:gd name="T57" fmla="*/ 15 h 83"/>
                <a:gd name="T58" fmla="*/ 62 w 83"/>
                <a:gd name="T59" fmla="*/ 9 h 83"/>
                <a:gd name="T60" fmla="*/ 53 w 83"/>
                <a:gd name="T61" fmla="*/ 5 h 83"/>
                <a:gd name="T62" fmla="*/ 44 w 83"/>
                <a:gd name="T63" fmla="*/ 3 h 83"/>
                <a:gd name="T64" fmla="*/ 35 w 83"/>
                <a:gd name="T65" fmla="*/ 3 h 83"/>
                <a:gd name="T66" fmla="*/ 26 w 83"/>
                <a:gd name="T67" fmla="*/ 6 h 83"/>
                <a:gd name="T68" fmla="*/ 18 w 83"/>
                <a:gd name="T69" fmla="*/ 10 h 83"/>
                <a:gd name="T70" fmla="*/ 12 w 83"/>
                <a:gd name="T71" fmla="*/ 17 h 83"/>
                <a:gd name="T72" fmla="*/ 7 w 83"/>
                <a:gd name="T73" fmla="*/ 24 h 83"/>
                <a:gd name="T74" fmla="*/ 4 w 83"/>
                <a:gd name="T75" fmla="*/ 33 h 83"/>
                <a:gd name="T76" fmla="*/ 3 w 83"/>
                <a:gd name="T77" fmla="*/ 42 h 83"/>
                <a:gd name="T78" fmla="*/ 5 w 83"/>
                <a:gd name="T79" fmla="*/ 52 h 83"/>
                <a:gd name="T80" fmla="*/ 8 w 83"/>
                <a:gd name="T81" fmla="*/ 60 h 83"/>
                <a:gd name="T82" fmla="*/ 14 w 83"/>
                <a:gd name="T83" fmla="*/ 67 h 83"/>
                <a:gd name="T84" fmla="*/ 21 w 83"/>
                <a:gd name="T85" fmla="*/ 73 h 83"/>
                <a:gd name="T86" fmla="*/ 29 w 83"/>
                <a:gd name="T87" fmla="*/ 76 h 83"/>
                <a:gd name="T88" fmla="*/ 39 w 83"/>
                <a:gd name="T89" fmla="*/ 78 h 83"/>
                <a:gd name="T90" fmla="*/ 48 w 83"/>
                <a:gd name="T91" fmla="*/ 77 h 83"/>
                <a:gd name="T92" fmla="*/ 57 w 83"/>
                <a:gd name="T93" fmla="*/ 74 h 83"/>
                <a:gd name="T94" fmla="*/ 64 w 83"/>
                <a:gd name="T95" fmla="*/ 69 h 83"/>
                <a:gd name="T96" fmla="*/ 71 w 83"/>
                <a:gd name="T97" fmla="*/ 63 h 83"/>
                <a:gd name="T98" fmla="*/ 75 w 83"/>
                <a:gd name="T99" fmla="*/ 55 h 83"/>
                <a:gd name="T100" fmla="*/ 78 w 83"/>
                <a:gd name="T101" fmla="*/ 46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"/>
                <a:gd name="T154" fmla="*/ 0 h 83"/>
                <a:gd name="T155" fmla="*/ 83 w 83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" h="83">
                  <a:moveTo>
                    <a:pt x="82" y="40"/>
                  </a:moveTo>
                  <a:lnTo>
                    <a:pt x="82" y="38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3" y="16"/>
                  </a:lnTo>
                  <a:lnTo>
                    <a:pt x="72" y="14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6"/>
                  </a:lnTo>
                  <a:lnTo>
                    <a:pt x="62" y="5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5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4" y="81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9" y="81"/>
                  </a:lnTo>
                  <a:lnTo>
                    <a:pt x="51" y="80"/>
                  </a:lnTo>
                  <a:lnTo>
                    <a:pt x="53" y="80"/>
                  </a:lnTo>
                  <a:lnTo>
                    <a:pt x="55" y="79"/>
                  </a:lnTo>
                  <a:lnTo>
                    <a:pt x="56" y="78"/>
                  </a:lnTo>
                  <a:lnTo>
                    <a:pt x="58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65" y="73"/>
                  </a:lnTo>
                  <a:lnTo>
                    <a:pt x="67" y="72"/>
                  </a:lnTo>
                  <a:lnTo>
                    <a:pt x="68" y="71"/>
                  </a:lnTo>
                  <a:lnTo>
                    <a:pt x="69" y="69"/>
                  </a:lnTo>
                  <a:lnTo>
                    <a:pt x="71" y="68"/>
                  </a:lnTo>
                  <a:lnTo>
                    <a:pt x="72" y="67"/>
                  </a:lnTo>
                  <a:lnTo>
                    <a:pt x="73" y="65"/>
                  </a:lnTo>
                  <a:lnTo>
                    <a:pt x="74" y="63"/>
                  </a:lnTo>
                  <a:lnTo>
                    <a:pt x="75" y="62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8" y="56"/>
                  </a:lnTo>
                  <a:lnTo>
                    <a:pt x="79" y="55"/>
                  </a:lnTo>
                  <a:lnTo>
                    <a:pt x="80" y="53"/>
                  </a:lnTo>
                  <a:lnTo>
                    <a:pt x="80" y="51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2" y="43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7" y="33"/>
                  </a:lnTo>
                  <a:lnTo>
                    <a:pt x="77" y="31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5" y="26"/>
                  </a:lnTo>
                  <a:lnTo>
                    <a:pt x="74" y="24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69" y="17"/>
                  </a:lnTo>
                  <a:lnTo>
                    <a:pt x="68" y="15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2" y="9"/>
                  </a:lnTo>
                  <a:lnTo>
                    <a:pt x="60" y="8"/>
                  </a:lnTo>
                  <a:lnTo>
                    <a:pt x="58" y="7"/>
                  </a:lnTo>
                  <a:lnTo>
                    <a:pt x="57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6"/>
                  </a:lnTo>
                  <a:lnTo>
                    <a:pt x="14" y="67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19" y="72"/>
                  </a:lnTo>
                  <a:lnTo>
                    <a:pt x="21" y="73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6" y="75"/>
                  </a:lnTo>
                  <a:lnTo>
                    <a:pt x="28" y="76"/>
                  </a:lnTo>
                  <a:lnTo>
                    <a:pt x="29" y="76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4" y="69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71" y="63"/>
                  </a:lnTo>
                  <a:lnTo>
                    <a:pt x="72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4" y="57"/>
                  </a:lnTo>
                  <a:lnTo>
                    <a:pt x="75" y="55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82" y="40"/>
                  </a:lnTo>
                </a:path>
              </a:pathLst>
            </a:custGeom>
            <a:solidFill>
              <a:srgbClr val="FF1F2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65" name="Freeform 152"/>
            <p:cNvSpPr>
              <a:spLocks/>
            </p:cNvSpPr>
            <p:nvPr/>
          </p:nvSpPr>
          <p:spPr bwMode="auto">
            <a:xfrm>
              <a:off x="1418" y="2900"/>
              <a:ext cx="81" cy="81"/>
            </a:xfrm>
            <a:custGeom>
              <a:avLst/>
              <a:gdLst>
                <a:gd name="T0" fmla="*/ 79 w 81"/>
                <a:gd name="T1" fmla="*/ 32 h 81"/>
                <a:gd name="T2" fmla="*/ 76 w 81"/>
                <a:gd name="T3" fmla="*/ 22 h 81"/>
                <a:gd name="T4" fmla="*/ 70 w 81"/>
                <a:gd name="T5" fmla="*/ 14 h 81"/>
                <a:gd name="T6" fmla="*/ 63 w 81"/>
                <a:gd name="T7" fmla="*/ 7 h 81"/>
                <a:gd name="T8" fmla="*/ 55 w 81"/>
                <a:gd name="T9" fmla="*/ 3 h 81"/>
                <a:gd name="T10" fmla="*/ 46 w 81"/>
                <a:gd name="T11" fmla="*/ 0 h 81"/>
                <a:gd name="T12" fmla="*/ 35 w 81"/>
                <a:gd name="T13" fmla="*/ 0 h 81"/>
                <a:gd name="T14" fmla="*/ 26 w 81"/>
                <a:gd name="T15" fmla="*/ 2 h 81"/>
                <a:gd name="T16" fmla="*/ 17 w 81"/>
                <a:gd name="T17" fmla="*/ 6 h 81"/>
                <a:gd name="T18" fmla="*/ 10 w 81"/>
                <a:gd name="T19" fmla="*/ 13 h 81"/>
                <a:gd name="T20" fmla="*/ 4 w 81"/>
                <a:gd name="T21" fmla="*/ 20 h 81"/>
                <a:gd name="T22" fmla="*/ 1 w 81"/>
                <a:gd name="T23" fmla="*/ 30 h 81"/>
                <a:gd name="T24" fmla="*/ 0 w 81"/>
                <a:gd name="T25" fmla="*/ 40 h 81"/>
                <a:gd name="T26" fmla="*/ 1 w 81"/>
                <a:gd name="T27" fmla="*/ 50 h 81"/>
                <a:gd name="T28" fmla="*/ 4 w 81"/>
                <a:gd name="T29" fmla="*/ 59 h 81"/>
                <a:gd name="T30" fmla="*/ 10 w 81"/>
                <a:gd name="T31" fmla="*/ 66 h 81"/>
                <a:gd name="T32" fmla="*/ 17 w 81"/>
                <a:gd name="T33" fmla="*/ 73 h 81"/>
                <a:gd name="T34" fmla="*/ 26 w 81"/>
                <a:gd name="T35" fmla="*/ 77 h 81"/>
                <a:gd name="T36" fmla="*/ 35 w 81"/>
                <a:gd name="T37" fmla="*/ 79 h 81"/>
                <a:gd name="T38" fmla="*/ 46 w 81"/>
                <a:gd name="T39" fmla="*/ 79 h 81"/>
                <a:gd name="T40" fmla="*/ 55 w 81"/>
                <a:gd name="T41" fmla="*/ 76 h 81"/>
                <a:gd name="T42" fmla="*/ 63 w 81"/>
                <a:gd name="T43" fmla="*/ 72 h 81"/>
                <a:gd name="T44" fmla="*/ 70 w 81"/>
                <a:gd name="T45" fmla="*/ 65 h 81"/>
                <a:gd name="T46" fmla="*/ 76 w 81"/>
                <a:gd name="T47" fmla="*/ 57 h 81"/>
                <a:gd name="T48" fmla="*/ 79 w 81"/>
                <a:gd name="T49" fmla="*/ 48 h 81"/>
                <a:gd name="T50" fmla="*/ 76 w 81"/>
                <a:gd name="T51" fmla="*/ 40 h 81"/>
                <a:gd name="T52" fmla="*/ 75 w 81"/>
                <a:gd name="T53" fmla="*/ 30 h 81"/>
                <a:gd name="T54" fmla="*/ 72 w 81"/>
                <a:gd name="T55" fmla="*/ 22 h 81"/>
                <a:gd name="T56" fmla="*/ 66 w 81"/>
                <a:gd name="T57" fmla="*/ 15 h 81"/>
                <a:gd name="T58" fmla="*/ 60 w 81"/>
                <a:gd name="T59" fmla="*/ 9 h 81"/>
                <a:gd name="T60" fmla="*/ 52 w 81"/>
                <a:gd name="T61" fmla="*/ 5 h 81"/>
                <a:gd name="T62" fmla="*/ 43 w 81"/>
                <a:gd name="T63" fmla="*/ 3 h 81"/>
                <a:gd name="T64" fmla="*/ 34 w 81"/>
                <a:gd name="T65" fmla="*/ 3 h 81"/>
                <a:gd name="T66" fmla="*/ 25 w 81"/>
                <a:gd name="T67" fmla="*/ 6 h 81"/>
                <a:gd name="T68" fmla="*/ 18 w 81"/>
                <a:gd name="T69" fmla="*/ 10 h 81"/>
                <a:gd name="T70" fmla="*/ 11 w 81"/>
                <a:gd name="T71" fmla="*/ 16 h 81"/>
                <a:gd name="T72" fmla="*/ 7 w 81"/>
                <a:gd name="T73" fmla="*/ 24 h 81"/>
                <a:gd name="T74" fmla="*/ 4 w 81"/>
                <a:gd name="T75" fmla="*/ 32 h 81"/>
                <a:gd name="T76" fmla="*/ 3 w 81"/>
                <a:gd name="T77" fmla="*/ 41 h 81"/>
                <a:gd name="T78" fmla="*/ 5 w 81"/>
                <a:gd name="T79" fmla="*/ 50 h 81"/>
                <a:gd name="T80" fmla="*/ 8 w 81"/>
                <a:gd name="T81" fmla="*/ 59 h 81"/>
                <a:gd name="T82" fmla="*/ 14 w 81"/>
                <a:gd name="T83" fmla="*/ 65 h 81"/>
                <a:gd name="T84" fmla="*/ 20 w 81"/>
                <a:gd name="T85" fmla="*/ 71 h 81"/>
                <a:gd name="T86" fmla="*/ 29 w 81"/>
                <a:gd name="T87" fmla="*/ 74 h 81"/>
                <a:gd name="T88" fmla="*/ 38 w 81"/>
                <a:gd name="T89" fmla="*/ 76 h 81"/>
                <a:gd name="T90" fmla="*/ 47 w 81"/>
                <a:gd name="T91" fmla="*/ 75 h 81"/>
                <a:gd name="T92" fmla="*/ 55 w 81"/>
                <a:gd name="T93" fmla="*/ 72 h 81"/>
                <a:gd name="T94" fmla="*/ 63 w 81"/>
                <a:gd name="T95" fmla="*/ 68 h 81"/>
                <a:gd name="T96" fmla="*/ 69 w 81"/>
                <a:gd name="T97" fmla="*/ 61 h 81"/>
                <a:gd name="T98" fmla="*/ 73 w 81"/>
                <a:gd name="T99" fmla="*/ 54 h 81"/>
                <a:gd name="T100" fmla="*/ 76 w 81"/>
                <a:gd name="T101" fmla="*/ 45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"/>
                <a:gd name="T154" fmla="*/ 0 h 81"/>
                <a:gd name="T155" fmla="*/ 81 w 81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" h="81">
                  <a:moveTo>
                    <a:pt x="80" y="40"/>
                  </a:moveTo>
                  <a:lnTo>
                    <a:pt x="79" y="38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5" y="20"/>
                  </a:lnTo>
                  <a:lnTo>
                    <a:pt x="74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3" y="7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6" y="62"/>
                  </a:lnTo>
                  <a:lnTo>
                    <a:pt x="7" y="64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1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1" y="79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0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8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3" y="77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9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5"/>
                  </a:lnTo>
                  <a:lnTo>
                    <a:pt x="72" y="64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7" y="53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79" y="46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3" y="25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1" y="21"/>
                  </a:lnTo>
                  <a:lnTo>
                    <a:pt x="70" y="19"/>
                  </a:lnTo>
                  <a:lnTo>
                    <a:pt x="69" y="18"/>
                  </a:lnTo>
                  <a:lnTo>
                    <a:pt x="68" y="16"/>
                  </a:lnTo>
                  <a:lnTo>
                    <a:pt x="66" y="15"/>
                  </a:lnTo>
                  <a:lnTo>
                    <a:pt x="65" y="14"/>
                  </a:lnTo>
                  <a:lnTo>
                    <a:pt x="64" y="13"/>
                  </a:lnTo>
                  <a:lnTo>
                    <a:pt x="63" y="11"/>
                  </a:lnTo>
                  <a:lnTo>
                    <a:pt x="61" y="10"/>
                  </a:lnTo>
                  <a:lnTo>
                    <a:pt x="60" y="9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10" y="61"/>
                  </a:lnTo>
                  <a:lnTo>
                    <a:pt x="11" y="63"/>
                  </a:lnTo>
                  <a:lnTo>
                    <a:pt x="13" y="64"/>
                  </a:lnTo>
                  <a:lnTo>
                    <a:pt x="14" y="65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18" y="69"/>
                  </a:lnTo>
                  <a:lnTo>
                    <a:pt x="19" y="70"/>
                  </a:lnTo>
                  <a:lnTo>
                    <a:pt x="20" y="71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5" y="73"/>
                  </a:lnTo>
                  <a:lnTo>
                    <a:pt x="27" y="74"/>
                  </a:lnTo>
                  <a:lnTo>
                    <a:pt x="29" y="74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7" y="75"/>
                  </a:lnTo>
                  <a:lnTo>
                    <a:pt x="49" y="75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4" y="67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9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80" y="40"/>
                  </a:lnTo>
                </a:path>
              </a:pathLst>
            </a:custGeom>
            <a:solidFill>
              <a:srgbClr val="FF293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66" name="Freeform 153"/>
            <p:cNvSpPr>
              <a:spLocks/>
            </p:cNvSpPr>
            <p:nvPr/>
          </p:nvSpPr>
          <p:spPr bwMode="auto">
            <a:xfrm>
              <a:off x="1421" y="2900"/>
              <a:ext cx="78" cy="78"/>
            </a:xfrm>
            <a:custGeom>
              <a:avLst/>
              <a:gdLst>
                <a:gd name="T0" fmla="*/ 76 w 78"/>
                <a:gd name="T1" fmla="*/ 30 h 78"/>
                <a:gd name="T2" fmla="*/ 73 w 78"/>
                <a:gd name="T3" fmla="*/ 21 h 78"/>
                <a:gd name="T4" fmla="*/ 68 w 78"/>
                <a:gd name="T5" fmla="*/ 14 h 78"/>
                <a:gd name="T6" fmla="*/ 61 w 78"/>
                <a:gd name="T7" fmla="*/ 7 h 78"/>
                <a:gd name="T8" fmla="*/ 53 w 78"/>
                <a:gd name="T9" fmla="*/ 2 h 78"/>
                <a:gd name="T10" fmla="*/ 44 w 78"/>
                <a:gd name="T11" fmla="*/ 0 h 78"/>
                <a:gd name="T12" fmla="*/ 34 w 78"/>
                <a:gd name="T13" fmla="*/ 0 h 78"/>
                <a:gd name="T14" fmla="*/ 25 w 78"/>
                <a:gd name="T15" fmla="*/ 2 h 78"/>
                <a:gd name="T16" fmla="*/ 16 w 78"/>
                <a:gd name="T17" fmla="*/ 6 h 78"/>
                <a:gd name="T18" fmla="*/ 10 w 78"/>
                <a:gd name="T19" fmla="*/ 12 h 78"/>
                <a:gd name="T20" fmla="*/ 4 w 78"/>
                <a:gd name="T21" fmla="*/ 20 h 78"/>
                <a:gd name="T22" fmla="*/ 1 w 78"/>
                <a:gd name="T23" fmla="*/ 28 h 78"/>
                <a:gd name="T24" fmla="*/ 0 w 78"/>
                <a:gd name="T25" fmla="*/ 38 h 78"/>
                <a:gd name="T26" fmla="*/ 1 w 78"/>
                <a:gd name="T27" fmla="*/ 48 h 78"/>
                <a:gd name="T28" fmla="*/ 4 w 78"/>
                <a:gd name="T29" fmla="*/ 56 h 78"/>
                <a:gd name="T30" fmla="*/ 10 w 78"/>
                <a:gd name="T31" fmla="*/ 64 h 78"/>
                <a:gd name="T32" fmla="*/ 16 w 78"/>
                <a:gd name="T33" fmla="*/ 70 h 78"/>
                <a:gd name="T34" fmla="*/ 25 w 78"/>
                <a:gd name="T35" fmla="*/ 74 h 78"/>
                <a:gd name="T36" fmla="*/ 34 w 78"/>
                <a:gd name="T37" fmla="*/ 76 h 78"/>
                <a:gd name="T38" fmla="*/ 44 w 78"/>
                <a:gd name="T39" fmla="*/ 76 h 78"/>
                <a:gd name="T40" fmla="*/ 53 w 78"/>
                <a:gd name="T41" fmla="*/ 73 h 78"/>
                <a:gd name="T42" fmla="*/ 61 w 78"/>
                <a:gd name="T43" fmla="*/ 69 h 78"/>
                <a:gd name="T44" fmla="*/ 68 w 78"/>
                <a:gd name="T45" fmla="*/ 62 h 78"/>
                <a:gd name="T46" fmla="*/ 73 w 78"/>
                <a:gd name="T47" fmla="*/ 55 h 78"/>
                <a:gd name="T48" fmla="*/ 76 w 78"/>
                <a:gd name="T49" fmla="*/ 46 h 78"/>
                <a:gd name="T50" fmla="*/ 73 w 78"/>
                <a:gd name="T51" fmla="*/ 38 h 78"/>
                <a:gd name="T52" fmla="*/ 72 w 78"/>
                <a:gd name="T53" fmla="*/ 29 h 78"/>
                <a:gd name="T54" fmla="*/ 69 w 78"/>
                <a:gd name="T55" fmla="*/ 21 h 78"/>
                <a:gd name="T56" fmla="*/ 64 w 78"/>
                <a:gd name="T57" fmla="*/ 14 h 78"/>
                <a:gd name="T58" fmla="*/ 58 w 78"/>
                <a:gd name="T59" fmla="*/ 9 h 78"/>
                <a:gd name="T60" fmla="*/ 50 w 78"/>
                <a:gd name="T61" fmla="*/ 5 h 78"/>
                <a:gd name="T62" fmla="*/ 42 w 78"/>
                <a:gd name="T63" fmla="*/ 3 h 78"/>
                <a:gd name="T64" fmla="*/ 33 w 78"/>
                <a:gd name="T65" fmla="*/ 3 h 78"/>
                <a:gd name="T66" fmla="*/ 24 w 78"/>
                <a:gd name="T67" fmla="*/ 6 h 78"/>
                <a:gd name="T68" fmla="*/ 17 w 78"/>
                <a:gd name="T69" fmla="*/ 10 h 78"/>
                <a:gd name="T70" fmla="*/ 11 w 78"/>
                <a:gd name="T71" fmla="*/ 16 h 78"/>
                <a:gd name="T72" fmla="*/ 6 w 78"/>
                <a:gd name="T73" fmla="*/ 23 h 78"/>
                <a:gd name="T74" fmla="*/ 4 w 78"/>
                <a:gd name="T75" fmla="*/ 31 h 78"/>
                <a:gd name="T76" fmla="*/ 3 w 78"/>
                <a:gd name="T77" fmla="*/ 40 h 78"/>
                <a:gd name="T78" fmla="*/ 5 w 78"/>
                <a:gd name="T79" fmla="*/ 48 h 78"/>
                <a:gd name="T80" fmla="*/ 8 w 78"/>
                <a:gd name="T81" fmla="*/ 56 h 78"/>
                <a:gd name="T82" fmla="*/ 13 w 78"/>
                <a:gd name="T83" fmla="*/ 63 h 78"/>
                <a:gd name="T84" fmla="*/ 20 w 78"/>
                <a:gd name="T85" fmla="*/ 68 h 78"/>
                <a:gd name="T86" fmla="*/ 28 w 78"/>
                <a:gd name="T87" fmla="*/ 71 h 78"/>
                <a:gd name="T88" fmla="*/ 36 w 78"/>
                <a:gd name="T89" fmla="*/ 73 h 78"/>
                <a:gd name="T90" fmla="*/ 45 w 78"/>
                <a:gd name="T91" fmla="*/ 72 h 78"/>
                <a:gd name="T92" fmla="*/ 53 w 78"/>
                <a:gd name="T93" fmla="*/ 70 h 78"/>
                <a:gd name="T94" fmla="*/ 60 w 78"/>
                <a:gd name="T95" fmla="*/ 65 h 78"/>
                <a:gd name="T96" fmla="*/ 66 w 78"/>
                <a:gd name="T97" fmla="*/ 59 h 78"/>
                <a:gd name="T98" fmla="*/ 70 w 78"/>
                <a:gd name="T99" fmla="*/ 52 h 78"/>
                <a:gd name="T100" fmla="*/ 73 w 78"/>
                <a:gd name="T101" fmla="*/ 43 h 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"/>
                <a:gd name="T154" fmla="*/ 0 h 78"/>
                <a:gd name="T155" fmla="*/ 78 w 78"/>
                <a:gd name="T156" fmla="*/ 78 h 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" h="78">
                  <a:moveTo>
                    <a:pt x="77" y="38"/>
                  </a:moveTo>
                  <a:lnTo>
                    <a:pt x="77" y="36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5" y="69"/>
                  </a:lnTo>
                  <a:lnTo>
                    <a:pt x="16" y="70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8" y="75"/>
                  </a:lnTo>
                  <a:lnTo>
                    <a:pt x="50" y="75"/>
                  </a:lnTo>
                  <a:lnTo>
                    <a:pt x="51" y="74"/>
                  </a:lnTo>
                  <a:lnTo>
                    <a:pt x="53" y="73"/>
                  </a:lnTo>
                  <a:lnTo>
                    <a:pt x="55" y="73"/>
                  </a:lnTo>
                  <a:lnTo>
                    <a:pt x="56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70" y="23"/>
                  </a:lnTo>
                  <a:lnTo>
                    <a:pt x="69" y="21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6" y="17"/>
                  </a:lnTo>
                  <a:lnTo>
                    <a:pt x="65" y="16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9" y="58"/>
                  </a:lnTo>
                  <a:lnTo>
                    <a:pt x="10" y="59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5" y="72"/>
                  </a:lnTo>
                  <a:lnTo>
                    <a:pt x="47" y="72"/>
                  </a:lnTo>
                  <a:lnTo>
                    <a:pt x="48" y="71"/>
                  </a:lnTo>
                  <a:lnTo>
                    <a:pt x="50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2" y="64"/>
                  </a:lnTo>
                  <a:lnTo>
                    <a:pt x="63" y="63"/>
                  </a:lnTo>
                  <a:lnTo>
                    <a:pt x="64" y="62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8"/>
                  </a:lnTo>
                  <a:lnTo>
                    <a:pt x="68" y="56"/>
                  </a:lnTo>
                  <a:lnTo>
                    <a:pt x="69" y="55"/>
                  </a:lnTo>
                  <a:lnTo>
                    <a:pt x="70" y="53"/>
                  </a:lnTo>
                  <a:lnTo>
                    <a:pt x="70" y="52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2" y="45"/>
                  </a:lnTo>
                  <a:lnTo>
                    <a:pt x="73" y="43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7" y="38"/>
                  </a:lnTo>
                </a:path>
              </a:pathLst>
            </a:custGeom>
            <a:solidFill>
              <a:srgbClr val="FF303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67" name="Freeform 154"/>
            <p:cNvSpPr>
              <a:spLocks/>
            </p:cNvSpPr>
            <p:nvPr/>
          </p:nvSpPr>
          <p:spPr bwMode="auto">
            <a:xfrm>
              <a:off x="1422" y="2902"/>
              <a:ext cx="75" cy="75"/>
            </a:xfrm>
            <a:custGeom>
              <a:avLst/>
              <a:gdLst>
                <a:gd name="T0" fmla="*/ 73 w 75"/>
                <a:gd name="T1" fmla="*/ 29 h 75"/>
                <a:gd name="T2" fmla="*/ 70 w 75"/>
                <a:gd name="T3" fmla="*/ 20 h 75"/>
                <a:gd name="T4" fmla="*/ 65 w 75"/>
                <a:gd name="T5" fmla="*/ 13 h 75"/>
                <a:gd name="T6" fmla="*/ 59 w 75"/>
                <a:gd name="T7" fmla="*/ 7 h 75"/>
                <a:gd name="T8" fmla="*/ 51 w 75"/>
                <a:gd name="T9" fmla="*/ 2 h 75"/>
                <a:gd name="T10" fmla="*/ 42 w 75"/>
                <a:gd name="T11" fmla="*/ 0 h 75"/>
                <a:gd name="T12" fmla="*/ 33 w 75"/>
                <a:gd name="T13" fmla="*/ 0 h 75"/>
                <a:gd name="T14" fmla="*/ 24 w 75"/>
                <a:gd name="T15" fmla="*/ 2 h 75"/>
                <a:gd name="T16" fmla="*/ 16 w 75"/>
                <a:gd name="T17" fmla="*/ 6 h 75"/>
                <a:gd name="T18" fmla="*/ 9 w 75"/>
                <a:gd name="T19" fmla="*/ 12 h 75"/>
                <a:gd name="T20" fmla="*/ 4 w 75"/>
                <a:gd name="T21" fmla="*/ 19 h 75"/>
                <a:gd name="T22" fmla="*/ 1 w 75"/>
                <a:gd name="T23" fmla="*/ 27 h 75"/>
                <a:gd name="T24" fmla="*/ 0 w 75"/>
                <a:gd name="T25" fmla="*/ 36 h 75"/>
                <a:gd name="T26" fmla="*/ 1 w 75"/>
                <a:gd name="T27" fmla="*/ 46 h 75"/>
                <a:gd name="T28" fmla="*/ 4 w 75"/>
                <a:gd name="T29" fmla="*/ 54 h 75"/>
                <a:gd name="T30" fmla="*/ 9 w 75"/>
                <a:gd name="T31" fmla="*/ 61 h 75"/>
                <a:gd name="T32" fmla="*/ 16 w 75"/>
                <a:gd name="T33" fmla="*/ 67 h 75"/>
                <a:gd name="T34" fmla="*/ 24 w 75"/>
                <a:gd name="T35" fmla="*/ 71 h 75"/>
                <a:gd name="T36" fmla="*/ 33 w 75"/>
                <a:gd name="T37" fmla="*/ 73 h 75"/>
                <a:gd name="T38" fmla="*/ 42 w 75"/>
                <a:gd name="T39" fmla="*/ 73 h 75"/>
                <a:gd name="T40" fmla="*/ 51 w 75"/>
                <a:gd name="T41" fmla="*/ 71 h 75"/>
                <a:gd name="T42" fmla="*/ 59 w 75"/>
                <a:gd name="T43" fmla="*/ 66 h 75"/>
                <a:gd name="T44" fmla="*/ 65 w 75"/>
                <a:gd name="T45" fmla="*/ 60 h 75"/>
                <a:gd name="T46" fmla="*/ 70 w 75"/>
                <a:gd name="T47" fmla="*/ 53 h 75"/>
                <a:gd name="T48" fmla="*/ 73 w 75"/>
                <a:gd name="T49" fmla="*/ 44 h 75"/>
                <a:gd name="T50" fmla="*/ 70 w 75"/>
                <a:gd name="T51" fmla="*/ 36 h 75"/>
                <a:gd name="T52" fmla="*/ 69 w 75"/>
                <a:gd name="T53" fmla="*/ 28 h 75"/>
                <a:gd name="T54" fmla="*/ 66 w 75"/>
                <a:gd name="T55" fmla="*/ 21 h 75"/>
                <a:gd name="T56" fmla="*/ 61 w 75"/>
                <a:gd name="T57" fmla="*/ 14 h 75"/>
                <a:gd name="T58" fmla="*/ 55 w 75"/>
                <a:gd name="T59" fmla="*/ 9 h 75"/>
                <a:gd name="T60" fmla="*/ 48 w 75"/>
                <a:gd name="T61" fmla="*/ 5 h 75"/>
                <a:gd name="T62" fmla="*/ 40 w 75"/>
                <a:gd name="T63" fmla="*/ 3 h 75"/>
                <a:gd name="T64" fmla="*/ 31 w 75"/>
                <a:gd name="T65" fmla="*/ 3 h 75"/>
                <a:gd name="T66" fmla="*/ 23 w 75"/>
                <a:gd name="T67" fmla="*/ 6 h 75"/>
                <a:gd name="T68" fmla="*/ 16 w 75"/>
                <a:gd name="T69" fmla="*/ 10 h 75"/>
                <a:gd name="T70" fmla="*/ 11 w 75"/>
                <a:gd name="T71" fmla="*/ 15 h 75"/>
                <a:gd name="T72" fmla="*/ 6 w 75"/>
                <a:gd name="T73" fmla="*/ 22 h 75"/>
                <a:gd name="T74" fmla="*/ 4 w 75"/>
                <a:gd name="T75" fmla="*/ 30 h 75"/>
                <a:gd name="T76" fmla="*/ 3 w 75"/>
                <a:gd name="T77" fmla="*/ 38 h 75"/>
                <a:gd name="T78" fmla="*/ 4 w 75"/>
                <a:gd name="T79" fmla="*/ 46 h 75"/>
                <a:gd name="T80" fmla="*/ 8 w 75"/>
                <a:gd name="T81" fmla="*/ 54 h 75"/>
                <a:gd name="T82" fmla="*/ 13 w 75"/>
                <a:gd name="T83" fmla="*/ 60 h 75"/>
                <a:gd name="T84" fmla="*/ 19 w 75"/>
                <a:gd name="T85" fmla="*/ 65 h 75"/>
                <a:gd name="T86" fmla="*/ 26 w 75"/>
                <a:gd name="T87" fmla="*/ 68 h 75"/>
                <a:gd name="T88" fmla="*/ 35 w 75"/>
                <a:gd name="T89" fmla="*/ 70 h 75"/>
                <a:gd name="T90" fmla="*/ 43 w 75"/>
                <a:gd name="T91" fmla="*/ 69 h 75"/>
                <a:gd name="T92" fmla="*/ 51 w 75"/>
                <a:gd name="T93" fmla="*/ 67 h 75"/>
                <a:gd name="T94" fmla="*/ 58 w 75"/>
                <a:gd name="T95" fmla="*/ 62 h 75"/>
                <a:gd name="T96" fmla="*/ 63 w 75"/>
                <a:gd name="T97" fmla="*/ 56 h 75"/>
                <a:gd name="T98" fmla="*/ 67 w 75"/>
                <a:gd name="T99" fmla="*/ 49 h 75"/>
                <a:gd name="T100" fmla="*/ 70 w 75"/>
                <a:gd name="T101" fmla="*/ 42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"/>
                <a:gd name="T154" fmla="*/ 0 h 75"/>
                <a:gd name="T155" fmla="*/ 75 w 75"/>
                <a:gd name="T156" fmla="*/ 75 h 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" h="75">
                  <a:moveTo>
                    <a:pt x="74" y="36"/>
                  </a:moveTo>
                  <a:lnTo>
                    <a:pt x="74" y="35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6" y="14"/>
                  </a:lnTo>
                  <a:lnTo>
                    <a:pt x="65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6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5"/>
                  </a:lnTo>
                  <a:lnTo>
                    <a:pt x="14" y="66"/>
                  </a:lnTo>
                  <a:lnTo>
                    <a:pt x="16" y="67"/>
                  </a:lnTo>
                  <a:lnTo>
                    <a:pt x="17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9" y="71"/>
                  </a:lnTo>
                  <a:lnTo>
                    <a:pt x="51" y="71"/>
                  </a:lnTo>
                  <a:lnTo>
                    <a:pt x="53" y="70"/>
                  </a:lnTo>
                  <a:lnTo>
                    <a:pt x="54" y="69"/>
                  </a:lnTo>
                  <a:lnTo>
                    <a:pt x="56" y="68"/>
                  </a:lnTo>
                  <a:lnTo>
                    <a:pt x="57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1" y="64"/>
                  </a:lnTo>
                  <a:lnTo>
                    <a:pt x="63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4"/>
                  </a:lnTo>
                  <a:lnTo>
                    <a:pt x="70" y="53"/>
                  </a:lnTo>
                  <a:lnTo>
                    <a:pt x="71" y="51"/>
                  </a:lnTo>
                  <a:lnTo>
                    <a:pt x="71" y="49"/>
                  </a:lnTo>
                  <a:lnTo>
                    <a:pt x="72" y="47"/>
                  </a:lnTo>
                  <a:lnTo>
                    <a:pt x="72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70" y="31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1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3" y="16"/>
                  </a:lnTo>
                  <a:lnTo>
                    <a:pt x="62" y="15"/>
                  </a:lnTo>
                  <a:lnTo>
                    <a:pt x="61" y="14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4" y="8"/>
                  </a:lnTo>
                  <a:lnTo>
                    <a:pt x="52" y="7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10" y="56"/>
                  </a:lnTo>
                  <a:lnTo>
                    <a:pt x="11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20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5" y="68"/>
                  </a:lnTo>
                  <a:lnTo>
                    <a:pt x="26" y="68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2" y="66"/>
                  </a:lnTo>
                  <a:lnTo>
                    <a:pt x="54" y="65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60" y="60"/>
                  </a:lnTo>
                  <a:lnTo>
                    <a:pt x="61" y="59"/>
                  </a:lnTo>
                  <a:lnTo>
                    <a:pt x="62" y="58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6" y="52"/>
                  </a:lnTo>
                  <a:lnTo>
                    <a:pt x="67" y="51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9" y="45"/>
                  </a:lnTo>
                  <a:lnTo>
                    <a:pt x="69" y="43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74" y="36"/>
                  </a:lnTo>
                </a:path>
              </a:pathLst>
            </a:custGeom>
            <a:solidFill>
              <a:srgbClr val="FF3B4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68" name="Freeform 155"/>
            <p:cNvSpPr>
              <a:spLocks/>
            </p:cNvSpPr>
            <p:nvPr/>
          </p:nvSpPr>
          <p:spPr bwMode="auto">
            <a:xfrm>
              <a:off x="1424" y="2905"/>
              <a:ext cx="70" cy="69"/>
            </a:xfrm>
            <a:custGeom>
              <a:avLst/>
              <a:gdLst>
                <a:gd name="T0" fmla="*/ 68 w 70"/>
                <a:gd name="T1" fmla="*/ 27 h 69"/>
                <a:gd name="T2" fmla="*/ 65 w 70"/>
                <a:gd name="T3" fmla="*/ 19 h 69"/>
                <a:gd name="T4" fmla="*/ 61 w 70"/>
                <a:gd name="T5" fmla="*/ 12 h 69"/>
                <a:gd name="T6" fmla="*/ 55 w 70"/>
                <a:gd name="T7" fmla="*/ 6 h 69"/>
                <a:gd name="T8" fmla="*/ 48 w 70"/>
                <a:gd name="T9" fmla="*/ 2 h 69"/>
                <a:gd name="T10" fmla="*/ 39 w 70"/>
                <a:gd name="T11" fmla="*/ 0 h 69"/>
                <a:gd name="T12" fmla="*/ 31 w 70"/>
                <a:gd name="T13" fmla="*/ 0 h 69"/>
                <a:gd name="T14" fmla="*/ 22 w 70"/>
                <a:gd name="T15" fmla="*/ 2 h 69"/>
                <a:gd name="T16" fmla="*/ 15 w 70"/>
                <a:gd name="T17" fmla="*/ 5 h 69"/>
                <a:gd name="T18" fmla="*/ 8 w 70"/>
                <a:gd name="T19" fmla="*/ 11 h 69"/>
                <a:gd name="T20" fmla="*/ 4 w 70"/>
                <a:gd name="T21" fmla="*/ 17 h 69"/>
                <a:gd name="T22" fmla="*/ 1 w 70"/>
                <a:gd name="T23" fmla="*/ 25 h 69"/>
                <a:gd name="T24" fmla="*/ 0 w 70"/>
                <a:gd name="T25" fmla="*/ 34 h 69"/>
                <a:gd name="T26" fmla="*/ 1 w 70"/>
                <a:gd name="T27" fmla="*/ 42 h 69"/>
                <a:gd name="T28" fmla="*/ 4 w 70"/>
                <a:gd name="T29" fmla="*/ 50 h 69"/>
                <a:gd name="T30" fmla="*/ 8 w 70"/>
                <a:gd name="T31" fmla="*/ 56 h 69"/>
                <a:gd name="T32" fmla="*/ 15 w 70"/>
                <a:gd name="T33" fmla="*/ 62 h 69"/>
                <a:gd name="T34" fmla="*/ 22 w 70"/>
                <a:gd name="T35" fmla="*/ 66 h 69"/>
                <a:gd name="T36" fmla="*/ 31 w 70"/>
                <a:gd name="T37" fmla="*/ 67 h 69"/>
                <a:gd name="T38" fmla="*/ 39 w 70"/>
                <a:gd name="T39" fmla="*/ 67 h 69"/>
                <a:gd name="T40" fmla="*/ 48 w 70"/>
                <a:gd name="T41" fmla="*/ 65 h 69"/>
                <a:gd name="T42" fmla="*/ 55 w 70"/>
                <a:gd name="T43" fmla="*/ 61 h 69"/>
                <a:gd name="T44" fmla="*/ 61 w 70"/>
                <a:gd name="T45" fmla="*/ 55 h 69"/>
                <a:gd name="T46" fmla="*/ 65 w 70"/>
                <a:gd name="T47" fmla="*/ 48 h 69"/>
                <a:gd name="T48" fmla="*/ 68 w 70"/>
                <a:gd name="T49" fmla="*/ 40 h 69"/>
                <a:gd name="T50" fmla="*/ 65 w 70"/>
                <a:gd name="T51" fmla="*/ 34 h 69"/>
                <a:gd name="T52" fmla="*/ 64 w 70"/>
                <a:gd name="T53" fmla="*/ 26 h 69"/>
                <a:gd name="T54" fmla="*/ 61 w 70"/>
                <a:gd name="T55" fmla="*/ 19 h 69"/>
                <a:gd name="T56" fmla="*/ 57 w 70"/>
                <a:gd name="T57" fmla="*/ 13 h 69"/>
                <a:gd name="T58" fmla="*/ 51 w 70"/>
                <a:gd name="T59" fmla="*/ 8 h 69"/>
                <a:gd name="T60" fmla="*/ 45 w 70"/>
                <a:gd name="T61" fmla="*/ 5 h 69"/>
                <a:gd name="T62" fmla="*/ 37 w 70"/>
                <a:gd name="T63" fmla="*/ 3 h 69"/>
                <a:gd name="T64" fmla="*/ 29 w 70"/>
                <a:gd name="T65" fmla="*/ 3 h 69"/>
                <a:gd name="T66" fmla="*/ 22 w 70"/>
                <a:gd name="T67" fmla="*/ 5 h 69"/>
                <a:gd name="T68" fmla="*/ 15 w 70"/>
                <a:gd name="T69" fmla="*/ 9 h 69"/>
                <a:gd name="T70" fmla="*/ 10 w 70"/>
                <a:gd name="T71" fmla="*/ 14 h 69"/>
                <a:gd name="T72" fmla="*/ 6 w 70"/>
                <a:gd name="T73" fmla="*/ 20 h 69"/>
                <a:gd name="T74" fmla="*/ 4 w 70"/>
                <a:gd name="T75" fmla="*/ 27 h 69"/>
                <a:gd name="T76" fmla="*/ 3 w 70"/>
                <a:gd name="T77" fmla="*/ 35 h 69"/>
                <a:gd name="T78" fmla="*/ 4 w 70"/>
                <a:gd name="T79" fmla="*/ 43 h 69"/>
                <a:gd name="T80" fmla="*/ 7 w 70"/>
                <a:gd name="T81" fmla="*/ 49 h 69"/>
                <a:gd name="T82" fmla="*/ 12 w 70"/>
                <a:gd name="T83" fmla="*/ 55 h 69"/>
                <a:gd name="T84" fmla="*/ 18 w 70"/>
                <a:gd name="T85" fmla="*/ 60 h 69"/>
                <a:gd name="T86" fmla="*/ 25 w 70"/>
                <a:gd name="T87" fmla="*/ 63 h 69"/>
                <a:gd name="T88" fmla="*/ 32 w 70"/>
                <a:gd name="T89" fmla="*/ 64 h 69"/>
                <a:gd name="T90" fmla="*/ 40 w 70"/>
                <a:gd name="T91" fmla="*/ 63 h 69"/>
                <a:gd name="T92" fmla="*/ 48 w 70"/>
                <a:gd name="T93" fmla="*/ 61 h 69"/>
                <a:gd name="T94" fmla="*/ 54 w 70"/>
                <a:gd name="T95" fmla="*/ 57 h 69"/>
                <a:gd name="T96" fmla="*/ 59 w 70"/>
                <a:gd name="T97" fmla="*/ 52 h 69"/>
                <a:gd name="T98" fmla="*/ 63 w 70"/>
                <a:gd name="T99" fmla="*/ 45 h 69"/>
                <a:gd name="T100" fmla="*/ 65 w 70"/>
                <a:gd name="T101" fmla="*/ 38 h 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69"/>
                <a:gd name="T155" fmla="*/ 70 w 70"/>
                <a:gd name="T156" fmla="*/ 69 h 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69">
                  <a:moveTo>
                    <a:pt x="69" y="34"/>
                  </a:moveTo>
                  <a:lnTo>
                    <a:pt x="69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0"/>
                  </a:lnTo>
                  <a:lnTo>
                    <a:pt x="65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11"/>
                  </a:lnTo>
                  <a:lnTo>
                    <a:pt x="58" y="10"/>
                  </a:lnTo>
                  <a:lnTo>
                    <a:pt x="57" y="8"/>
                  </a:lnTo>
                  <a:lnTo>
                    <a:pt x="56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1" y="59"/>
                  </a:lnTo>
                  <a:lnTo>
                    <a:pt x="12" y="60"/>
                  </a:lnTo>
                  <a:lnTo>
                    <a:pt x="13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4"/>
                  </a:lnTo>
                  <a:lnTo>
                    <a:pt x="21" y="65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1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1" y="63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2" y="54"/>
                  </a:lnTo>
                  <a:lnTo>
                    <a:pt x="63" y="53"/>
                  </a:lnTo>
                  <a:lnTo>
                    <a:pt x="64" y="51"/>
                  </a:lnTo>
                  <a:lnTo>
                    <a:pt x="64" y="50"/>
                  </a:lnTo>
                  <a:lnTo>
                    <a:pt x="65" y="48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8" y="37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2" y="20"/>
                  </a:lnTo>
                  <a:lnTo>
                    <a:pt x="61" y="19"/>
                  </a:lnTo>
                  <a:lnTo>
                    <a:pt x="61" y="18"/>
                  </a:lnTo>
                  <a:lnTo>
                    <a:pt x="60" y="16"/>
                  </a:lnTo>
                  <a:lnTo>
                    <a:pt x="59" y="15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4"/>
                  </a:lnTo>
                  <a:lnTo>
                    <a:pt x="12" y="55"/>
                  </a:lnTo>
                  <a:lnTo>
                    <a:pt x="13" y="56"/>
                  </a:lnTo>
                  <a:lnTo>
                    <a:pt x="14" y="57"/>
                  </a:lnTo>
                  <a:lnTo>
                    <a:pt x="15" y="58"/>
                  </a:lnTo>
                  <a:lnTo>
                    <a:pt x="17" y="59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1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6"/>
                  </a:lnTo>
                  <a:lnTo>
                    <a:pt x="56" y="55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4"/>
                  </a:lnTo>
                  <a:lnTo>
                    <a:pt x="69" y="34"/>
                  </a:lnTo>
                </a:path>
              </a:pathLst>
            </a:custGeom>
            <a:solidFill>
              <a:srgbClr val="FF454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69" name="Freeform 156"/>
            <p:cNvSpPr>
              <a:spLocks/>
            </p:cNvSpPr>
            <p:nvPr/>
          </p:nvSpPr>
          <p:spPr bwMode="auto">
            <a:xfrm>
              <a:off x="1426" y="2906"/>
              <a:ext cx="67" cy="67"/>
            </a:xfrm>
            <a:custGeom>
              <a:avLst/>
              <a:gdLst>
                <a:gd name="T0" fmla="*/ 65 w 67"/>
                <a:gd name="T1" fmla="*/ 26 h 67"/>
                <a:gd name="T2" fmla="*/ 62 w 67"/>
                <a:gd name="T3" fmla="*/ 18 h 67"/>
                <a:gd name="T4" fmla="*/ 58 w 67"/>
                <a:gd name="T5" fmla="*/ 11 h 67"/>
                <a:gd name="T6" fmla="*/ 52 w 67"/>
                <a:gd name="T7" fmla="*/ 6 h 67"/>
                <a:gd name="T8" fmla="*/ 45 w 67"/>
                <a:gd name="T9" fmla="*/ 2 h 67"/>
                <a:gd name="T10" fmla="*/ 38 w 67"/>
                <a:gd name="T11" fmla="*/ 0 h 67"/>
                <a:gd name="T12" fmla="*/ 29 w 67"/>
                <a:gd name="T13" fmla="*/ 0 h 67"/>
                <a:gd name="T14" fmla="*/ 21 w 67"/>
                <a:gd name="T15" fmla="*/ 1 h 67"/>
                <a:gd name="T16" fmla="*/ 14 w 67"/>
                <a:gd name="T17" fmla="*/ 5 h 67"/>
                <a:gd name="T18" fmla="*/ 8 w 67"/>
                <a:gd name="T19" fmla="*/ 10 h 67"/>
                <a:gd name="T20" fmla="*/ 3 w 67"/>
                <a:gd name="T21" fmla="*/ 17 h 67"/>
                <a:gd name="T22" fmla="*/ 1 w 67"/>
                <a:gd name="T23" fmla="*/ 24 h 67"/>
                <a:gd name="T24" fmla="*/ 0 w 67"/>
                <a:gd name="T25" fmla="*/ 32 h 67"/>
                <a:gd name="T26" fmla="*/ 1 w 67"/>
                <a:gd name="T27" fmla="*/ 41 h 67"/>
                <a:gd name="T28" fmla="*/ 3 w 67"/>
                <a:gd name="T29" fmla="*/ 48 h 67"/>
                <a:gd name="T30" fmla="*/ 8 w 67"/>
                <a:gd name="T31" fmla="*/ 55 h 67"/>
                <a:gd name="T32" fmla="*/ 14 w 67"/>
                <a:gd name="T33" fmla="*/ 60 h 67"/>
                <a:gd name="T34" fmla="*/ 21 w 67"/>
                <a:gd name="T35" fmla="*/ 64 h 67"/>
                <a:gd name="T36" fmla="*/ 29 w 67"/>
                <a:gd name="T37" fmla="*/ 65 h 67"/>
                <a:gd name="T38" fmla="*/ 38 w 67"/>
                <a:gd name="T39" fmla="*/ 65 h 67"/>
                <a:gd name="T40" fmla="*/ 45 w 67"/>
                <a:gd name="T41" fmla="*/ 63 h 67"/>
                <a:gd name="T42" fmla="*/ 52 w 67"/>
                <a:gd name="T43" fmla="*/ 59 h 67"/>
                <a:gd name="T44" fmla="*/ 58 w 67"/>
                <a:gd name="T45" fmla="*/ 54 h 67"/>
                <a:gd name="T46" fmla="*/ 62 w 67"/>
                <a:gd name="T47" fmla="*/ 47 h 67"/>
                <a:gd name="T48" fmla="*/ 65 w 67"/>
                <a:gd name="T49" fmla="*/ 39 h 67"/>
                <a:gd name="T50" fmla="*/ 62 w 67"/>
                <a:gd name="T51" fmla="*/ 32 h 67"/>
                <a:gd name="T52" fmla="*/ 61 w 67"/>
                <a:gd name="T53" fmla="*/ 25 h 67"/>
                <a:gd name="T54" fmla="*/ 58 w 67"/>
                <a:gd name="T55" fmla="*/ 18 h 67"/>
                <a:gd name="T56" fmla="*/ 54 w 67"/>
                <a:gd name="T57" fmla="*/ 13 h 67"/>
                <a:gd name="T58" fmla="*/ 49 w 67"/>
                <a:gd name="T59" fmla="*/ 8 h 67"/>
                <a:gd name="T60" fmla="*/ 43 w 67"/>
                <a:gd name="T61" fmla="*/ 5 h 67"/>
                <a:gd name="T62" fmla="*/ 36 w 67"/>
                <a:gd name="T63" fmla="*/ 3 h 67"/>
                <a:gd name="T64" fmla="*/ 28 w 67"/>
                <a:gd name="T65" fmla="*/ 3 h 67"/>
                <a:gd name="T66" fmla="*/ 21 w 67"/>
                <a:gd name="T67" fmla="*/ 5 h 67"/>
                <a:gd name="T68" fmla="*/ 15 w 67"/>
                <a:gd name="T69" fmla="*/ 9 h 67"/>
                <a:gd name="T70" fmla="*/ 10 w 67"/>
                <a:gd name="T71" fmla="*/ 14 h 67"/>
                <a:gd name="T72" fmla="*/ 6 w 67"/>
                <a:gd name="T73" fmla="*/ 20 h 67"/>
                <a:gd name="T74" fmla="*/ 4 w 67"/>
                <a:gd name="T75" fmla="*/ 26 h 67"/>
                <a:gd name="T76" fmla="*/ 3 w 67"/>
                <a:gd name="T77" fmla="*/ 34 h 67"/>
                <a:gd name="T78" fmla="*/ 4 w 67"/>
                <a:gd name="T79" fmla="*/ 41 h 67"/>
                <a:gd name="T80" fmla="*/ 7 w 67"/>
                <a:gd name="T81" fmla="*/ 48 h 67"/>
                <a:gd name="T82" fmla="*/ 12 w 67"/>
                <a:gd name="T83" fmla="*/ 53 h 67"/>
                <a:gd name="T84" fmla="*/ 17 w 67"/>
                <a:gd name="T85" fmla="*/ 58 h 67"/>
                <a:gd name="T86" fmla="*/ 24 w 67"/>
                <a:gd name="T87" fmla="*/ 61 h 67"/>
                <a:gd name="T88" fmla="*/ 31 w 67"/>
                <a:gd name="T89" fmla="*/ 62 h 67"/>
                <a:gd name="T90" fmla="*/ 38 w 67"/>
                <a:gd name="T91" fmla="*/ 61 h 67"/>
                <a:gd name="T92" fmla="*/ 45 w 67"/>
                <a:gd name="T93" fmla="*/ 59 h 67"/>
                <a:gd name="T94" fmla="*/ 51 w 67"/>
                <a:gd name="T95" fmla="*/ 55 h 67"/>
                <a:gd name="T96" fmla="*/ 56 w 67"/>
                <a:gd name="T97" fmla="*/ 50 h 67"/>
                <a:gd name="T98" fmla="*/ 60 w 67"/>
                <a:gd name="T99" fmla="*/ 44 h 67"/>
                <a:gd name="T100" fmla="*/ 62 w 67"/>
                <a:gd name="T101" fmla="*/ 37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"/>
                <a:gd name="T154" fmla="*/ 0 h 67"/>
                <a:gd name="T155" fmla="*/ 67 w 67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" h="67">
                  <a:moveTo>
                    <a:pt x="66" y="32"/>
                  </a:moveTo>
                  <a:lnTo>
                    <a:pt x="66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9" y="13"/>
                  </a:lnTo>
                  <a:lnTo>
                    <a:pt x="58" y="11"/>
                  </a:lnTo>
                  <a:lnTo>
                    <a:pt x="57" y="10"/>
                  </a:lnTo>
                  <a:lnTo>
                    <a:pt x="56" y="9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4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5" y="63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0" y="61"/>
                  </a:lnTo>
                  <a:lnTo>
                    <a:pt x="51" y="60"/>
                  </a:lnTo>
                  <a:lnTo>
                    <a:pt x="52" y="59"/>
                  </a:lnTo>
                  <a:lnTo>
                    <a:pt x="54" y="58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50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50" y="9"/>
                  </a:lnTo>
                  <a:lnTo>
                    <a:pt x="49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5" y="6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8"/>
                  </a:lnTo>
                  <a:lnTo>
                    <a:pt x="58" y="47"/>
                  </a:lnTo>
                  <a:lnTo>
                    <a:pt x="59" y="45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1" y="41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6" y="32"/>
                  </a:lnTo>
                </a:path>
              </a:pathLst>
            </a:custGeom>
            <a:solidFill>
              <a:srgbClr val="FF4C5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70" name="Freeform 157"/>
            <p:cNvSpPr>
              <a:spLocks/>
            </p:cNvSpPr>
            <p:nvPr/>
          </p:nvSpPr>
          <p:spPr bwMode="auto">
            <a:xfrm>
              <a:off x="1427" y="2908"/>
              <a:ext cx="64" cy="64"/>
            </a:xfrm>
            <a:custGeom>
              <a:avLst/>
              <a:gdLst>
                <a:gd name="T0" fmla="*/ 62 w 64"/>
                <a:gd name="T1" fmla="*/ 25 h 64"/>
                <a:gd name="T2" fmla="*/ 59 w 64"/>
                <a:gd name="T3" fmla="*/ 17 h 64"/>
                <a:gd name="T4" fmla="*/ 55 w 64"/>
                <a:gd name="T5" fmla="*/ 11 h 64"/>
                <a:gd name="T6" fmla="*/ 50 w 64"/>
                <a:gd name="T7" fmla="*/ 6 h 64"/>
                <a:gd name="T8" fmla="*/ 43 w 64"/>
                <a:gd name="T9" fmla="*/ 2 h 64"/>
                <a:gd name="T10" fmla="*/ 36 w 64"/>
                <a:gd name="T11" fmla="*/ 0 h 64"/>
                <a:gd name="T12" fmla="*/ 28 w 64"/>
                <a:gd name="T13" fmla="*/ 0 h 64"/>
                <a:gd name="T14" fmla="*/ 20 w 64"/>
                <a:gd name="T15" fmla="*/ 1 h 64"/>
                <a:gd name="T16" fmla="*/ 13 w 64"/>
                <a:gd name="T17" fmla="*/ 5 h 64"/>
                <a:gd name="T18" fmla="*/ 8 w 64"/>
                <a:gd name="T19" fmla="*/ 10 h 64"/>
                <a:gd name="T20" fmla="*/ 3 w 64"/>
                <a:gd name="T21" fmla="*/ 16 h 64"/>
                <a:gd name="T22" fmla="*/ 0 w 64"/>
                <a:gd name="T23" fmla="*/ 23 h 64"/>
                <a:gd name="T24" fmla="*/ 0 w 64"/>
                <a:gd name="T25" fmla="*/ 31 h 64"/>
                <a:gd name="T26" fmla="*/ 0 w 64"/>
                <a:gd name="T27" fmla="*/ 39 h 64"/>
                <a:gd name="T28" fmla="*/ 3 w 64"/>
                <a:gd name="T29" fmla="*/ 46 h 64"/>
                <a:gd name="T30" fmla="*/ 8 w 64"/>
                <a:gd name="T31" fmla="*/ 52 h 64"/>
                <a:gd name="T32" fmla="*/ 13 w 64"/>
                <a:gd name="T33" fmla="*/ 57 h 64"/>
                <a:gd name="T34" fmla="*/ 20 w 64"/>
                <a:gd name="T35" fmla="*/ 60 h 64"/>
                <a:gd name="T36" fmla="*/ 28 w 64"/>
                <a:gd name="T37" fmla="*/ 62 h 64"/>
                <a:gd name="T38" fmla="*/ 36 w 64"/>
                <a:gd name="T39" fmla="*/ 62 h 64"/>
                <a:gd name="T40" fmla="*/ 43 w 64"/>
                <a:gd name="T41" fmla="*/ 60 h 64"/>
                <a:gd name="T42" fmla="*/ 50 w 64"/>
                <a:gd name="T43" fmla="*/ 56 h 64"/>
                <a:gd name="T44" fmla="*/ 55 w 64"/>
                <a:gd name="T45" fmla="*/ 51 h 64"/>
                <a:gd name="T46" fmla="*/ 59 w 64"/>
                <a:gd name="T47" fmla="*/ 45 h 64"/>
                <a:gd name="T48" fmla="*/ 62 w 64"/>
                <a:gd name="T49" fmla="*/ 37 h 64"/>
                <a:gd name="T50" fmla="*/ 59 w 64"/>
                <a:gd name="T51" fmla="*/ 31 h 64"/>
                <a:gd name="T52" fmla="*/ 58 w 64"/>
                <a:gd name="T53" fmla="*/ 24 h 64"/>
                <a:gd name="T54" fmla="*/ 56 w 64"/>
                <a:gd name="T55" fmla="*/ 18 h 64"/>
                <a:gd name="T56" fmla="*/ 52 w 64"/>
                <a:gd name="T57" fmla="*/ 12 h 64"/>
                <a:gd name="T58" fmla="*/ 47 w 64"/>
                <a:gd name="T59" fmla="*/ 8 h 64"/>
                <a:gd name="T60" fmla="*/ 41 w 64"/>
                <a:gd name="T61" fmla="*/ 5 h 64"/>
                <a:gd name="T62" fmla="*/ 34 w 64"/>
                <a:gd name="T63" fmla="*/ 3 h 64"/>
                <a:gd name="T64" fmla="*/ 27 w 64"/>
                <a:gd name="T65" fmla="*/ 3 h 64"/>
                <a:gd name="T66" fmla="*/ 20 w 64"/>
                <a:gd name="T67" fmla="*/ 5 h 64"/>
                <a:gd name="T68" fmla="*/ 14 w 64"/>
                <a:gd name="T69" fmla="*/ 9 h 64"/>
                <a:gd name="T70" fmla="*/ 9 w 64"/>
                <a:gd name="T71" fmla="*/ 13 h 64"/>
                <a:gd name="T72" fmla="*/ 6 w 64"/>
                <a:gd name="T73" fmla="*/ 19 h 64"/>
                <a:gd name="T74" fmla="*/ 4 w 64"/>
                <a:gd name="T75" fmla="*/ 25 h 64"/>
                <a:gd name="T76" fmla="*/ 3 w 64"/>
                <a:gd name="T77" fmla="*/ 32 h 64"/>
                <a:gd name="T78" fmla="*/ 4 w 64"/>
                <a:gd name="T79" fmla="*/ 39 h 64"/>
                <a:gd name="T80" fmla="*/ 7 w 64"/>
                <a:gd name="T81" fmla="*/ 46 h 64"/>
                <a:gd name="T82" fmla="*/ 11 w 64"/>
                <a:gd name="T83" fmla="*/ 51 h 64"/>
                <a:gd name="T84" fmla="*/ 16 w 64"/>
                <a:gd name="T85" fmla="*/ 55 h 64"/>
                <a:gd name="T86" fmla="*/ 23 w 64"/>
                <a:gd name="T87" fmla="*/ 58 h 64"/>
                <a:gd name="T88" fmla="*/ 30 w 64"/>
                <a:gd name="T89" fmla="*/ 59 h 64"/>
                <a:gd name="T90" fmla="*/ 37 w 64"/>
                <a:gd name="T91" fmla="*/ 58 h 64"/>
                <a:gd name="T92" fmla="*/ 43 w 64"/>
                <a:gd name="T93" fmla="*/ 56 h 64"/>
                <a:gd name="T94" fmla="*/ 49 w 64"/>
                <a:gd name="T95" fmla="*/ 52 h 64"/>
                <a:gd name="T96" fmla="*/ 53 w 64"/>
                <a:gd name="T97" fmla="*/ 48 h 64"/>
                <a:gd name="T98" fmla="*/ 57 w 64"/>
                <a:gd name="T99" fmla="*/ 42 h 64"/>
                <a:gd name="T100" fmla="*/ 59 w 64"/>
                <a:gd name="T101" fmla="*/ 35 h 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"/>
                <a:gd name="T154" fmla="*/ 0 h 64"/>
                <a:gd name="T155" fmla="*/ 64 w 64"/>
                <a:gd name="T156" fmla="*/ 64 h 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" h="64">
                  <a:moveTo>
                    <a:pt x="63" y="31"/>
                  </a:moveTo>
                  <a:lnTo>
                    <a:pt x="62" y="29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1" y="55"/>
                  </a:lnTo>
                  <a:lnTo>
                    <a:pt x="12" y="56"/>
                  </a:lnTo>
                  <a:lnTo>
                    <a:pt x="13" y="57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59" y="45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3"/>
                  </a:lnTo>
                  <a:lnTo>
                    <a:pt x="63" y="31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8" y="25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3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6" y="44"/>
                  </a:lnTo>
                  <a:lnTo>
                    <a:pt x="56" y="43"/>
                  </a:lnTo>
                  <a:lnTo>
                    <a:pt x="57" y="42"/>
                  </a:lnTo>
                  <a:lnTo>
                    <a:pt x="57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3" y="31"/>
                  </a:lnTo>
                </a:path>
              </a:pathLst>
            </a:custGeom>
            <a:solidFill>
              <a:srgbClr val="FF575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71" name="Freeform 158"/>
            <p:cNvSpPr>
              <a:spLocks/>
            </p:cNvSpPr>
            <p:nvPr/>
          </p:nvSpPr>
          <p:spPr bwMode="auto">
            <a:xfrm>
              <a:off x="1429" y="2909"/>
              <a:ext cx="61" cy="61"/>
            </a:xfrm>
            <a:custGeom>
              <a:avLst/>
              <a:gdLst>
                <a:gd name="T0" fmla="*/ 59 w 61"/>
                <a:gd name="T1" fmla="*/ 23 h 61"/>
                <a:gd name="T2" fmla="*/ 57 w 61"/>
                <a:gd name="T3" fmla="*/ 17 h 61"/>
                <a:gd name="T4" fmla="*/ 53 w 61"/>
                <a:gd name="T5" fmla="*/ 11 h 61"/>
                <a:gd name="T6" fmla="*/ 48 w 61"/>
                <a:gd name="T7" fmla="*/ 6 h 61"/>
                <a:gd name="T8" fmla="*/ 41 w 61"/>
                <a:gd name="T9" fmla="*/ 2 h 61"/>
                <a:gd name="T10" fmla="*/ 34 w 61"/>
                <a:gd name="T11" fmla="*/ 0 h 61"/>
                <a:gd name="T12" fmla="*/ 26 w 61"/>
                <a:gd name="T13" fmla="*/ 0 h 61"/>
                <a:gd name="T14" fmla="*/ 19 w 61"/>
                <a:gd name="T15" fmla="*/ 1 h 61"/>
                <a:gd name="T16" fmla="*/ 13 w 61"/>
                <a:gd name="T17" fmla="*/ 5 h 61"/>
                <a:gd name="T18" fmla="*/ 7 w 61"/>
                <a:gd name="T19" fmla="*/ 9 h 61"/>
                <a:gd name="T20" fmla="*/ 3 w 61"/>
                <a:gd name="T21" fmla="*/ 15 h 61"/>
                <a:gd name="T22" fmla="*/ 0 w 61"/>
                <a:gd name="T23" fmla="*/ 22 h 61"/>
                <a:gd name="T24" fmla="*/ 0 w 61"/>
                <a:gd name="T25" fmla="*/ 30 h 61"/>
                <a:gd name="T26" fmla="*/ 0 w 61"/>
                <a:gd name="T27" fmla="*/ 37 h 61"/>
                <a:gd name="T28" fmla="*/ 3 w 61"/>
                <a:gd name="T29" fmla="*/ 44 h 61"/>
                <a:gd name="T30" fmla="*/ 7 w 61"/>
                <a:gd name="T31" fmla="*/ 50 h 61"/>
                <a:gd name="T32" fmla="*/ 13 w 61"/>
                <a:gd name="T33" fmla="*/ 54 h 61"/>
                <a:gd name="T34" fmla="*/ 19 w 61"/>
                <a:gd name="T35" fmla="*/ 58 h 61"/>
                <a:gd name="T36" fmla="*/ 26 w 61"/>
                <a:gd name="T37" fmla="*/ 59 h 61"/>
                <a:gd name="T38" fmla="*/ 34 w 61"/>
                <a:gd name="T39" fmla="*/ 59 h 61"/>
                <a:gd name="T40" fmla="*/ 41 w 61"/>
                <a:gd name="T41" fmla="*/ 57 h 61"/>
                <a:gd name="T42" fmla="*/ 48 w 61"/>
                <a:gd name="T43" fmla="*/ 54 h 61"/>
                <a:gd name="T44" fmla="*/ 53 w 61"/>
                <a:gd name="T45" fmla="*/ 49 h 61"/>
                <a:gd name="T46" fmla="*/ 57 w 61"/>
                <a:gd name="T47" fmla="*/ 43 h 61"/>
                <a:gd name="T48" fmla="*/ 59 w 61"/>
                <a:gd name="T49" fmla="*/ 36 h 61"/>
                <a:gd name="T50" fmla="*/ 56 w 61"/>
                <a:gd name="T51" fmla="*/ 30 h 61"/>
                <a:gd name="T52" fmla="*/ 55 w 61"/>
                <a:gd name="T53" fmla="*/ 23 h 61"/>
                <a:gd name="T54" fmla="*/ 53 w 61"/>
                <a:gd name="T55" fmla="*/ 17 h 61"/>
                <a:gd name="T56" fmla="*/ 49 w 61"/>
                <a:gd name="T57" fmla="*/ 12 h 61"/>
                <a:gd name="T58" fmla="*/ 44 w 61"/>
                <a:gd name="T59" fmla="*/ 8 h 61"/>
                <a:gd name="T60" fmla="*/ 39 w 61"/>
                <a:gd name="T61" fmla="*/ 5 h 61"/>
                <a:gd name="T62" fmla="*/ 32 w 61"/>
                <a:gd name="T63" fmla="*/ 3 h 61"/>
                <a:gd name="T64" fmla="*/ 25 w 61"/>
                <a:gd name="T65" fmla="*/ 3 h 61"/>
                <a:gd name="T66" fmla="*/ 19 w 61"/>
                <a:gd name="T67" fmla="*/ 5 h 61"/>
                <a:gd name="T68" fmla="*/ 14 w 61"/>
                <a:gd name="T69" fmla="*/ 8 h 61"/>
                <a:gd name="T70" fmla="*/ 9 w 61"/>
                <a:gd name="T71" fmla="*/ 13 h 61"/>
                <a:gd name="T72" fmla="*/ 6 w 61"/>
                <a:gd name="T73" fmla="*/ 18 h 61"/>
                <a:gd name="T74" fmla="*/ 4 w 61"/>
                <a:gd name="T75" fmla="*/ 24 h 61"/>
                <a:gd name="T76" fmla="*/ 3 w 61"/>
                <a:gd name="T77" fmla="*/ 31 h 61"/>
                <a:gd name="T78" fmla="*/ 4 w 61"/>
                <a:gd name="T79" fmla="*/ 37 h 61"/>
                <a:gd name="T80" fmla="*/ 7 w 61"/>
                <a:gd name="T81" fmla="*/ 43 h 61"/>
                <a:gd name="T82" fmla="*/ 11 w 61"/>
                <a:gd name="T83" fmla="*/ 48 h 61"/>
                <a:gd name="T84" fmla="*/ 16 w 61"/>
                <a:gd name="T85" fmla="*/ 52 h 61"/>
                <a:gd name="T86" fmla="*/ 22 w 61"/>
                <a:gd name="T87" fmla="*/ 55 h 61"/>
                <a:gd name="T88" fmla="*/ 28 w 61"/>
                <a:gd name="T89" fmla="*/ 56 h 61"/>
                <a:gd name="T90" fmla="*/ 35 w 61"/>
                <a:gd name="T91" fmla="*/ 55 h 61"/>
                <a:gd name="T92" fmla="*/ 41 w 61"/>
                <a:gd name="T93" fmla="*/ 53 h 61"/>
                <a:gd name="T94" fmla="*/ 46 w 61"/>
                <a:gd name="T95" fmla="*/ 50 h 61"/>
                <a:gd name="T96" fmla="*/ 51 w 61"/>
                <a:gd name="T97" fmla="*/ 45 h 61"/>
                <a:gd name="T98" fmla="*/ 54 w 61"/>
                <a:gd name="T99" fmla="*/ 40 h 61"/>
                <a:gd name="T100" fmla="*/ 56 w 61"/>
                <a:gd name="T101" fmla="*/ 34 h 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"/>
                <a:gd name="T154" fmla="*/ 0 h 61"/>
                <a:gd name="T155" fmla="*/ 61 w 61"/>
                <a:gd name="T156" fmla="*/ 61 h 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" h="61">
                  <a:moveTo>
                    <a:pt x="60" y="30"/>
                  </a:moveTo>
                  <a:lnTo>
                    <a:pt x="60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7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9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7"/>
                  </a:lnTo>
                  <a:lnTo>
                    <a:pt x="56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0" y="13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1" y="45"/>
                  </a:lnTo>
                  <a:lnTo>
                    <a:pt x="52" y="44"/>
                  </a:lnTo>
                  <a:lnTo>
                    <a:pt x="52" y="43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4" y="40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60" y="30"/>
                  </a:lnTo>
                </a:path>
              </a:pathLst>
            </a:custGeom>
            <a:solidFill>
              <a:srgbClr val="FF61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72" name="Freeform 159"/>
            <p:cNvSpPr>
              <a:spLocks/>
            </p:cNvSpPr>
            <p:nvPr/>
          </p:nvSpPr>
          <p:spPr bwMode="auto">
            <a:xfrm>
              <a:off x="1431" y="2912"/>
              <a:ext cx="56" cy="56"/>
            </a:xfrm>
            <a:custGeom>
              <a:avLst/>
              <a:gdLst>
                <a:gd name="T0" fmla="*/ 54 w 56"/>
                <a:gd name="T1" fmla="*/ 21 h 56"/>
                <a:gd name="T2" fmla="*/ 52 w 56"/>
                <a:gd name="T3" fmla="*/ 15 h 56"/>
                <a:gd name="T4" fmla="*/ 48 w 56"/>
                <a:gd name="T5" fmla="*/ 10 h 56"/>
                <a:gd name="T6" fmla="*/ 43 w 56"/>
                <a:gd name="T7" fmla="*/ 5 h 56"/>
                <a:gd name="T8" fmla="*/ 38 w 56"/>
                <a:gd name="T9" fmla="*/ 2 h 56"/>
                <a:gd name="T10" fmla="*/ 31 w 56"/>
                <a:gd name="T11" fmla="*/ 0 h 56"/>
                <a:gd name="T12" fmla="*/ 24 w 56"/>
                <a:gd name="T13" fmla="*/ 0 h 56"/>
                <a:gd name="T14" fmla="*/ 18 w 56"/>
                <a:gd name="T15" fmla="*/ 1 h 56"/>
                <a:gd name="T16" fmla="*/ 12 w 56"/>
                <a:gd name="T17" fmla="*/ 4 h 56"/>
                <a:gd name="T18" fmla="*/ 7 w 56"/>
                <a:gd name="T19" fmla="*/ 8 h 56"/>
                <a:gd name="T20" fmla="*/ 3 w 56"/>
                <a:gd name="T21" fmla="*/ 14 h 56"/>
                <a:gd name="T22" fmla="*/ 0 w 56"/>
                <a:gd name="T23" fmla="*/ 20 h 56"/>
                <a:gd name="T24" fmla="*/ 0 w 56"/>
                <a:gd name="T25" fmla="*/ 27 h 56"/>
                <a:gd name="T26" fmla="*/ 0 w 56"/>
                <a:gd name="T27" fmla="*/ 34 h 56"/>
                <a:gd name="T28" fmla="*/ 3 w 56"/>
                <a:gd name="T29" fmla="*/ 40 h 56"/>
                <a:gd name="T30" fmla="*/ 7 w 56"/>
                <a:gd name="T31" fmla="*/ 45 h 56"/>
                <a:gd name="T32" fmla="*/ 12 w 56"/>
                <a:gd name="T33" fmla="*/ 50 h 56"/>
                <a:gd name="T34" fmla="*/ 18 w 56"/>
                <a:gd name="T35" fmla="*/ 53 h 56"/>
                <a:gd name="T36" fmla="*/ 24 w 56"/>
                <a:gd name="T37" fmla="*/ 54 h 56"/>
                <a:gd name="T38" fmla="*/ 31 w 56"/>
                <a:gd name="T39" fmla="*/ 54 h 56"/>
                <a:gd name="T40" fmla="*/ 38 w 56"/>
                <a:gd name="T41" fmla="*/ 52 h 56"/>
                <a:gd name="T42" fmla="*/ 43 w 56"/>
                <a:gd name="T43" fmla="*/ 49 h 56"/>
                <a:gd name="T44" fmla="*/ 48 w 56"/>
                <a:gd name="T45" fmla="*/ 45 h 56"/>
                <a:gd name="T46" fmla="*/ 52 w 56"/>
                <a:gd name="T47" fmla="*/ 39 h 56"/>
                <a:gd name="T48" fmla="*/ 54 w 56"/>
                <a:gd name="T49" fmla="*/ 33 h 56"/>
                <a:gd name="T50" fmla="*/ 51 w 56"/>
                <a:gd name="T51" fmla="*/ 27 h 56"/>
                <a:gd name="T52" fmla="*/ 50 w 56"/>
                <a:gd name="T53" fmla="*/ 21 h 56"/>
                <a:gd name="T54" fmla="*/ 48 w 56"/>
                <a:gd name="T55" fmla="*/ 16 h 56"/>
                <a:gd name="T56" fmla="*/ 45 w 56"/>
                <a:gd name="T57" fmla="*/ 11 h 56"/>
                <a:gd name="T58" fmla="*/ 40 w 56"/>
                <a:gd name="T59" fmla="*/ 7 h 56"/>
                <a:gd name="T60" fmla="*/ 35 w 56"/>
                <a:gd name="T61" fmla="*/ 4 h 56"/>
                <a:gd name="T62" fmla="*/ 29 w 56"/>
                <a:gd name="T63" fmla="*/ 3 h 56"/>
                <a:gd name="T64" fmla="*/ 23 w 56"/>
                <a:gd name="T65" fmla="*/ 3 h 56"/>
                <a:gd name="T66" fmla="*/ 18 w 56"/>
                <a:gd name="T67" fmla="*/ 5 h 56"/>
                <a:gd name="T68" fmla="*/ 13 w 56"/>
                <a:gd name="T69" fmla="*/ 8 h 56"/>
                <a:gd name="T70" fmla="*/ 8 w 56"/>
                <a:gd name="T71" fmla="*/ 12 h 56"/>
                <a:gd name="T72" fmla="*/ 5 w 56"/>
                <a:gd name="T73" fmla="*/ 17 h 56"/>
                <a:gd name="T74" fmla="*/ 3 w 56"/>
                <a:gd name="T75" fmla="*/ 22 h 56"/>
                <a:gd name="T76" fmla="*/ 3 w 56"/>
                <a:gd name="T77" fmla="*/ 28 h 56"/>
                <a:gd name="T78" fmla="*/ 4 w 56"/>
                <a:gd name="T79" fmla="*/ 34 h 56"/>
                <a:gd name="T80" fmla="*/ 6 w 56"/>
                <a:gd name="T81" fmla="*/ 40 h 56"/>
                <a:gd name="T82" fmla="*/ 10 w 56"/>
                <a:gd name="T83" fmla="*/ 44 h 56"/>
                <a:gd name="T84" fmla="*/ 15 w 56"/>
                <a:gd name="T85" fmla="*/ 48 h 56"/>
                <a:gd name="T86" fmla="*/ 20 w 56"/>
                <a:gd name="T87" fmla="*/ 50 h 56"/>
                <a:gd name="T88" fmla="*/ 26 w 56"/>
                <a:gd name="T89" fmla="*/ 51 h 56"/>
                <a:gd name="T90" fmla="*/ 32 w 56"/>
                <a:gd name="T91" fmla="*/ 51 h 56"/>
                <a:gd name="T92" fmla="*/ 37 w 56"/>
                <a:gd name="T93" fmla="*/ 49 h 56"/>
                <a:gd name="T94" fmla="*/ 42 w 56"/>
                <a:gd name="T95" fmla="*/ 46 h 56"/>
                <a:gd name="T96" fmla="*/ 46 w 56"/>
                <a:gd name="T97" fmla="*/ 41 h 56"/>
                <a:gd name="T98" fmla="*/ 49 w 56"/>
                <a:gd name="T99" fmla="*/ 36 h 56"/>
                <a:gd name="T100" fmla="*/ 51 w 56"/>
                <a:gd name="T101" fmla="*/ 31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56"/>
                <a:gd name="T155" fmla="*/ 56 w 56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56">
                  <a:moveTo>
                    <a:pt x="55" y="27"/>
                  </a:moveTo>
                  <a:lnTo>
                    <a:pt x="55" y="26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3" y="49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9" y="43"/>
                  </a:lnTo>
                  <a:lnTo>
                    <a:pt x="50" y="42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5" y="28"/>
                  </a:lnTo>
                  <a:lnTo>
                    <a:pt x="55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5" y="27"/>
                  </a:lnTo>
                </a:path>
              </a:pathLst>
            </a:custGeom>
            <a:solidFill>
              <a:srgbClr val="FF697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73" name="Freeform 160"/>
            <p:cNvSpPr>
              <a:spLocks/>
            </p:cNvSpPr>
            <p:nvPr/>
          </p:nvSpPr>
          <p:spPr bwMode="auto">
            <a:xfrm>
              <a:off x="1434" y="2913"/>
              <a:ext cx="52" cy="53"/>
            </a:xfrm>
            <a:custGeom>
              <a:avLst/>
              <a:gdLst>
                <a:gd name="T0" fmla="*/ 50 w 52"/>
                <a:gd name="T1" fmla="*/ 21 h 53"/>
                <a:gd name="T2" fmla="*/ 49 w 52"/>
                <a:gd name="T3" fmla="*/ 17 h 53"/>
                <a:gd name="T4" fmla="*/ 47 w 52"/>
                <a:gd name="T5" fmla="*/ 12 h 53"/>
                <a:gd name="T6" fmla="*/ 44 w 52"/>
                <a:gd name="T7" fmla="*/ 8 h 53"/>
                <a:gd name="T8" fmla="*/ 40 w 52"/>
                <a:gd name="T9" fmla="*/ 5 h 53"/>
                <a:gd name="T10" fmla="*/ 36 w 52"/>
                <a:gd name="T11" fmla="*/ 2 h 53"/>
                <a:gd name="T12" fmla="*/ 31 w 52"/>
                <a:gd name="T13" fmla="*/ 0 h 53"/>
                <a:gd name="T14" fmla="*/ 26 w 52"/>
                <a:gd name="T15" fmla="*/ 0 h 53"/>
                <a:gd name="T16" fmla="*/ 21 w 52"/>
                <a:gd name="T17" fmla="*/ 0 h 53"/>
                <a:gd name="T18" fmla="*/ 16 w 52"/>
                <a:gd name="T19" fmla="*/ 1 h 53"/>
                <a:gd name="T20" fmla="*/ 12 w 52"/>
                <a:gd name="T21" fmla="*/ 3 h 53"/>
                <a:gd name="T22" fmla="*/ 8 w 52"/>
                <a:gd name="T23" fmla="*/ 6 h 53"/>
                <a:gd name="T24" fmla="*/ 5 w 52"/>
                <a:gd name="T25" fmla="*/ 10 h 53"/>
                <a:gd name="T26" fmla="*/ 2 w 52"/>
                <a:gd name="T27" fmla="*/ 14 h 53"/>
                <a:gd name="T28" fmla="*/ 0 w 52"/>
                <a:gd name="T29" fmla="*/ 19 h 53"/>
                <a:gd name="T30" fmla="*/ 0 w 52"/>
                <a:gd name="T31" fmla="*/ 24 h 53"/>
                <a:gd name="T32" fmla="*/ 0 w 52"/>
                <a:gd name="T33" fmla="*/ 29 h 53"/>
                <a:gd name="T34" fmla="*/ 1 w 52"/>
                <a:gd name="T35" fmla="*/ 34 h 53"/>
                <a:gd name="T36" fmla="*/ 3 w 52"/>
                <a:gd name="T37" fmla="*/ 39 h 53"/>
                <a:gd name="T38" fmla="*/ 6 w 52"/>
                <a:gd name="T39" fmla="*/ 43 h 53"/>
                <a:gd name="T40" fmla="*/ 10 w 52"/>
                <a:gd name="T41" fmla="*/ 46 h 53"/>
                <a:gd name="T42" fmla="*/ 14 w 52"/>
                <a:gd name="T43" fmla="*/ 49 h 53"/>
                <a:gd name="T44" fmla="*/ 19 w 52"/>
                <a:gd name="T45" fmla="*/ 51 h 53"/>
                <a:gd name="T46" fmla="*/ 24 w 52"/>
                <a:gd name="T47" fmla="*/ 51 h 53"/>
                <a:gd name="T48" fmla="*/ 29 w 52"/>
                <a:gd name="T49" fmla="*/ 51 h 53"/>
                <a:gd name="T50" fmla="*/ 34 w 52"/>
                <a:gd name="T51" fmla="*/ 50 h 53"/>
                <a:gd name="T52" fmla="*/ 38 w 52"/>
                <a:gd name="T53" fmla="*/ 48 h 53"/>
                <a:gd name="T54" fmla="*/ 42 w 52"/>
                <a:gd name="T55" fmla="*/ 45 h 53"/>
                <a:gd name="T56" fmla="*/ 45 w 52"/>
                <a:gd name="T57" fmla="*/ 41 h 53"/>
                <a:gd name="T58" fmla="*/ 48 w 52"/>
                <a:gd name="T59" fmla="*/ 37 h 53"/>
                <a:gd name="T60" fmla="*/ 50 w 52"/>
                <a:gd name="T61" fmla="*/ 32 h 53"/>
                <a:gd name="T62" fmla="*/ 50 w 52"/>
                <a:gd name="T63" fmla="*/ 27 h 53"/>
                <a:gd name="T64" fmla="*/ 47 w 52"/>
                <a:gd name="T65" fmla="*/ 23 h 53"/>
                <a:gd name="T66" fmla="*/ 46 w 52"/>
                <a:gd name="T67" fmla="*/ 19 h 53"/>
                <a:gd name="T68" fmla="*/ 44 w 52"/>
                <a:gd name="T69" fmla="*/ 15 h 53"/>
                <a:gd name="T70" fmla="*/ 42 w 52"/>
                <a:gd name="T71" fmla="*/ 11 h 53"/>
                <a:gd name="T72" fmla="*/ 38 w 52"/>
                <a:gd name="T73" fmla="*/ 7 h 53"/>
                <a:gd name="T74" fmla="*/ 33 w 52"/>
                <a:gd name="T75" fmla="*/ 4 h 53"/>
                <a:gd name="T76" fmla="*/ 28 w 52"/>
                <a:gd name="T77" fmla="*/ 3 h 53"/>
                <a:gd name="T78" fmla="*/ 24 w 52"/>
                <a:gd name="T79" fmla="*/ 3 h 53"/>
                <a:gd name="T80" fmla="*/ 19 w 52"/>
                <a:gd name="T81" fmla="*/ 4 h 53"/>
                <a:gd name="T82" fmla="*/ 15 w 52"/>
                <a:gd name="T83" fmla="*/ 5 h 53"/>
                <a:gd name="T84" fmla="*/ 11 w 52"/>
                <a:gd name="T85" fmla="*/ 8 h 53"/>
                <a:gd name="T86" fmla="*/ 7 w 52"/>
                <a:gd name="T87" fmla="*/ 12 h 53"/>
                <a:gd name="T88" fmla="*/ 5 w 52"/>
                <a:gd name="T89" fmla="*/ 16 h 53"/>
                <a:gd name="T90" fmla="*/ 4 w 52"/>
                <a:gd name="T91" fmla="*/ 20 h 53"/>
                <a:gd name="T92" fmla="*/ 3 w 52"/>
                <a:gd name="T93" fmla="*/ 24 h 53"/>
                <a:gd name="T94" fmla="*/ 3 w 52"/>
                <a:gd name="T95" fmla="*/ 29 h 53"/>
                <a:gd name="T96" fmla="*/ 4 w 52"/>
                <a:gd name="T97" fmla="*/ 33 h 53"/>
                <a:gd name="T98" fmla="*/ 6 w 52"/>
                <a:gd name="T99" fmla="*/ 37 h 53"/>
                <a:gd name="T100" fmla="*/ 9 w 52"/>
                <a:gd name="T101" fmla="*/ 41 h 53"/>
                <a:gd name="T102" fmla="*/ 13 w 52"/>
                <a:gd name="T103" fmla="*/ 44 h 53"/>
                <a:gd name="T104" fmla="*/ 17 w 52"/>
                <a:gd name="T105" fmla="*/ 47 h 53"/>
                <a:gd name="T106" fmla="*/ 22 w 52"/>
                <a:gd name="T107" fmla="*/ 48 h 53"/>
                <a:gd name="T108" fmla="*/ 26 w 52"/>
                <a:gd name="T109" fmla="*/ 48 h 53"/>
                <a:gd name="T110" fmla="*/ 30 w 52"/>
                <a:gd name="T111" fmla="*/ 47 h 53"/>
                <a:gd name="T112" fmla="*/ 36 w 52"/>
                <a:gd name="T113" fmla="*/ 45 h 53"/>
                <a:gd name="T114" fmla="*/ 40 w 52"/>
                <a:gd name="T115" fmla="*/ 42 h 53"/>
                <a:gd name="T116" fmla="*/ 43 w 52"/>
                <a:gd name="T117" fmla="*/ 38 h 53"/>
                <a:gd name="T118" fmla="*/ 45 w 52"/>
                <a:gd name="T119" fmla="*/ 34 h 53"/>
                <a:gd name="T120" fmla="*/ 47 w 52"/>
                <a:gd name="T121" fmla="*/ 30 h 53"/>
                <a:gd name="T122" fmla="*/ 47 w 52"/>
                <a:gd name="T123" fmla="*/ 25 h 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"/>
                <a:gd name="T187" fmla="*/ 0 h 53"/>
                <a:gd name="T188" fmla="*/ 52 w 52"/>
                <a:gd name="T189" fmla="*/ 53 h 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" h="53">
                  <a:moveTo>
                    <a:pt x="51" y="25"/>
                  </a:moveTo>
                  <a:lnTo>
                    <a:pt x="50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2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51" y="25"/>
                  </a:lnTo>
                </a:path>
              </a:pathLst>
            </a:custGeom>
            <a:solidFill>
              <a:srgbClr val="FF737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74" name="Freeform 161"/>
            <p:cNvSpPr>
              <a:spLocks/>
            </p:cNvSpPr>
            <p:nvPr/>
          </p:nvSpPr>
          <p:spPr bwMode="auto">
            <a:xfrm>
              <a:off x="1434" y="2915"/>
              <a:ext cx="50" cy="50"/>
            </a:xfrm>
            <a:custGeom>
              <a:avLst/>
              <a:gdLst>
                <a:gd name="T0" fmla="*/ 48 w 50"/>
                <a:gd name="T1" fmla="*/ 20 h 50"/>
                <a:gd name="T2" fmla="*/ 47 w 50"/>
                <a:gd name="T3" fmla="*/ 16 h 50"/>
                <a:gd name="T4" fmla="*/ 45 w 50"/>
                <a:gd name="T5" fmla="*/ 11 h 50"/>
                <a:gd name="T6" fmla="*/ 42 w 50"/>
                <a:gd name="T7" fmla="*/ 8 h 50"/>
                <a:gd name="T8" fmla="*/ 39 w 50"/>
                <a:gd name="T9" fmla="*/ 4 h 50"/>
                <a:gd name="T10" fmla="*/ 35 w 50"/>
                <a:gd name="T11" fmla="*/ 2 h 50"/>
                <a:gd name="T12" fmla="*/ 30 w 50"/>
                <a:gd name="T13" fmla="*/ 0 h 50"/>
                <a:gd name="T14" fmla="*/ 25 w 50"/>
                <a:gd name="T15" fmla="*/ 0 h 50"/>
                <a:gd name="T16" fmla="*/ 20 w 50"/>
                <a:gd name="T17" fmla="*/ 0 h 50"/>
                <a:gd name="T18" fmla="*/ 16 w 50"/>
                <a:gd name="T19" fmla="*/ 1 h 50"/>
                <a:gd name="T20" fmla="*/ 11 w 50"/>
                <a:gd name="T21" fmla="*/ 3 h 50"/>
                <a:gd name="T22" fmla="*/ 8 w 50"/>
                <a:gd name="T23" fmla="*/ 6 h 50"/>
                <a:gd name="T24" fmla="*/ 4 w 50"/>
                <a:gd name="T25" fmla="*/ 9 h 50"/>
                <a:gd name="T26" fmla="*/ 2 w 50"/>
                <a:gd name="T27" fmla="*/ 14 h 50"/>
                <a:gd name="T28" fmla="*/ 0 w 50"/>
                <a:gd name="T29" fmla="*/ 18 h 50"/>
                <a:gd name="T30" fmla="*/ 0 w 50"/>
                <a:gd name="T31" fmla="*/ 23 h 50"/>
                <a:gd name="T32" fmla="*/ 0 w 50"/>
                <a:gd name="T33" fmla="*/ 28 h 50"/>
                <a:gd name="T34" fmla="*/ 1 w 50"/>
                <a:gd name="T35" fmla="*/ 32 h 50"/>
                <a:gd name="T36" fmla="*/ 3 w 50"/>
                <a:gd name="T37" fmla="*/ 37 h 50"/>
                <a:gd name="T38" fmla="*/ 6 w 50"/>
                <a:gd name="T39" fmla="*/ 40 h 50"/>
                <a:gd name="T40" fmla="*/ 9 w 50"/>
                <a:gd name="T41" fmla="*/ 44 h 50"/>
                <a:gd name="T42" fmla="*/ 13 w 50"/>
                <a:gd name="T43" fmla="*/ 46 h 50"/>
                <a:gd name="T44" fmla="*/ 18 w 50"/>
                <a:gd name="T45" fmla="*/ 48 h 50"/>
                <a:gd name="T46" fmla="*/ 23 w 50"/>
                <a:gd name="T47" fmla="*/ 49 h 50"/>
                <a:gd name="T48" fmla="*/ 28 w 50"/>
                <a:gd name="T49" fmla="*/ 48 h 50"/>
                <a:gd name="T50" fmla="*/ 32 w 50"/>
                <a:gd name="T51" fmla="*/ 47 h 50"/>
                <a:gd name="T52" fmla="*/ 37 w 50"/>
                <a:gd name="T53" fmla="*/ 45 h 50"/>
                <a:gd name="T54" fmla="*/ 40 w 50"/>
                <a:gd name="T55" fmla="*/ 42 h 50"/>
                <a:gd name="T56" fmla="*/ 44 w 50"/>
                <a:gd name="T57" fmla="*/ 39 h 50"/>
                <a:gd name="T58" fmla="*/ 46 w 50"/>
                <a:gd name="T59" fmla="*/ 35 h 50"/>
                <a:gd name="T60" fmla="*/ 48 w 50"/>
                <a:gd name="T61" fmla="*/ 30 h 50"/>
                <a:gd name="T62" fmla="*/ 49 w 50"/>
                <a:gd name="T63" fmla="*/ 25 h 50"/>
                <a:gd name="T64" fmla="*/ 45 w 50"/>
                <a:gd name="T65" fmla="*/ 22 h 50"/>
                <a:gd name="T66" fmla="*/ 44 w 50"/>
                <a:gd name="T67" fmla="*/ 18 h 50"/>
                <a:gd name="T68" fmla="*/ 42 w 50"/>
                <a:gd name="T69" fmla="*/ 14 h 50"/>
                <a:gd name="T70" fmla="*/ 40 w 50"/>
                <a:gd name="T71" fmla="*/ 10 h 50"/>
                <a:gd name="T72" fmla="*/ 37 w 50"/>
                <a:gd name="T73" fmla="*/ 7 h 50"/>
                <a:gd name="T74" fmla="*/ 33 w 50"/>
                <a:gd name="T75" fmla="*/ 5 h 50"/>
                <a:gd name="T76" fmla="*/ 29 w 50"/>
                <a:gd name="T77" fmla="*/ 4 h 50"/>
                <a:gd name="T78" fmla="*/ 25 w 50"/>
                <a:gd name="T79" fmla="*/ 3 h 50"/>
                <a:gd name="T80" fmla="*/ 21 w 50"/>
                <a:gd name="T81" fmla="*/ 3 h 50"/>
                <a:gd name="T82" fmla="*/ 17 w 50"/>
                <a:gd name="T83" fmla="*/ 4 h 50"/>
                <a:gd name="T84" fmla="*/ 13 w 50"/>
                <a:gd name="T85" fmla="*/ 6 h 50"/>
                <a:gd name="T86" fmla="*/ 9 w 50"/>
                <a:gd name="T87" fmla="*/ 9 h 50"/>
                <a:gd name="T88" fmla="*/ 6 w 50"/>
                <a:gd name="T89" fmla="*/ 13 h 50"/>
                <a:gd name="T90" fmla="*/ 4 w 50"/>
                <a:gd name="T91" fmla="*/ 17 h 50"/>
                <a:gd name="T92" fmla="*/ 3 w 50"/>
                <a:gd name="T93" fmla="*/ 21 h 50"/>
                <a:gd name="T94" fmla="*/ 3 w 50"/>
                <a:gd name="T95" fmla="*/ 25 h 50"/>
                <a:gd name="T96" fmla="*/ 4 w 50"/>
                <a:gd name="T97" fmla="*/ 29 h 50"/>
                <a:gd name="T98" fmla="*/ 5 w 50"/>
                <a:gd name="T99" fmla="*/ 33 h 50"/>
                <a:gd name="T100" fmla="*/ 7 w 50"/>
                <a:gd name="T101" fmla="*/ 37 h 50"/>
                <a:gd name="T102" fmla="*/ 10 w 50"/>
                <a:gd name="T103" fmla="*/ 40 h 50"/>
                <a:gd name="T104" fmla="*/ 14 w 50"/>
                <a:gd name="T105" fmla="*/ 42 h 50"/>
                <a:gd name="T106" fmla="*/ 18 w 50"/>
                <a:gd name="T107" fmla="*/ 44 h 50"/>
                <a:gd name="T108" fmla="*/ 22 w 50"/>
                <a:gd name="T109" fmla="*/ 45 h 50"/>
                <a:gd name="T110" fmla="*/ 26 w 50"/>
                <a:gd name="T111" fmla="*/ 45 h 50"/>
                <a:gd name="T112" fmla="*/ 30 w 50"/>
                <a:gd name="T113" fmla="*/ 44 h 50"/>
                <a:gd name="T114" fmla="*/ 34 w 50"/>
                <a:gd name="T115" fmla="*/ 42 h 50"/>
                <a:gd name="T116" fmla="*/ 37 w 50"/>
                <a:gd name="T117" fmla="*/ 40 h 50"/>
                <a:gd name="T118" fmla="*/ 40 w 50"/>
                <a:gd name="T119" fmla="*/ 37 h 50"/>
                <a:gd name="T120" fmla="*/ 42 w 50"/>
                <a:gd name="T121" fmla="*/ 34 h 50"/>
                <a:gd name="T122" fmla="*/ 44 w 50"/>
                <a:gd name="T123" fmla="*/ 30 h 50"/>
                <a:gd name="T124" fmla="*/ 45 w 50"/>
                <a:gd name="T125" fmla="*/ 26 h 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"/>
                <a:gd name="T190" fmla="*/ 0 h 50"/>
                <a:gd name="T191" fmla="*/ 50 w 50"/>
                <a:gd name="T192" fmla="*/ 50 h 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" h="50">
                  <a:moveTo>
                    <a:pt x="49" y="24"/>
                  </a:moveTo>
                  <a:lnTo>
                    <a:pt x="49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7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9" y="24"/>
                  </a:lnTo>
                </a:path>
              </a:pathLst>
            </a:custGeom>
            <a:solidFill>
              <a:srgbClr val="FF7D8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75" name="Freeform 162"/>
            <p:cNvSpPr>
              <a:spLocks/>
            </p:cNvSpPr>
            <p:nvPr/>
          </p:nvSpPr>
          <p:spPr bwMode="auto">
            <a:xfrm>
              <a:off x="1435" y="2916"/>
              <a:ext cx="48" cy="48"/>
            </a:xfrm>
            <a:custGeom>
              <a:avLst/>
              <a:gdLst>
                <a:gd name="T0" fmla="*/ 46 w 48"/>
                <a:gd name="T1" fmla="*/ 19 h 48"/>
                <a:gd name="T2" fmla="*/ 45 w 48"/>
                <a:gd name="T3" fmla="*/ 15 h 48"/>
                <a:gd name="T4" fmla="*/ 43 w 48"/>
                <a:gd name="T5" fmla="*/ 11 h 48"/>
                <a:gd name="T6" fmla="*/ 40 w 48"/>
                <a:gd name="T7" fmla="*/ 7 h 48"/>
                <a:gd name="T8" fmla="*/ 37 w 48"/>
                <a:gd name="T9" fmla="*/ 4 h 48"/>
                <a:gd name="T10" fmla="*/ 33 w 48"/>
                <a:gd name="T11" fmla="*/ 2 h 48"/>
                <a:gd name="T12" fmla="*/ 29 w 48"/>
                <a:gd name="T13" fmla="*/ 0 h 48"/>
                <a:gd name="T14" fmla="*/ 24 w 48"/>
                <a:gd name="T15" fmla="*/ 0 h 48"/>
                <a:gd name="T16" fmla="*/ 20 w 48"/>
                <a:gd name="T17" fmla="*/ 0 h 48"/>
                <a:gd name="T18" fmla="*/ 15 w 48"/>
                <a:gd name="T19" fmla="*/ 1 h 48"/>
                <a:gd name="T20" fmla="*/ 11 w 48"/>
                <a:gd name="T21" fmla="*/ 3 h 48"/>
                <a:gd name="T22" fmla="*/ 7 w 48"/>
                <a:gd name="T23" fmla="*/ 6 h 48"/>
                <a:gd name="T24" fmla="*/ 4 w 48"/>
                <a:gd name="T25" fmla="*/ 9 h 48"/>
                <a:gd name="T26" fmla="*/ 2 w 48"/>
                <a:gd name="T27" fmla="*/ 13 h 48"/>
                <a:gd name="T28" fmla="*/ 0 w 48"/>
                <a:gd name="T29" fmla="*/ 17 h 48"/>
                <a:gd name="T30" fmla="*/ 0 w 48"/>
                <a:gd name="T31" fmla="*/ 22 h 48"/>
                <a:gd name="T32" fmla="*/ 0 w 48"/>
                <a:gd name="T33" fmla="*/ 27 h 48"/>
                <a:gd name="T34" fmla="*/ 1 w 48"/>
                <a:gd name="T35" fmla="*/ 31 h 48"/>
                <a:gd name="T36" fmla="*/ 3 w 48"/>
                <a:gd name="T37" fmla="*/ 35 h 48"/>
                <a:gd name="T38" fmla="*/ 6 w 48"/>
                <a:gd name="T39" fmla="*/ 39 h 48"/>
                <a:gd name="T40" fmla="*/ 9 w 48"/>
                <a:gd name="T41" fmla="*/ 42 h 48"/>
                <a:gd name="T42" fmla="*/ 13 w 48"/>
                <a:gd name="T43" fmla="*/ 44 h 48"/>
                <a:gd name="T44" fmla="*/ 17 w 48"/>
                <a:gd name="T45" fmla="*/ 46 h 48"/>
                <a:gd name="T46" fmla="*/ 22 w 48"/>
                <a:gd name="T47" fmla="*/ 47 h 48"/>
                <a:gd name="T48" fmla="*/ 27 w 48"/>
                <a:gd name="T49" fmla="*/ 46 h 48"/>
                <a:gd name="T50" fmla="*/ 31 w 48"/>
                <a:gd name="T51" fmla="*/ 45 h 48"/>
                <a:gd name="T52" fmla="*/ 35 w 48"/>
                <a:gd name="T53" fmla="*/ 43 h 48"/>
                <a:gd name="T54" fmla="*/ 39 w 48"/>
                <a:gd name="T55" fmla="*/ 40 h 48"/>
                <a:gd name="T56" fmla="*/ 42 w 48"/>
                <a:gd name="T57" fmla="*/ 37 h 48"/>
                <a:gd name="T58" fmla="*/ 44 w 48"/>
                <a:gd name="T59" fmla="*/ 33 h 48"/>
                <a:gd name="T60" fmla="*/ 46 w 48"/>
                <a:gd name="T61" fmla="*/ 29 h 48"/>
                <a:gd name="T62" fmla="*/ 47 w 48"/>
                <a:gd name="T63" fmla="*/ 24 h 48"/>
                <a:gd name="T64" fmla="*/ 43 w 48"/>
                <a:gd name="T65" fmla="*/ 21 h 48"/>
                <a:gd name="T66" fmla="*/ 42 w 48"/>
                <a:gd name="T67" fmla="*/ 17 h 48"/>
                <a:gd name="T68" fmla="*/ 40 w 48"/>
                <a:gd name="T69" fmla="*/ 14 h 48"/>
                <a:gd name="T70" fmla="*/ 38 w 48"/>
                <a:gd name="T71" fmla="*/ 10 h 48"/>
                <a:gd name="T72" fmla="*/ 34 w 48"/>
                <a:gd name="T73" fmla="*/ 7 h 48"/>
                <a:gd name="T74" fmla="*/ 30 w 48"/>
                <a:gd name="T75" fmla="*/ 4 h 48"/>
                <a:gd name="T76" fmla="*/ 26 w 48"/>
                <a:gd name="T77" fmla="*/ 3 h 48"/>
                <a:gd name="T78" fmla="*/ 22 w 48"/>
                <a:gd name="T79" fmla="*/ 3 h 48"/>
                <a:gd name="T80" fmla="*/ 18 w 48"/>
                <a:gd name="T81" fmla="*/ 4 h 48"/>
                <a:gd name="T82" fmla="*/ 14 w 48"/>
                <a:gd name="T83" fmla="*/ 5 h 48"/>
                <a:gd name="T84" fmla="*/ 11 w 48"/>
                <a:gd name="T85" fmla="*/ 7 h 48"/>
                <a:gd name="T86" fmla="*/ 7 w 48"/>
                <a:gd name="T87" fmla="*/ 11 h 48"/>
                <a:gd name="T88" fmla="*/ 5 w 48"/>
                <a:gd name="T89" fmla="*/ 14 h 48"/>
                <a:gd name="T90" fmla="*/ 4 w 48"/>
                <a:gd name="T91" fmla="*/ 18 h 48"/>
                <a:gd name="T92" fmla="*/ 3 w 48"/>
                <a:gd name="T93" fmla="*/ 22 h 48"/>
                <a:gd name="T94" fmla="*/ 3 w 48"/>
                <a:gd name="T95" fmla="*/ 26 h 48"/>
                <a:gd name="T96" fmla="*/ 4 w 48"/>
                <a:gd name="T97" fmla="*/ 30 h 48"/>
                <a:gd name="T98" fmla="*/ 6 w 48"/>
                <a:gd name="T99" fmla="*/ 33 h 48"/>
                <a:gd name="T100" fmla="*/ 9 w 48"/>
                <a:gd name="T101" fmla="*/ 37 h 48"/>
                <a:gd name="T102" fmla="*/ 13 w 48"/>
                <a:gd name="T103" fmla="*/ 40 h 48"/>
                <a:gd name="T104" fmla="*/ 16 w 48"/>
                <a:gd name="T105" fmla="*/ 42 h 48"/>
                <a:gd name="T106" fmla="*/ 20 w 48"/>
                <a:gd name="T107" fmla="*/ 43 h 48"/>
                <a:gd name="T108" fmla="*/ 24 w 48"/>
                <a:gd name="T109" fmla="*/ 43 h 48"/>
                <a:gd name="T110" fmla="*/ 28 w 48"/>
                <a:gd name="T111" fmla="*/ 42 h 48"/>
                <a:gd name="T112" fmla="*/ 32 w 48"/>
                <a:gd name="T113" fmla="*/ 41 h 48"/>
                <a:gd name="T114" fmla="*/ 36 w 48"/>
                <a:gd name="T115" fmla="*/ 38 h 48"/>
                <a:gd name="T116" fmla="*/ 40 w 48"/>
                <a:gd name="T117" fmla="*/ 34 h 48"/>
                <a:gd name="T118" fmla="*/ 41 w 48"/>
                <a:gd name="T119" fmla="*/ 31 h 48"/>
                <a:gd name="T120" fmla="*/ 43 w 48"/>
                <a:gd name="T121" fmla="*/ 27 h 48"/>
                <a:gd name="T122" fmla="*/ 43 w 48"/>
                <a:gd name="T123" fmla="*/ 23 h 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"/>
                <a:gd name="T187" fmla="*/ 0 h 48"/>
                <a:gd name="T188" fmla="*/ 48 w 48"/>
                <a:gd name="T189" fmla="*/ 48 h 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" h="48">
                  <a:moveTo>
                    <a:pt x="47" y="23"/>
                  </a:moveTo>
                  <a:lnTo>
                    <a:pt x="47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6" y="38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9" y="35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7" y="23"/>
                  </a:lnTo>
                </a:path>
              </a:pathLst>
            </a:custGeom>
            <a:solidFill>
              <a:srgbClr val="FF858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76" name="Freeform 163"/>
            <p:cNvSpPr>
              <a:spLocks/>
            </p:cNvSpPr>
            <p:nvPr/>
          </p:nvSpPr>
          <p:spPr bwMode="auto">
            <a:xfrm>
              <a:off x="1438" y="2918"/>
              <a:ext cx="43" cy="43"/>
            </a:xfrm>
            <a:custGeom>
              <a:avLst/>
              <a:gdLst>
                <a:gd name="T0" fmla="*/ 41 w 43"/>
                <a:gd name="T1" fmla="*/ 17 h 43"/>
                <a:gd name="T2" fmla="*/ 40 w 43"/>
                <a:gd name="T3" fmla="*/ 13 h 43"/>
                <a:gd name="T4" fmla="*/ 38 w 43"/>
                <a:gd name="T5" fmla="*/ 10 h 43"/>
                <a:gd name="T6" fmla="*/ 36 w 43"/>
                <a:gd name="T7" fmla="*/ 6 h 43"/>
                <a:gd name="T8" fmla="*/ 33 w 43"/>
                <a:gd name="T9" fmla="*/ 4 h 43"/>
                <a:gd name="T10" fmla="*/ 29 w 43"/>
                <a:gd name="T11" fmla="*/ 1 h 43"/>
                <a:gd name="T12" fmla="*/ 25 w 43"/>
                <a:gd name="T13" fmla="*/ 0 h 43"/>
                <a:gd name="T14" fmla="*/ 20 w 43"/>
                <a:gd name="T15" fmla="*/ 0 h 43"/>
                <a:gd name="T16" fmla="*/ 16 w 43"/>
                <a:gd name="T17" fmla="*/ 0 h 43"/>
                <a:gd name="T18" fmla="*/ 12 w 43"/>
                <a:gd name="T19" fmla="*/ 1 h 43"/>
                <a:gd name="T20" fmla="*/ 9 w 43"/>
                <a:gd name="T21" fmla="*/ 3 h 43"/>
                <a:gd name="T22" fmla="*/ 6 w 43"/>
                <a:gd name="T23" fmla="*/ 6 h 43"/>
                <a:gd name="T24" fmla="*/ 3 w 43"/>
                <a:gd name="T25" fmla="*/ 9 h 43"/>
                <a:gd name="T26" fmla="*/ 1 w 43"/>
                <a:gd name="T27" fmla="*/ 12 h 43"/>
                <a:gd name="T28" fmla="*/ 0 w 43"/>
                <a:gd name="T29" fmla="*/ 16 h 43"/>
                <a:gd name="T30" fmla="*/ 0 w 43"/>
                <a:gd name="T31" fmla="*/ 20 h 43"/>
                <a:gd name="T32" fmla="*/ 0 w 43"/>
                <a:gd name="T33" fmla="*/ 25 h 43"/>
                <a:gd name="T34" fmla="*/ 1 w 43"/>
                <a:gd name="T35" fmla="*/ 29 h 43"/>
                <a:gd name="T36" fmla="*/ 4 w 43"/>
                <a:gd name="T37" fmla="*/ 33 h 43"/>
                <a:gd name="T38" fmla="*/ 6 w 43"/>
                <a:gd name="T39" fmla="*/ 36 h 43"/>
                <a:gd name="T40" fmla="*/ 10 w 43"/>
                <a:gd name="T41" fmla="*/ 38 h 43"/>
                <a:gd name="T42" fmla="*/ 13 w 43"/>
                <a:gd name="T43" fmla="*/ 40 h 43"/>
                <a:gd name="T44" fmla="*/ 17 w 43"/>
                <a:gd name="T45" fmla="*/ 41 h 43"/>
                <a:gd name="T46" fmla="*/ 22 w 43"/>
                <a:gd name="T47" fmla="*/ 41 h 43"/>
                <a:gd name="T48" fmla="*/ 26 w 43"/>
                <a:gd name="T49" fmla="*/ 41 h 43"/>
                <a:gd name="T50" fmla="*/ 30 w 43"/>
                <a:gd name="T51" fmla="*/ 39 h 43"/>
                <a:gd name="T52" fmla="*/ 34 w 43"/>
                <a:gd name="T53" fmla="*/ 37 h 43"/>
                <a:gd name="T54" fmla="*/ 37 w 43"/>
                <a:gd name="T55" fmla="*/ 34 h 43"/>
                <a:gd name="T56" fmla="*/ 39 w 43"/>
                <a:gd name="T57" fmla="*/ 30 h 43"/>
                <a:gd name="T58" fmla="*/ 41 w 43"/>
                <a:gd name="T59" fmla="*/ 26 h 43"/>
                <a:gd name="T60" fmla="*/ 41 w 43"/>
                <a:gd name="T61" fmla="*/ 22 h 43"/>
                <a:gd name="T62" fmla="*/ 38 w 43"/>
                <a:gd name="T63" fmla="*/ 18 h 43"/>
                <a:gd name="T64" fmla="*/ 37 w 43"/>
                <a:gd name="T65" fmla="*/ 14 h 43"/>
                <a:gd name="T66" fmla="*/ 35 w 43"/>
                <a:gd name="T67" fmla="*/ 11 h 43"/>
                <a:gd name="T68" fmla="*/ 33 w 43"/>
                <a:gd name="T69" fmla="*/ 8 h 43"/>
                <a:gd name="T70" fmla="*/ 30 w 43"/>
                <a:gd name="T71" fmla="*/ 6 h 43"/>
                <a:gd name="T72" fmla="*/ 26 w 43"/>
                <a:gd name="T73" fmla="*/ 4 h 43"/>
                <a:gd name="T74" fmla="*/ 22 w 43"/>
                <a:gd name="T75" fmla="*/ 3 h 43"/>
                <a:gd name="T76" fmla="*/ 18 w 43"/>
                <a:gd name="T77" fmla="*/ 3 h 43"/>
                <a:gd name="T78" fmla="*/ 14 w 43"/>
                <a:gd name="T79" fmla="*/ 4 h 43"/>
                <a:gd name="T80" fmla="*/ 10 w 43"/>
                <a:gd name="T81" fmla="*/ 6 h 43"/>
                <a:gd name="T82" fmla="*/ 8 w 43"/>
                <a:gd name="T83" fmla="*/ 9 h 43"/>
                <a:gd name="T84" fmla="*/ 6 w 43"/>
                <a:gd name="T85" fmla="*/ 12 h 43"/>
                <a:gd name="T86" fmla="*/ 4 w 43"/>
                <a:gd name="T87" fmla="*/ 15 h 43"/>
                <a:gd name="T88" fmla="*/ 3 w 43"/>
                <a:gd name="T89" fmla="*/ 19 h 43"/>
                <a:gd name="T90" fmla="*/ 3 w 43"/>
                <a:gd name="T91" fmla="*/ 23 h 43"/>
                <a:gd name="T92" fmla="*/ 4 w 43"/>
                <a:gd name="T93" fmla="*/ 27 h 43"/>
                <a:gd name="T94" fmla="*/ 6 w 43"/>
                <a:gd name="T95" fmla="*/ 31 h 43"/>
                <a:gd name="T96" fmla="*/ 9 w 43"/>
                <a:gd name="T97" fmla="*/ 33 h 43"/>
                <a:gd name="T98" fmla="*/ 12 w 43"/>
                <a:gd name="T99" fmla="*/ 36 h 43"/>
                <a:gd name="T100" fmla="*/ 16 w 43"/>
                <a:gd name="T101" fmla="*/ 37 h 43"/>
                <a:gd name="T102" fmla="*/ 20 w 43"/>
                <a:gd name="T103" fmla="*/ 38 h 43"/>
                <a:gd name="T104" fmla="*/ 24 w 43"/>
                <a:gd name="T105" fmla="*/ 38 h 43"/>
                <a:gd name="T106" fmla="*/ 28 w 43"/>
                <a:gd name="T107" fmla="*/ 36 h 43"/>
                <a:gd name="T108" fmla="*/ 32 w 43"/>
                <a:gd name="T109" fmla="*/ 34 h 43"/>
                <a:gd name="T110" fmla="*/ 34 w 43"/>
                <a:gd name="T111" fmla="*/ 32 h 43"/>
                <a:gd name="T112" fmla="*/ 36 w 43"/>
                <a:gd name="T113" fmla="*/ 28 h 43"/>
                <a:gd name="T114" fmla="*/ 38 w 43"/>
                <a:gd name="T115" fmla="*/ 24 h 43"/>
                <a:gd name="T116" fmla="*/ 38 w 43"/>
                <a:gd name="T117" fmla="*/ 20 h 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43"/>
                <a:gd name="T179" fmla="*/ 43 w 43"/>
                <a:gd name="T180" fmla="*/ 43 h 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43">
                  <a:moveTo>
                    <a:pt x="42" y="20"/>
                  </a:moveTo>
                  <a:lnTo>
                    <a:pt x="41" y="19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0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39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9" y="30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2" y="20"/>
                  </a:lnTo>
                </a:path>
              </a:pathLst>
            </a:custGeom>
            <a:solidFill>
              <a:srgbClr val="FF8F9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77" name="Freeform 164"/>
            <p:cNvSpPr>
              <a:spLocks/>
            </p:cNvSpPr>
            <p:nvPr/>
          </p:nvSpPr>
          <p:spPr bwMode="auto">
            <a:xfrm>
              <a:off x="1440" y="2920"/>
              <a:ext cx="39" cy="39"/>
            </a:xfrm>
            <a:custGeom>
              <a:avLst/>
              <a:gdLst>
                <a:gd name="T0" fmla="*/ 37 w 39"/>
                <a:gd name="T1" fmla="*/ 16 h 39"/>
                <a:gd name="T2" fmla="*/ 36 w 39"/>
                <a:gd name="T3" fmla="*/ 12 h 39"/>
                <a:gd name="T4" fmla="*/ 34 w 39"/>
                <a:gd name="T5" fmla="*/ 8 h 39"/>
                <a:gd name="T6" fmla="*/ 31 w 39"/>
                <a:gd name="T7" fmla="*/ 4 h 39"/>
                <a:gd name="T8" fmla="*/ 27 w 39"/>
                <a:gd name="T9" fmla="*/ 1 h 39"/>
                <a:gd name="T10" fmla="*/ 23 w 39"/>
                <a:gd name="T11" fmla="*/ 0 h 39"/>
                <a:gd name="T12" fmla="*/ 19 w 39"/>
                <a:gd name="T13" fmla="*/ 0 h 39"/>
                <a:gd name="T14" fmla="*/ 15 w 39"/>
                <a:gd name="T15" fmla="*/ 0 h 39"/>
                <a:gd name="T16" fmla="*/ 11 w 39"/>
                <a:gd name="T17" fmla="*/ 1 h 39"/>
                <a:gd name="T18" fmla="*/ 8 w 39"/>
                <a:gd name="T19" fmla="*/ 3 h 39"/>
                <a:gd name="T20" fmla="*/ 5 w 39"/>
                <a:gd name="T21" fmla="*/ 6 h 39"/>
                <a:gd name="T22" fmla="*/ 2 w 39"/>
                <a:gd name="T23" fmla="*/ 9 h 39"/>
                <a:gd name="T24" fmla="*/ 0 w 39"/>
                <a:gd name="T25" fmla="*/ 13 h 39"/>
                <a:gd name="T26" fmla="*/ 0 w 39"/>
                <a:gd name="T27" fmla="*/ 17 h 39"/>
                <a:gd name="T28" fmla="*/ 0 w 39"/>
                <a:gd name="T29" fmla="*/ 21 h 39"/>
                <a:gd name="T30" fmla="*/ 1 w 39"/>
                <a:gd name="T31" fmla="*/ 25 h 39"/>
                <a:gd name="T32" fmla="*/ 3 w 39"/>
                <a:gd name="T33" fmla="*/ 29 h 39"/>
                <a:gd name="T34" fmla="*/ 5 w 39"/>
                <a:gd name="T35" fmla="*/ 32 h 39"/>
                <a:gd name="T36" fmla="*/ 9 w 39"/>
                <a:gd name="T37" fmla="*/ 35 h 39"/>
                <a:gd name="T38" fmla="*/ 12 w 39"/>
                <a:gd name="T39" fmla="*/ 36 h 39"/>
                <a:gd name="T40" fmla="*/ 16 w 39"/>
                <a:gd name="T41" fmla="*/ 37 h 39"/>
                <a:gd name="T42" fmla="*/ 20 w 39"/>
                <a:gd name="T43" fmla="*/ 38 h 39"/>
                <a:gd name="T44" fmla="*/ 24 w 39"/>
                <a:gd name="T45" fmla="*/ 37 h 39"/>
                <a:gd name="T46" fmla="*/ 28 w 39"/>
                <a:gd name="T47" fmla="*/ 35 h 39"/>
                <a:gd name="T48" fmla="*/ 32 w 39"/>
                <a:gd name="T49" fmla="*/ 32 h 39"/>
                <a:gd name="T50" fmla="*/ 35 w 39"/>
                <a:gd name="T51" fmla="*/ 28 h 39"/>
                <a:gd name="T52" fmla="*/ 37 w 39"/>
                <a:gd name="T53" fmla="*/ 24 h 39"/>
                <a:gd name="T54" fmla="*/ 38 w 39"/>
                <a:gd name="T55" fmla="*/ 20 h 39"/>
                <a:gd name="T56" fmla="*/ 34 w 39"/>
                <a:gd name="T57" fmla="*/ 17 h 39"/>
                <a:gd name="T58" fmla="*/ 33 w 39"/>
                <a:gd name="T59" fmla="*/ 13 h 39"/>
                <a:gd name="T60" fmla="*/ 32 w 39"/>
                <a:gd name="T61" fmla="*/ 10 h 39"/>
                <a:gd name="T62" fmla="*/ 30 w 39"/>
                <a:gd name="T63" fmla="*/ 7 h 39"/>
                <a:gd name="T64" fmla="*/ 27 w 39"/>
                <a:gd name="T65" fmla="*/ 6 h 39"/>
                <a:gd name="T66" fmla="*/ 24 w 39"/>
                <a:gd name="T67" fmla="*/ 4 h 39"/>
                <a:gd name="T68" fmla="*/ 20 w 39"/>
                <a:gd name="T69" fmla="*/ 3 h 39"/>
                <a:gd name="T70" fmla="*/ 16 w 39"/>
                <a:gd name="T71" fmla="*/ 3 h 39"/>
                <a:gd name="T72" fmla="*/ 12 w 39"/>
                <a:gd name="T73" fmla="*/ 4 h 39"/>
                <a:gd name="T74" fmla="*/ 9 w 39"/>
                <a:gd name="T75" fmla="*/ 6 h 39"/>
                <a:gd name="T76" fmla="*/ 6 w 39"/>
                <a:gd name="T77" fmla="*/ 9 h 39"/>
                <a:gd name="T78" fmla="*/ 5 w 39"/>
                <a:gd name="T79" fmla="*/ 12 h 39"/>
                <a:gd name="T80" fmla="*/ 3 w 39"/>
                <a:gd name="T81" fmla="*/ 15 h 39"/>
                <a:gd name="T82" fmla="*/ 3 w 39"/>
                <a:gd name="T83" fmla="*/ 19 h 39"/>
                <a:gd name="T84" fmla="*/ 4 w 39"/>
                <a:gd name="T85" fmla="*/ 23 h 39"/>
                <a:gd name="T86" fmla="*/ 5 w 39"/>
                <a:gd name="T87" fmla="*/ 26 h 39"/>
                <a:gd name="T88" fmla="*/ 7 w 39"/>
                <a:gd name="T89" fmla="*/ 29 h 39"/>
                <a:gd name="T90" fmla="*/ 10 w 39"/>
                <a:gd name="T91" fmla="*/ 31 h 39"/>
                <a:gd name="T92" fmla="*/ 12 w 39"/>
                <a:gd name="T93" fmla="*/ 33 h 39"/>
                <a:gd name="T94" fmla="*/ 16 w 39"/>
                <a:gd name="T95" fmla="*/ 34 h 39"/>
                <a:gd name="T96" fmla="*/ 20 w 39"/>
                <a:gd name="T97" fmla="*/ 34 h 39"/>
                <a:gd name="T98" fmla="*/ 24 w 39"/>
                <a:gd name="T99" fmla="*/ 33 h 39"/>
                <a:gd name="T100" fmla="*/ 27 w 39"/>
                <a:gd name="T101" fmla="*/ 32 h 39"/>
                <a:gd name="T102" fmla="*/ 29 w 39"/>
                <a:gd name="T103" fmla="*/ 30 h 39"/>
                <a:gd name="T104" fmla="*/ 31 w 39"/>
                <a:gd name="T105" fmla="*/ 27 h 39"/>
                <a:gd name="T106" fmla="*/ 33 w 39"/>
                <a:gd name="T107" fmla="*/ 25 h 39"/>
                <a:gd name="T108" fmla="*/ 34 w 39"/>
                <a:gd name="T109" fmla="*/ 21 h 39"/>
                <a:gd name="T110" fmla="*/ 38 w 39"/>
                <a:gd name="T111" fmla="*/ 18 h 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39"/>
                <a:gd name="T170" fmla="*/ 39 w 39"/>
                <a:gd name="T171" fmla="*/ 39 h 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39">
                  <a:moveTo>
                    <a:pt x="38" y="18"/>
                  </a:move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8" y="18"/>
                  </a:lnTo>
                </a:path>
              </a:pathLst>
            </a:custGeom>
            <a:solidFill>
              <a:srgbClr val="FF969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78" name="Freeform 165"/>
            <p:cNvSpPr>
              <a:spLocks/>
            </p:cNvSpPr>
            <p:nvPr/>
          </p:nvSpPr>
          <p:spPr bwMode="auto">
            <a:xfrm>
              <a:off x="1442" y="2922"/>
              <a:ext cx="35" cy="35"/>
            </a:xfrm>
            <a:custGeom>
              <a:avLst/>
              <a:gdLst>
                <a:gd name="T0" fmla="*/ 33 w 35"/>
                <a:gd name="T1" fmla="*/ 14 h 35"/>
                <a:gd name="T2" fmla="*/ 32 w 35"/>
                <a:gd name="T3" fmla="*/ 11 h 35"/>
                <a:gd name="T4" fmla="*/ 31 w 35"/>
                <a:gd name="T5" fmla="*/ 7 h 35"/>
                <a:gd name="T6" fmla="*/ 28 w 35"/>
                <a:gd name="T7" fmla="*/ 4 h 35"/>
                <a:gd name="T8" fmla="*/ 24 w 35"/>
                <a:gd name="T9" fmla="*/ 1 h 35"/>
                <a:gd name="T10" fmla="*/ 21 w 35"/>
                <a:gd name="T11" fmla="*/ 0 h 35"/>
                <a:gd name="T12" fmla="*/ 17 w 35"/>
                <a:gd name="T13" fmla="*/ 0 h 35"/>
                <a:gd name="T14" fmla="*/ 13 w 35"/>
                <a:gd name="T15" fmla="*/ 0 h 35"/>
                <a:gd name="T16" fmla="*/ 10 w 35"/>
                <a:gd name="T17" fmla="*/ 1 h 35"/>
                <a:gd name="T18" fmla="*/ 6 w 35"/>
                <a:gd name="T19" fmla="*/ 3 h 35"/>
                <a:gd name="T20" fmla="*/ 3 w 35"/>
                <a:gd name="T21" fmla="*/ 6 h 35"/>
                <a:gd name="T22" fmla="*/ 1 w 35"/>
                <a:gd name="T23" fmla="*/ 9 h 35"/>
                <a:gd name="T24" fmla="*/ 0 w 35"/>
                <a:gd name="T25" fmla="*/ 13 h 35"/>
                <a:gd name="T26" fmla="*/ 0 w 35"/>
                <a:gd name="T27" fmla="*/ 17 h 35"/>
                <a:gd name="T28" fmla="*/ 0 w 35"/>
                <a:gd name="T29" fmla="*/ 21 h 35"/>
                <a:gd name="T30" fmla="*/ 1 w 35"/>
                <a:gd name="T31" fmla="*/ 25 h 35"/>
                <a:gd name="T32" fmla="*/ 4 w 35"/>
                <a:gd name="T33" fmla="*/ 28 h 35"/>
                <a:gd name="T34" fmla="*/ 7 w 35"/>
                <a:gd name="T35" fmla="*/ 31 h 35"/>
                <a:gd name="T36" fmla="*/ 11 w 35"/>
                <a:gd name="T37" fmla="*/ 32 h 35"/>
                <a:gd name="T38" fmla="*/ 14 w 35"/>
                <a:gd name="T39" fmla="*/ 33 h 35"/>
                <a:gd name="T40" fmla="*/ 18 w 35"/>
                <a:gd name="T41" fmla="*/ 33 h 35"/>
                <a:gd name="T42" fmla="*/ 22 w 35"/>
                <a:gd name="T43" fmla="*/ 33 h 35"/>
                <a:gd name="T44" fmla="*/ 25 w 35"/>
                <a:gd name="T45" fmla="*/ 31 h 35"/>
                <a:gd name="T46" fmla="*/ 29 w 35"/>
                <a:gd name="T47" fmla="*/ 29 h 35"/>
                <a:gd name="T48" fmla="*/ 31 w 35"/>
                <a:gd name="T49" fmla="*/ 25 h 35"/>
                <a:gd name="T50" fmla="*/ 33 w 35"/>
                <a:gd name="T51" fmla="*/ 22 h 35"/>
                <a:gd name="T52" fmla="*/ 33 w 35"/>
                <a:gd name="T53" fmla="*/ 18 h 35"/>
                <a:gd name="T54" fmla="*/ 30 w 35"/>
                <a:gd name="T55" fmla="*/ 15 h 35"/>
                <a:gd name="T56" fmla="*/ 29 w 35"/>
                <a:gd name="T57" fmla="*/ 11 h 35"/>
                <a:gd name="T58" fmla="*/ 27 w 35"/>
                <a:gd name="T59" fmla="*/ 7 h 35"/>
                <a:gd name="T60" fmla="*/ 24 w 35"/>
                <a:gd name="T61" fmla="*/ 5 h 35"/>
                <a:gd name="T62" fmla="*/ 20 w 35"/>
                <a:gd name="T63" fmla="*/ 4 h 35"/>
                <a:gd name="T64" fmla="*/ 17 w 35"/>
                <a:gd name="T65" fmla="*/ 3 h 35"/>
                <a:gd name="T66" fmla="*/ 13 w 35"/>
                <a:gd name="T67" fmla="*/ 3 h 35"/>
                <a:gd name="T68" fmla="*/ 9 w 35"/>
                <a:gd name="T69" fmla="*/ 5 h 35"/>
                <a:gd name="T70" fmla="*/ 6 w 35"/>
                <a:gd name="T71" fmla="*/ 7 h 35"/>
                <a:gd name="T72" fmla="*/ 4 w 35"/>
                <a:gd name="T73" fmla="*/ 10 h 35"/>
                <a:gd name="T74" fmla="*/ 3 w 35"/>
                <a:gd name="T75" fmla="*/ 13 h 35"/>
                <a:gd name="T76" fmla="*/ 3 w 35"/>
                <a:gd name="T77" fmla="*/ 17 h 35"/>
                <a:gd name="T78" fmla="*/ 4 w 35"/>
                <a:gd name="T79" fmla="*/ 21 h 35"/>
                <a:gd name="T80" fmla="*/ 5 w 35"/>
                <a:gd name="T81" fmla="*/ 24 h 35"/>
                <a:gd name="T82" fmla="*/ 7 w 35"/>
                <a:gd name="T83" fmla="*/ 26 h 35"/>
                <a:gd name="T84" fmla="*/ 10 w 35"/>
                <a:gd name="T85" fmla="*/ 28 h 35"/>
                <a:gd name="T86" fmla="*/ 14 w 35"/>
                <a:gd name="T87" fmla="*/ 30 h 35"/>
                <a:gd name="T88" fmla="*/ 18 w 35"/>
                <a:gd name="T89" fmla="*/ 30 h 35"/>
                <a:gd name="T90" fmla="*/ 21 w 35"/>
                <a:gd name="T91" fmla="*/ 29 h 35"/>
                <a:gd name="T92" fmla="*/ 25 w 35"/>
                <a:gd name="T93" fmla="*/ 27 h 35"/>
                <a:gd name="T94" fmla="*/ 27 w 35"/>
                <a:gd name="T95" fmla="*/ 25 h 35"/>
                <a:gd name="T96" fmla="*/ 29 w 35"/>
                <a:gd name="T97" fmla="*/ 21 h 35"/>
                <a:gd name="T98" fmla="*/ 30 w 35"/>
                <a:gd name="T99" fmla="*/ 18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"/>
                <a:gd name="T151" fmla="*/ 0 h 35"/>
                <a:gd name="T152" fmla="*/ 35 w 35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" h="35">
                  <a:moveTo>
                    <a:pt x="34" y="16"/>
                  </a:moveTo>
                  <a:lnTo>
                    <a:pt x="34" y="16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4" y="16"/>
                  </a:lnTo>
                </a:path>
              </a:pathLst>
            </a:custGeom>
            <a:solidFill>
              <a:srgbClr val="FFA1A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79" name="Freeform 166"/>
            <p:cNvSpPr>
              <a:spLocks/>
            </p:cNvSpPr>
            <p:nvPr/>
          </p:nvSpPr>
          <p:spPr bwMode="auto">
            <a:xfrm>
              <a:off x="1442" y="2924"/>
              <a:ext cx="33" cy="33"/>
            </a:xfrm>
            <a:custGeom>
              <a:avLst/>
              <a:gdLst>
                <a:gd name="T0" fmla="*/ 31 w 33"/>
                <a:gd name="T1" fmla="*/ 13 h 33"/>
                <a:gd name="T2" fmla="*/ 30 w 33"/>
                <a:gd name="T3" fmla="*/ 9 h 33"/>
                <a:gd name="T4" fmla="*/ 28 w 33"/>
                <a:gd name="T5" fmla="*/ 5 h 33"/>
                <a:gd name="T6" fmla="*/ 26 w 33"/>
                <a:gd name="T7" fmla="*/ 3 h 33"/>
                <a:gd name="T8" fmla="*/ 23 w 33"/>
                <a:gd name="T9" fmla="*/ 1 h 33"/>
                <a:gd name="T10" fmla="*/ 19 w 33"/>
                <a:gd name="T11" fmla="*/ 0 h 33"/>
                <a:gd name="T12" fmla="*/ 15 w 33"/>
                <a:gd name="T13" fmla="*/ 0 h 33"/>
                <a:gd name="T14" fmla="*/ 11 w 33"/>
                <a:gd name="T15" fmla="*/ 0 h 33"/>
                <a:gd name="T16" fmla="*/ 7 w 33"/>
                <a:gd name="T17" fmla="*/ 2 h 33"/>
                <a:gd name="T18" fmla="*/ 4 w 33"/>
                <a:gd name="T19" fmla="*/ 4 h 33"/>
                <a:gd name="T20" fmla="*/ 2 w 33"/>
                <a:gd name="T21" fmla="*/ 7 h 33"/>
                <a:gd name="T22" fmla="*/ 0 w 33"/>
                <a:gd name="T23" fmla="*/ 11 h 33"/>
                <a:gd name="T24" fmla="*/ 0 w 33"/>
                <a:gd name="T25" fmla="*/ 15 h 33"/>
                <a:gd name="T26" fmla="*/ 0 w 33"/>
                <a:gd name="T27" fmla="*/ 19 h 33"/>
                <a:gd name="T28" fmla="*/ 1 w 33"/>
                <a:gd name="T29" fmla="*/ 23 h 33"/>
                <a:gd name="T30" fmla="*/ 4 w 33"/>
                <a:gd name="T31" fmla="*/ 26 h 33"/>
                <a:gd name="T32" fmla="*/ 6 w 33"/>
                <a:gd name="T33" fmla="*/ 28 h 33"/>
                <a:gd name="T34" fmla="*/ 10 w 33"/>
                <a:gd name="T35" fmla="*/ 31 h 33"/>
                <a:gd name="T36" fmla="*/ 14 w 33"/>
                <a:gd name="T37" fmla="*/ 32 h 33"/>
                <a:gd name="T38" fmla="*/ 18 w 33"/>
                <a:gd name="T39" fmla="*/ 31 h 33"/>
                <a:gd name="T40" fmla="*/ 22 w 33"/>
                <a:gd name="T41" fmla="*/ 30 h 33"/>
                <a:gd name="T42" fmla="*/ 26 w 33"/>
                <a:gd name="T43" fmla="*/ 28 h 33"/>
                <a:gd name="T44" fmla="*/ 28 w 33"/>
                <a:gd name="T45" fmla="*/ 26 h 33"/>
                <a:gd name="T46" fmla="*/ 30 w 33"/>
                <a:gd name="T47" fmla="*/ 22 h 33"/>
                <a:gd name="T48" fmla="*/ 31 w 33"/>
                <a:gd name="T49" fmla="*/ 18 h 33"/>
                <a:gd name="T50" fmla="*/ 28 w 33"/>
                <a:gd name="T51" fmla="*/ 15 h 33"/>
                <a:gd name="T52" fmla="*/ 27 w 33"/>
                <a:gd name="T53" fmla="*/ 11 h 33"/>
                <a:gd name="T54" fmla="*/ 26 w 33"/>
                <a:gd name="T55" fmla="*/ 8 h 33"/>
                <a:gd name="T56" fmla="*/ 24 w 33"/>
                <a:gd name="T57" fmla="*/ 6 h 33"/>
                <a:gd name="T58" fmla="*/ 21 w 33"/>
                <a:gd name="T59" fmla="*/ 5 h 33"/>
                <a:gd name="T60" fmla="*/ 19 w 33"/>
                <a:gd name="T61" fmla="*/ 3 h 33"/>
                <a:gd name="T62" fmla="*/ 15 w 33"/>
                <a:gd name="T63" fmla="*/ 3 h 33"/>
                <a:gd name="T64" fmla="*/ 12 w 33"/>
                <a:gd name="T65" fmla="*/ 4 h 33"/>
                <a:gd name="T66" fmla="*/ 9 w 33"/>
                <a:gd name="T67" fmla="*/ 5 h 33"/>
                <a:gd name="T68" fmla="*/ 6 w 33"/>
                <a:gd name="T69" fmla="*/ 7 h 33"/>
                <a:gd name="T70" fmla="*/ 5 w 33"/>
                <a:gd name="T71" fmla="*/ 10 h 33"/>
                <a:gd name="T72" fmla="*/ 3 w 33"/>
                <a:gd name="T73" fmla="*/ 13 h 33"/>
                <a:gd name="T74" fmla="*/ 3 w 33"/>
                <a:gd name="T75" fmla="*/ 17 h 33"/>
                <a:gd name="T76" fmla="*/ 4 w 33"/>
                <a:gd name="T77" fmla="*/ 20 h 33"/>
                <a:gd name="T78" fmla="*/ 5 w 33"/>
                <a:gd name="T79" fmla="*/ 23 h 33"/>
                <a:gd name="T80" fmla="*/ 8 w 33"/>
                <a:gd name="T81" fmla="*/ 25 h 33"/>
                <a:gd name="T82" fmla="*/ 10 w 33"/>
                <a:gd name="T83" fmla="*/ 27 h 33"/>
                <a:gd name="T84" fmla="*/ 13 w 33"/>
                <a:gd name="T85" fmla="*/ 28 h 33"/>
                <a:gd name="T86" fmla="*/ 17 w 33"/>
                <a:gd name="T87" fmla="*/ 28 h 33"/>
                <a:gd name="T88" fmla="*/ 20 w 33"/>
                <a:gd name="T89" fmla="*/ 27 h 33"/>
                <a:gd name="T90" fmla="*/ 23 w 33"/>
                <a:gd name="T91" fmla="*/ 26 h 33"/>
                <a:gd name="T92" fmla="*/ 26 w 33"/>
                <a:gd name="T93" fmla="*/ 23 h 33"/>
                <a:gd name="T94" fmla="*/ 27 w 33"/>
                <a:gd name="T95" fmla="*/ 20 h 33"/>
                <a:gd name="T96" fmla="*/ 28 w 33"/>
                <a:gd name="T97" fmla="*/ 17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"/>
                <a:gd name="T148" fmla="*/ 0 h 33"/>
                <a:gd name="T149" fmla="*/ 33 w 33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" h="33">
                  <a:moveTo>
                    <a:pt x="32" y="16"/>
                  </a:moveTo>
                  <a:lnTo>
                    <a:pt x="32" y="15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32" y="16"/>
                  </a:lnTo>
                </a:path>
              </a:pathLst>
            </a:custGeom>
            <a:solidFill>
              <a:srgbClr val="FFABA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80" name="Freeform 167"/>
            <p:cNvSpPr>
              <a:spLocks/>
            </p:cNvSpPr>
            <p:nvPr/>
          </p:nvSpPr>
          <p:spPr bwMode="auto">
            <a:xfrm>
              <a:off x="1444" y="2925"/>
              <a:ext cx="30" cy="29"/>
            </a:xfrm>
            <a:custGeom>
              <a:avLst/>
              <a:gdLst>
                <a:gd name="T0" fmla="*/ 29 w 30"/>
                <a:gd name="T1" fmla="*/ 12 h 29"/>
                <a:gd name="T2" fmla="*/ 28 w 30"/>
                <a:gd name="T3" fmla="*/ 9 h 29"/>
                <a:gd name="T4" fmla="*/ 26 w 30"/>
                <a:gd name="T5" fmla="*/ 6 h 29"/>
                <a:gd name="T6" fmla="*/ 25 w 30"/>
                <a:gd name="T7" fmla="*/ 4 h 29"/>
                <a:gd name="T8" fmla="*/ 23 w 30"/>
                <a:gd name="T9" fmla="*/ 3 h 29"/>
                <a:gd name="T10" fmla="*/ 21 w 30"/>
                <a:gd name="T11" fmla="*/ 2 h 29"/>
                <a:gd name="T12" fmla="*/ 19 w 30"/>
                <a:gd name="T13" fmla="*/ 0 h 29"/>
                <a:gd name="T14" fmla="*/ 16 w 30"/>
                <a:gd name="T15" fmla="*/ 0 h 29"/>
                <a:gd name="T16" fmla="*/ 13 w 30"/>
                <a:gd name="T17" fmla="*/ 0 h 29"/>
                <a:gd name="T18" fmla="*/ 10 w 30"/>
                <a:gd name="T19" fmla="*/ 0 h 29"/>
                <a:gd name="T20" fmla="*/ 7 w 30"/>
                <a:gd name="T21" fmla="*/ 1 h 29"/>
                <a:gd name="T22" fmla="*/ 5 w 30"/>
                <a:gd name="T23" fmla="*/ 2 h 29"/>
                <a:gd name="T24" fmla="*/ 4 w 30"/>
                <a:gd name="T25" fmla="*/ 4 h 29"/>
                <a:gd name="T26" fmla="*/ 2 w 30"/>
                <a:gd name="T27" fmla="*/ 5 h 29"/>
                <a:gd name="T28" fmla="*/ 1 w 30"/>
                <a:gd name="T29" fmla="*/ 8 h 29"/>
                <a:gd name="T30" fmla="*/ 0 w 30"/>
                <a:gd name="T31" fmla="*/ 11 h 29"/>
                <a:gd name="T32" fmla="*/ 0 w 30"/>
                <a:gd name="T33" fmla="*/ 14 h 29"/>
                <a:gd name="T34" fmla="*/ 0 w 30"/>
                <a:gd name="T35" fmla="*/ 17 h 29"/>
                <a:gd name="T36" fmla="*/ 1 w 30"/>
                <a:gd name="T37" fmla="*/ 20 h 29"/>
                <a:gd name="T38" fmla="*/ 3 w 30"/>
                <a:gd name="T39" fmla="*/ 22 h 29"/>
                <a:gd name="T40" fmla="*/ 4 w 30"/>
                <a:gd name="T41" fmla="*/ 24 h 29"/>
                <a:gd name="T42" fmla="*/ 6 w 30"/>
                <a:gd name="T43" fmla="*/ 25 h 29"/>
                <a:gd name="T44" fmla="*/ 8 w 30"/>
                <a:gd name="T45" fmla="*/ 26 h 29"/>
                <a:gd name="T46" fmla="*/ 11 w 30"/>
                <a:gd name="T47" fmla="*/ 27 h 29"/>
                <a:gd name="T48" fmla="*/ 14 w 30"/>
                <a:gd name="T49" fmla="*/ 28 h 29"/>
                <a:gd name="T50" fmla="*/ 16 w 30"/>
                <a:gd name="T51" fmla="*/ 27 h 29"/>
                <a:gd name="T52" fmla="*/ 19 w 30"/>
                <a:gd name="T53" fmla="*/ 27 h 29"/>
                <a:gd name="T54" fmla="*/ 21 w 30"/>
                <a:gd name="T55" fmla="*/ 25 h 29"/>
                <a:gd name="T56" fmla="*/ 23 w 30"/>
                <a:gd name="T57" fmla="*/ 24 h 29"/>
                <a:gd name="T58" fmla="*/ 25 w 30"/>
                <a:gd name="T59" fmla="*/ 23 h 29"/>
                <a:gd name="T60" fmla="*/ 26 w 30"/>
                <a:gd name="T61" fmla="*/ 21 h 29"/>
                <a:gd name="T62" fmla="*/ 28 w 30"/>
                <a:gd name="T63" fmla="*/ 18 h 29"/>
                <a:gd name="T64" fmla="*/ 29 w 30"/>
                <a:gd name="T65" fmla="*/ 15 h 29"/>
                <a:gd name="T66" fmla="*/ 25 w 30"/>
                <a:gd name="T67" fmla="*/ 13 h 29"/>
                <a:gd name="T68" fmla="*/ 24 w 30"/>
                <a:gd name="T69" fmla="*/ 10 h 29"/>
                <a:gd name="T70" fmla="*/ 23 w 30"/>
                <a:gd name="T71" fmla="*/ 8 h 29"/>
                <a:gd name="T72" fmla="*/ 22 w 30"/>
                <a:gd name="T73" fmla="*/ 6 h 29"/>
                <a:gd name="T74" fmla="*/ 20 w 30"/>
                <a:gd name="T75" fmla="*/ 5 h 29"/>
                <a:gd name="T76" fmla="*/ 18 w 30"/>
                <a:gd name="T77" fmla="*/ 4 h 29"/>
                <a:gd name="T78" fmla="*/ 15 w 30"/>
                <a:gd name="T79" fmla="*/ 3 h 29"/>
                <a:gd name="T80" fmla="*/ 12 w 30"/>
                <a:gd name="T81" fmla="*/ 3 h 29"/>
                <a:gd name="T82" fmla="*/ 9 w 30"/>
                <a:gd name="T83" fmla="*/ 4 h 29"/>
                <a:gd name="T84" fmla="*/ 7 w 30"/>
                <a:gd name="T85" fmla="*/ 5 h 29"/>
                <a:gd name="T86" fmla="*/ 6 w 30"/>
                <a:gd name="T87" fmla="*/ 7 h 29"/>
                <a:gd name="T88" fmla="*/ 4 w 30"/>
                <a:gd name="T89" fmla="*/ 8 h 29"/>
                <a:gd name="T90" fmla="*/ 3 w 30"/>
                <a:gd name="T91" fmla="*/ 11 h 29"/>
                <a:gd name="T92" fmla="*/ 3 w 30"/>
                <a:gd name="T93" fmla="*/ 14 h 29"/>
                <a:gd name="T94" fmla="*/ 4 w 30"/>
                <a:gd name="T95" fmla="*/ 17 h 29"/>
                <a:gd name="T96" fmla="*/ 5 w 30"/>
                <a:gd name="T97" fmla="*/ 19 h 29"/>
                <a:gd name="T98" fmla="*/ 6 w 30"/>
                <a:gd name="T99" fmla="*/ 21 h 29"/>
                <a:gd name="T100" fmla="*/ 8 w 30"/>
                <a:gd name="T101" fmla="*/ 22 h 29"/>
                <a:gd name="T102" fmla="*/ 10 w 30"/>
                <a:gd name="T103" fmla="*/ 23 h 29"/>
                <a:gd name="T104" fmla="*/ 12 w 30"/>
                <a:gd name="T105" fmla="*/ 24 h 29"/>
                <a:gd name="T106" fmla="*/ 15 w 30"/>
                <a:gd name="T107" fmla="*/ 24 h 29"/>
                <a:gd name="T108" fmla="*/ 17 w 30"/>
                <a:gd name="T109" fmla="*/ 23 h 29"/>
                <a:gd name="T110" fmla="*/ 20 w 30"/>
                <a:gd name="T111" fmla="*/ 23 h 29"/>
                <a:gd name="T112" fmla="*/ 21 w 30"/>
                <a:gd name="T113" fmla="*/ 21 h 29"/>
                <a:gd name="T114" fmla="*/ 23 w 30"/>
                <a:gd name="T115" fmla="*/ 20 h 29"/>
                <a:gd name="T116" fmla="*/ 24 w 30"/>
                <a:gd name="T117" fmla="*/ 18 h 29"/>
                <a:gd name="T118" fmla="*/ 25 w 30"/>
                <a:gd name="T119" fmla="*/ 15 h 29"/>
                <a:gd name="T120" fmla="*/ 29 w 30"/>
                <a:gd name="T121" fmla="*/ 13 h 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"/>
                <a:gd name="T184" fmla="*/ 0 h 29"/>
                <a:gd name="T185" fmla="*/ 30 w 30"/>
                <a:gd name="T186" fmla="*/ 29 h 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" h="29">
                  <a:moveTo>
                    <a:pt x="29" y="13"/>
                  </a:moveTo>
                  <a:lnTo>
                    <a:pt x="29" y="13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9" y="13"/>
                  </a:lnTo>
                </a:path>
              </a:pathLst>
            </a:custGeom>
            <a:solidFill>
              <a:srgbClr val="FFB2B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81" name="Freeform 168"/>
            <p:cNvSpPr>
              <a:spLocks/>
            </p:cNvSpPr>
            <p:nvPr/>
          </p:nvSpPr>
          <p:spPr bwMode="auto">
            <a:xfrm>
              <a:off x="1447" y="2927"/>
              <a:ext cx="25" cy="25"/>
            </a:xfrm>
            <a:custGeom>
              <a:avLst/>
              <a:gdLst>
                <a:gd name="T0" fmla="*/ 23 w 25"/>
                <a:gd name="T1" fmla="*/ 10 h 25"/>
                <a:gd name="T2" fmla="*/ 23 w 25"/>
                <a:gd name="T3" fmla="*/ 7 h 25"/>
                <a:gd name="T4" fmla="*/ 22 w 25"/>
                <a:gd name="T5" fmla="*/ 5 h 25"/>
                <a:gd name="T6" fmla="*/ 20 w 25"/>
                <a:gd name="T7" fmla="*/ 3 h 25"/>
                <a:gd name="T8" fmla="*/ 18 w 25"/>
                <a:gd name="T9" fmla="*/ 1 h 25"/>
                <a:gd name="T10" fmla="*/ 15 w 25"/>
                <a:gd name="T11" fmla="*/ 0 h 25"/>
                <a:gd name="T12" fmla="*/ 12 w 25"/>
                <a:gd name="T13" fmla="*/ 0 h 25"/>
                <a:gd name="T14" fmla="*/ 9 w 25"/>
                <a:gd name="T15" fmla="*/ 0 h 25"/>
                <a:gd name="T16" fmla="*/ 6 w 25"/>
                <a:gd name="T17" fmla="*/ 1 h 25"/>
                <a:gd name="T18" fmla="*/ 4 w 25"/>
                <a:gd name="T19" fmla="*/ 2 h 25"/>
                <a:gd name="T20" fmla="*/ 1 w 25"/>
                <a:gd name="T21" fmla="*/ 5 h 25"/>
                <a:gd name="T22" fmla="*/ 0 w 25"/>
                <a:gd name="T23" fmla="*/ 8 h 25"/>
                <a:gd name="T24" fmla="*/ 0 w 25"/>
                <a:gd name="T25" fmla="*/ 11 h 25"/>
                <a:gd name="T26" fmla="*/ 0 w 25"/>
                <a:gd name="T27" fmla="*/ 14 h 25"/>
                <a:gd name="T28" fmla="*/ 1 w 25"/>
                <a:gd name="T29" fmla="*/ 17 h 25"/>
                <a:gd name="T30" fmla="*/ 3 w 25"/>
                <a:gd name="T31" fmla="*/ 20 h 25"/>
                <a:gd name="T32" fmla="*/ 5 w 25"/>
                <a:gd name="T33" fmla="*/ 22 h 25"/>
                <a:gd name="T34" fmla="*/ 8 w 25"/>
                <a:gd name="T35" fmla="*/ 23 h 25"/>
                <a:gd name="T36" fmla="*/ 11 w 25"/>
                <a:gd name="T37" fmla="*/ 24 h 25"/>
                <a:gd name="T38" fmla="*/ 14 w 25"/>
                <a:gd name="T39" fmla="*/ 23 h 25"/>
                <a:gd name="T40" fmla="*/ 17 w 25"/>
                <a:gd name="T41" fmla="*/ 22 h 25"/>
                <a:gd name="T42" fmla="*/ 19 w 25"/>
                <a:gd name="T43" fmla="*/ 21 h 25"/>
                <a:gd name="T44" fmla="*/ 21 w 25"/>
                <a:gd name="T45" fmla="*/ 18 h 25"/>
                <a:gd name="T46" fmla="*/ 22 w 25"/>
                <a:gd name="T47" fmla="*/ 16 h 25"/>
                <a:gd name="T48" fmla="*/ 23 w 25"/>
                <a:gd name="T49" fmla="*/ 14 h 25"/>
                <a:gd name="T50" fmla="*/ 24 w 25"/>
                <a:gd name="T51" fmla="*/ 11 h 25"/>
                <a:gd name="T52" fmla="*/ 20 w 25"/>
                <a:gd name="T53" fmla="*/ 9 h 25"/>
                <a:gd name="T54" fmla="*/ 18 w 25"/>
                <a:gd name="T55" fmla="*/ 6 h 25"/>
                <a:gd name="T56" fmla="*/ 15 w 25"/>
                <a:gd name="T57" fmla="*/ 4 h 25"/>
                <a:gd name="T58" fmla="*/ 12 w 25"/>
                <a:gd name="T59" fmla="*/ 3 h 25"/>
                <a:gd name="T60" fmla="*/ 9 w 25"/>
                <a:gd name="T61" fmla="*/ 3 h 25"/>
                <a:gd name="T62" fmla="*/ 6 w 25"/>
                <a:gd name="T63" fmla="*/ 5 h 25"/>
                <a:gd name="T64" fmla="*/ 4 w 25"/>
                <a:gd name="T65" fmla="*/ 7 h 25"/>
                <a:gd name="T66" fmla="*/ 3 w 25"/>
                <a:gd name="T67" fmla="*/ 10 h 25"/>
                <a:gd name="T68" fmla="*/ 3 w 25"/>
                <a:gd name="T69" fmla="*/ 13 h 25"/>
                <a:gd name="T70" fmla="*/ 4 w 25"/>
                <a:gd name="T71" fmla="*/ 16 h 25"/>
                <a:gd name="T72" fmla="*/ 6 w 25"/>
                <a:gd name="T73" fmla="*/ 18 h 25"/>
                <a:gd name="T74" fmla="*/ 9 w 25"/>
                <a:gd name="T75" fmla="*/ 20 h 25"/>
                <a:gd name="T76" fmla="*/ 12 w 25"/>
                <a:gd name="T77" fmla="*/ 20 h 25"/>
                <a:gd name="T78" fmla="*/ 15 w 25"/>
                <a:gd name="T79" fmla="*/ 19 h 25"/>
                <a:gd name="T80" fmla="*/ 18 w 25"/>
                <a:gd name="T81" fmla="*/ 17 h 25"/>
                <a:gd name="T82" fmla="*/ 20 w 25"/>
                <a:gd name="T83" fmla="*/ 14 h 25"/>
                <a:gd name="T84" fmla="*/ 20 w 25"/>
                <a:gd name="T85" fmla="*/ 11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5"/>
                <a:gd name="T131" fmla="*/ 25 w 25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5">
                  <a:moveTo>
                    <a:pt x="24" y="11"/>
                  </a:moveTo>
                  <a:lnTo>
                    <a:pt x="24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4" y="11"/>
                  </a:lnTo>
                </a:path>
              </a:pathLst>
            </a:custGeom>
            <a:solidFill>
              <a:srgbClr val="FFBDB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82" name="Freeform 169"/>
            <p:cNvSpPr>
              <a:spLocks/>
            </p:cNvSpPr>
            <p:nvPr/>
          </p:nvSpPr>
          <p:spPr bwMode="auto">
            <a:xfrm>
              <a:off x="1449" y="2929"/>
              <a:ext cx="21" cy="21"/>
            </a:xfrm>
            <a:custGeom>
              <a:avLst/>
              <a:gdLst>
                <a:gd name="T0" fmla="*/ 20 w 21"/>
                <a:gd name="T1" fmla="*/ 9 h 21"/>
                <a:gd name="T2" fmla="*/ 19 w 21"/>
                <a:gd name="T3" fmla="*/ 8 h 21"/>
                <a:gd name="T4" fmla="*/ 19 w 21"/>
                <a:gd name="T5" fmla="*/ 6 h 21"/>
                <a:gd name="T6" fmla="*/ 18 w 21"/>
                <a:gd name="T7" fmla="*/ 5 h 21"/>
                <a:gd name="T8" fmla="*/ 17 w 21"/>
                <a:gd name="T9" fmla="*/ 3 h 21"/>
                <a:gd name="T10" fmla="*/ 16 w 21"/>
                <a:gd name="T11" fmla="*/ 2 h 21"/>
                <a:gd name="T12" fmla="*/ 14 w 21"/>
                <a:gd name="T13" fmla="*/ 1 h 21"/>
                <a:gd name="T14" fmla="*/ 12 w 21"/>
                <a:gd name="T15" fmla="*/ 0 h 21"/>
                <a:gd name="T16" fmla="*/ 10 w 21"/>
                <a:gd name="T17" fmla="*/ 0 h 21"/>
                <a:gd name="T18" fmla="*/ 8 w 21"/>
                <a:gd name="T19" fmla="*/ 0 h 21"/>
                <a:gd name="T20" fmla="*/ 6 w 21"/>
                <a:gd name="T21" fmla="*/ 0 h 21"/>
                <a:gd name="T22" fmla="*/ 4 w 21"/>
                <a:gd name="T23" fmla="*/ 1 h 21"/>
                <a:gd name="T24" fmla="*/ 2 w 21"/>
                <a:gd name="T25" fmla="*/ 2 h 21"/>
                <a:gd name="T26" fmla="*/ 2 w 21"/>
                <a:gd name="T27" fmla="*/ 4 h 21"/>
                <a:gd name="T28" fmla="*/ 1 w 21"/>
                <a:gd name="T29" fmla="*/ 5 h 21"/>
                <a:gd name="T30" fmla="*/ 0 w 21"/>
                <a:gd name="T31" fmla="*/ 7 h 21"/>
                <a:gd name="T32" fmla="*/ 0 w 21"/>
                <a:gd name="T33" fmla="*/ 9 h 21"/>
                <a:gd name="T34" fmla="*/ 0 w 21"/>
                <a:gd name="T35" fmla="*/ 11 h 21"/>
                <a:gd name="T36" fmla="*/ 0 w 21"/>
                <a:gd name="T37" fmla="*/ 13 h 21"/>
                <a:gd name="T38" fmla="*/ 1 w 21"/>
                <a:gd name="T39" fmla="*/ 15 h 21"/>
                <a:gd name="T40" fmla="*/ 2 w 21"/>
                <a:gd name="T41" fmla="*/ 17 h 21"/>
                <a:gd name="T42" fmla="*/ 3 w 21"/>
                <a:gd name="T43" fmla="*/ 18 h 21"/>
                <a:gd name="T44" fmla="*/ 5 w 21"/>
                <a:gd name="T45" fmla="*/ 18 h 21"/>
                <a:gd name="T46" fmla="*/ 6 w 21"/>
                <a:gd name="T47" fmla="*/ 19 h 21"/>
                <a:gd name="T48" fmla="*/ 8 w 21"/>
                <a:gd name="T49" fmla="*/ 20 h 21"/>
                <a:gd name="T50" fmla="*/ 10 w 21"/>
                <a:gd name="T51" fmla="*/ 20 h 21"/>
                <a:gd name="T52" fmla="*/ 12 w 21"/>
                <a:gd name="T53" fmla="*/ 19 h 21"/>
                <a:gd name="T54" fmla="*/ 14 w 21"/>
                <a:gd name="T55" fmla="*/ 19 h 21"/>
                <a:gd name="T56" fmla="*/ 15 w 21"/>
                <a:gd name="T57" fmla="*/ 18 h 21"/>
                <a:gd name="T58" fmla="*/ 16 w 21"/>
                <a:gd name="T59" fmla="*/ 17 h 21"/>
                <a:gd name="T60" fmla="*/ 17 w 21"/>
                <a:gd name="T61" fmla="*/ 16 h 21"/>
                <a:gd name="T62" fmla="*/ 18 w 21"/>
                <a:gd name="T63" fmla="*/ 15 h 21"/>
                <a:gd name="T64" fmla="*/ 19 w 21"/>
                <a:gd name="T65" fmla="*/ 14 h 21"/>
                <a:gd name="T66" fmla="*/ 19 w 21"/>
                <a:gd name="T67" fmla="*/ 12 h 21"/>
                <a:gd name="T68" fmla="*/ 20 w 21"/>
                <a:gd name="T69" fmla="*/ 10 h 21"/>
                <a:gd name="T70" fmla="*/ 16 w 21"/>
                <a:gd name="T71" fmla="*/ 9 h 21"/>
                <a:gd name="T72" fmla="*/ 16 w 21"/>
                <a:gd name="T73" fmla="*/ 7 h 21"/>
                <a:gd name="T74" fmla="*/ 15 w 21"/>
                <a:gd name="T75" fmla="*/ 5 h 21"/>
                <a:gd name="T76" fmla="*/ 14 w 21"/>
                <a:gd name="T77" fmla="*/ 4 h 21"/>
                <a:gd name="T78" fmla="*/ 12 w 21"/>
                <a:gd name="T79" fmla="*/ 3 h 21"/>
                <a:gd name="T80" fmla="*/ 10 w 21"/>
                <a:gd name="T81" fmla="*/ 3 h 21"/>
                <a:gd name="T82" fmla="*/ 8 w 21"/>
                <a:gd name="T83" fmla="*/ 3 h 21"/>
                <a:gd name="T84" fmla="*/ 6 w 21"/>
                <a:gd name="T85" fmla="*/ 4 h 21"/>
                <a:gd name="T86" fmla="*/ 5 w 21"/>
                <a:gd name="T87" fmla="*/ 5 h 21"/>
                <a:gd name="T88" fmla="*/ 4 w 21"/>
                <a:gd name="T89" fmla="*/ 6 h 21"/>
                <a:gd name="T90" fmla="*/ 3 w 21"/>
                <a:gd name="T91" fmla="*/ 8 h 21"/>
                <a:gd name="T92" fmla="*/ 3 w 21"/>
                <a:gd name="T93" fmla="*/ 10 h 21"/>
                <a:gd name="T94" fmla="*/ 3 w 21"/>
                <a:gd name="T95" fmla="*/ 12 h 21"/>
                <a:gd name="T96" fmla="*/ 4 w 21"/>
                <a:gd name="T97" fmla="*/ 14 h 21"/>
                <a:gd name="T98" fmla="*/ 5 w 21"/>
                <a:gd name="T99" fmla="*/ 15 h 21"/>
                <a:gd name="T100" fmla="*/ 7 w 21"/>
                <a:gd name="T101" fmla="*/ 16 h 21"/>
                <a:gd name="T102" fmla="*/ 9 w 21"/>
                <a:gd name="T103" fmla="*/ 16 h 21"/>
                <a:gd name="T104" fmla="*/ 11 w 21"/>
                <a:gd name="T105" fmla="*/ 16 h 21"/>
                <a:gd name="T106" fmla="*/ 13 w 21"/>
                <a:gd name="T107" fmla="*/ 15 h 21"/>
                <a:gd name="T108" fmla="*/ 14 w 21"/>
                <a:gd name="T109" fmla="*/ 14 h 21"/>
                <a:gd name="T110" fmla="*/ 15 w 21"/>
                <a:gd name="T111" fmla="*/ 13 h 21"/>
                <a:gd name="T112" fmla="*/ 16 w 21"/>
                <a:gd name="T113" fmla="*/ 11 h 21"/>
                <a:gd name="T114" fmla="*/ 20 w 21"/>
                <a:gd name="T115" fmla="*/ 10 h 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"/>
                <a:gd name="T175" fmla="*/ 0 h 21"/>
                <a:gd name="T176" fmla="*/ 21 w 21"/>
                <a:gd name="T177" fmla="*/ 21 h 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" h="21">
                  <a:moveTo>
                    <a:pt x="20" y="10"/>
                  </a:move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20" y="10"/>
                  </a:lnTo>
                </a:path>
              </a:pathLst>
            </a:custGeom>
            <a:solidFill>
              <a:srgbClr val="FFC7C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83" name="Freeform 170"/>
            <p:cNvSpPr>
              <a:spLocks/>
            </p:cNvSpPr>
            <p:nvPr/>
          </p:nvSpPr>
          <p:spPr bwMode="auto">
            <a:xfrm>
              <a:off x="1450" y="2931"/>
              <a:ext cx="18" cy="18"/>
            </a:xfrm>
            <a:custGeom>
              <a:avLst/>
              <a:gdLst>
                <a:gd name="T0" fmla="*/ 17 w 18"/>
                <a:gd name="T1" fmla="*/ 7 h 18"/>
                <a:gd name="T2" fmla="*/ 16 w 18"/>
                <a:gd name="T3" fmla="*/ 6 h 18"/>
                <a:gd name="T4" fmla="*/ 16 w 18"/>
                <a:gd name="T5" fmla="*/ 4 h 18"/>
                <a:gd name="T6" fmla="*/ 15 w 18"/>
                <a:gd name="T7" fmla="*/ 3 h 18"/>
                <a:gd name="T8" fmla="*/ 13 w 18"/>
                <a:gd name="T9" fmla="*/ 1 h 18"/>
                <a:gd name="T10" fmla="*/ 12 w 18"/>
                <a:gd name="T11" fmla="*/ 0 h 18"/>
                <a:gd name="T12" fmla="*/ 10 w 18"/>
                <a:gd name="T13" fmla="*/ 0 h 18"/>
                <a:gd name="T14" fmla="*/ 8 w 18"/>
                <a:gd name="T15" fmla="*/ 0 h 18"/>
                <a:gd name="T16" fmla="*/ 6 w 18"/>
                <a:gd name="T17" fmla="*/ 0 h 18"/>
                <a:gd name="T18" fmla="*/ 4 w 18"/>
                <a:gd name="T19" fmla="*/ 0 h 18"/>
                <a:gd name="T20" fmla="*/ 3 w 18"/>
                <a:gd name="T21" fmla="*/ 1 h 18"/>
                <a:gd name="T22" fmla="*/ 1 w 18"/>
                <a:gd name="T23" fmla="*/ 3 h 18"/>
                <a:gd name="T24" fmla="*/ 0 w 18"/>
                <a:gd name="T25" fmla="*/ 4 h 18"/>
                <a:gd name="T26" fmla="*/ 0 w 18"/>
                <a:gd name="T27" fmla="*/ 6 h 18"/>
                <a:gd name="T28" fmla="*/ 0 w 18"/>
                <a:gd name="T29" fmla="*/ 8 h 18"/>
                <a:gd name="T30" fmla="*/ 0 w 18"/>
                <a:gd name="T31" fmla="*/ 10 h 18"/>
                <a:gd name="T32" fmla="*/ 0 w 18"/>
                <a:gd name="T33" fmla="*/ 12 h 18"/>
                <a:gd name="T34" fmla="*/ 1 w 18"/>
                <a:gd name="T35" fmla="*/ 13 h 18"/>
                <a:gd name="T36" fmla="*/ 3 w 18"/>
                <a:gd name="T37" fmla="*/ 15 h 18"/>
                <a:gd name="T38" fmla="*/ 4 w 18"/>
                <a:gd name="T39" fmla="*/ 16 h 18"/>
                <a:gd name="T40" fmla="*/ 6 w 18"/>
                <a:gd name="T41" fmla="*/ 16 h 18"/>
                <a:gd name="T42" fmla="*/ 7 w 18"/>
                <a:gd name="T43" fmla="*/ 17 h 18"/>
                <a:gd name="T44" fmla="*/ 9 w 18"/>
                <a:gd name="T45" fmla="*/ 17 h 18"/>
                <a:gd name="T46" fmla="*/ 10 w 18"/>
                <a:gd name="T47" fmla="*/ 16 h 18"/>
                <a:gd name="T48" fmla="*/ 12 w 18"/>
                <a:gd name="T49" fmla="*/ 16 h 18"/>
                <a:gd name="T50" fmla="*/ 13 w 18"/>
                <a:gd name="T51" fmla="*/ 15 h 18"/>
                <a:gd name="T52" fmla="*/ 15 w 18"/>
                <a:gd name="T53" fmla="*/ 13 h 18"/>
                <a:gd name="T54" fmla="*/ 16 w 18"/>
                <a:gd name="T55" fmla="*/ 12 h 18"/>
                <a:gd name="T56" fmla="*/ 16 w 18"/>
                <a:gd name="T57" fmla="*/ 10 h 18"/>
                <a:gd name="T58" fmla="*/ 17 w 18"/>
                <a:gd name="T59" fmla="*/ 9 h 18"/>
                <a:gd name="T60" fmla="*/ 13 w 18"/>
                <a:gd name="T61" fmla="*/ 8 h 18"/>
                <a:gd name="T62" fmla="*/ 13 w 18"/>
                <a:gd name="T63" fmla="*/ 6 h 18"/>
                <a:gd name="T64" fmla="*/ 12 w 18"/>
                <a:gd name="T65" fmla="*/ 5 h 18"/>
                <a:gd name="T66" fmla="*/ 11 w 18"/>
                <a:gd name="T67" fmla="*/ 4 h 18"/>
                <a:gd name="T68" fmla="*/ 9 w 18"/>
                <a:gd name="T69" fmla="*/ 3 h 18"/>
                <a:gd name="T70" fmla="*/ 7 w 18"/>
                <a:gd name="T71" fmla="*/ 3 h 18"/>
                <a:gd name="T72" fmla="*/ 5 w 18"/>
                <a:gd name="T73" fmla="*/ 4 h 18"/>
                <a:gd name="T74" fmla="*/ 4 w 18"/>
                <a:gd name="T75" fmla="*/ 5 h 18"/>
                <a:gd name="T76" fmla="*/ 3 w 18"/>
                <a:gd name="T77" fmla="*/ 6 h 18"/>
                <a:gd name="T78" fmla="*/ 3 w 18"/>
                <a:gd name="T79" fmla="*/ 8 h 18"/>
                <a:gd name="T80" fmla="*/ 3 w 18"/>
                <a:gd name="T81" fmla="*/ 10 h 18"/>
                <a:gd name="T82" fmla="*/ 4 w 18"/>
                <a:gd name="T83" fmla="*/ 11 h 18"/>
                <a:gd name="T84" fmla="*/ 5 w 18"/>
                <a:gd name="T85" fmla="*/ 12 h 18"/>
                <a:gd name="T86" fmla="*/ 6 w 18"/>
                <a:gd name="T87" fmla="*/ 13 h 18"/>
                <a:gd name="T88" fmla="*/ 8 w 18"/>
                <a:gd name="T89" fmla="*/ 13 h 18"/>
                <a:gd name="T90" fmla="*/ 10 w 18"/>
                <a:gd name="T91" fmla="*/ 13 h 18"/>
                <a:gd name="T92" fmla="*/ 11 w 18"/>
                <a:gd name="T93" fmla="*/ 12 h 18"/>
                <a:gd name="T94" fmla="*/ 12 w 18"/>
                <a:gd name="T95" fmla="*/ 11 h 18"/>
                <a:gd name="T96" fmla="*/ 13 w 18"/>
                <a:gd name="T97" fmla="*/ 10 h 18"/>
                <a:gd name="T98" fmla="*/ 13 w 18"/>
                <a:gd name="T99" fmla="*/ 8 h 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"/>
                <a:gd name="T151" fmla="*/ 0 h 18"/>
                <a:gd name="T152" fmla="*/ 18 w 18"/>
                <a:gd name="T153" fmla="*/ 18 h 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" h="18">
                  <a:moveTo>
                    <a:pt x="17" y="8"/>
                  </a:moveTo>
                  <a:lnTo>
                    <a:pt x="17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7" y="8"/>
                  </a:lnTo>
                </a:path>
              </a:pathLst>
            </a:custGeom>
            <a:solidFill>
              <a:srgbClr val="FFCFD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84" name="Freeform 171"/>
            <p:cNvSpPr>
              <a:spLocks/>
            </p:cNvSpPr>
            <p:nvPr/>
          </p:nvSpPr>
          <p:spPr bwMode="auto">
            <a:xfrm>
              <a:off x="1451" y="2932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2 h 17"/>
                <a:gd name="T10" fmla="*/ 12 w 17"/>
                <a:gd name="T11" fmla="*/ 1 h 17"/>
                <a:gd name="T12" fmla="*/ 10 w 17"/>
                <a:gd name="T13" fmla="*/ 0 h 17"/>
                <a:gd name="T14" fmla="*/ 8 w 17"/>
                <a:gd name="T15" fmla="*/ 0 h 17"/>
                <a:gd name="T16" fmla="*/ 6 w 17"/>
                <a:gd name="T17" fmla="*/ 0 h 17"/>
                <a:gd name="T18" fmla="*/ 4 w 17"/>
                <a:gd name="T19" fmla="*/ 0 h 17"/>
                <a:gd name="T20" fmla="*/ 2 w 17"/>
                <a:gd name="T21" fmla="*/ 1 h 17"/>
                <a:gd name="T22" fmla="*/ 1 w 17"/>
                <a:gd name="T23" fmla="*/ 2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1 w 17"/>
                <a:gd name="T33" fmla="*/ 12 h 17"/>
                <a:gd name="T34" fmla="*/ 2 w 17"/>
                <a:gd name="T35" fmla="*/ 13 h 17"/>
                <a:gd name="T36" fmla="*/ 3 w 17"/>
                <a:gd name="T37" fmla="*/ 14 h 17"/>
                <a:gd name="T38" fmla="*/ 4 w 17"/>
                <a:gd name="T39" fmla="*/ 15 h 17"/>
                <a:gd name="T40" fmla="*/ 6 w 17"/>
                <a:gd name="T41" fmla="*/ 15 h 17"/>
                <a:gd name="T42" fmla="*/ 8 w 17"/>
                <a:gd name="T43" fmla="*/ 16 h 17"/>
                <a:gd name="T44" fmla="*/ 10 w 17"/>
                <a:gd name="T45" fmla="*/ 15 h 17"/>
                <a:gd name="T46" fmla="*/ 11 w 17"/>
                <a:gd name="T47" fmla="*/ 14 h 17"/>
                <a:gd name="T48" fmla="*/ 13 w 17"/>
                <a:gd name="T49" fmla="*/ 14 h 17"/>
                <a:gd name="T50" fmla="*/ 14 w 17"/>
                <a:gd name="T51" fmla="*/ 13 h 17"/>
                <a:gd name="T52" fmla="*/ 14 w 17"/>
                <a:gd name="T53" fmla="*/ 11 h 17"/>
                <a:gd name="T54" fmla="*/ 15 w 17"/>
                <a:gd name="T55" fmla="*/ 10 h 17"/>
                <a:gd name="T56" fmla="*/ 15 w 17"/>
                <a:gd name="T57" fmla="*/ 8 h 17"/>
                <a:gd name="T58" fmla="*/ 16 w 17"/>
                <a:gd name="T59" fmla="*/ 7 h 17"/>
                <a:gd name="T60" fmla="*/ 11 w 17"/>
                <a:gd name="T61" fmla="*/ 6 h 17"/>
                <a:gd name="T62" fmla="*/ 10 w 17"/>
                <a:gd name="T63" fmla="*/ 5 h 17"/>
                <a:gd name="T64" fmla="*/ 9 w 17"/>
                <a:gd name="T65" fmla="*/ 4 h 17"/>
                <a:gd name="T66" fmla="*/ 7 w 17"/>
                <a:gd name="T67" fmla="*/ 4 h 17"/>
                <a:gd name="T68" fmla="*/ 5 w 17"/>
                <a:gd name="T69" fmla="*/ 4 h 17"/>
                <a:gd name="T70" fmla="*/ 4 w 17"/>
                <a:gd name="T71" fmla="*/ 5 h 17"/>
                <a:gd name="T72" fmla="*/ 4 w 17"/>
                <a:gd name="T73" fmla="*/ 7 h 17"/>
                <a:gd name="T74" fmla="*/ 3 w 17"/>
                <a:gd name="T75" fmla="*/ 8 h 17"/>
                <a:gd name="T76" fmla="*/ 4 w 17"/>
                <a:gd name="T77" fmla="*/ 9 h 17"/>
                <a:gd name="T78" fmla="*/ 5 w 17"/>
                <a:gd name="T79" fmla="*/ 10 h 17"/>
                <a:gd name="T80" fmla="*/ 6 w 17"/>
                <a:gd name="T81" fmla="*/ 11 h 17"/>
                <a:gd name="T82" fmla="*/ 8 w 17"/>
                <a:gd name="T83" fmla="*/ 11 h 17"/>
                <a:gd name="T84" fmla="*/ 10 w 17"/>
                <a:gd name="T85" fmla="*/ 11 h 17"/>
                <a:gd name="T86" fmla="*/ 11 w 17"/>
                <a:gd name="T87" fmla="*/ 10 h 17"/>
                <a:gd name="T88" fmla="*/ 11 w 17"/>
                <a:gd name="T89" fmla="*/ 8 h 17"/>
                <a:gd name="T90" fmla="*/ 16 w 17"/>
                <a:gd name="T91" fmla="*/ 7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17"/>
                <a:gd name="T140" fmla="*/ 17 w 17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6" y="7"/>
                  </a:lnTo>
                </a:path>
              </a:pathLst>
            </a:custGeom>
            <a:solidFill>
              <a:srgbClr val="FFD9D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85" name="Freeform 172"/>
            <p:cNvSpPr>
              <a:spLocks/>
            </p:cNvSpPr>
            <p:nvPr/>
          </p:nvSpPr>
          <p:spPr bwMode="auto">
            <a:xfrm>
              <a:off x="1454" y="2934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1 h 17"/>
                <a:gd name="T10" fmla="*/ 11 w 17"/>
                <a:gd name="T11" fmla="*/ 0 h 17"/>
                <a:gd name="T12" fmla="*/ 9 w 17"/>
                <a:gd name="T13" fmla="*/ 0 h 17"/>
                <a:gd name="T14" fmla="*/ 7 w 17"/>
                <a:gd name="T15" fmla="*/ 0 h 17"/>
                <a:gd name="T16" fmla="*/ 5 w 17"/>
                <a:gd name="T17" fmla="*/ 0 h 17"/>
                <a:gd name="T18" fmla="*/ 4 w 17"/>
                <a:gd name="T19" fmla="*/ 1 h 17"/>
                <a:gd name="T20" fmla="*/ 2 w 17"/>
                <a:gd name="T21" fmla="*/ 1 h 17"/>
                <a:gd name="T22" fmla="*/ 1 w 17"/>
                <a:gd name="T23" fmla="*/ 3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0 w 17"/>
                <a:gd name="T33" fmla="*/ 12 h 17"/>
                <a:gd name="T34" fmla="*/ 1 w 17"/>
                <a:gd name="T35" fmla="*/ 13 h 17"/>
                <a:gd name="T36" fmla="*/ 2 w 17"/>
                <a:gd name="T37" fmla="*/ 14 h 17"/>
                <a:gd name="T38" fmla="*/ 4 w 17"/>
                <a:gd name="T39" fmla="*/ 14 h 17"/>
                <a:gd name="T40" fmla="*/ 5 w 17"/>
                <a:gd name="T41" fmla="*/ 15 h 17"/>
                <a:gd name="T42" fmla="*/ 6 w 17"/>
                <a:gd name="T43" fmla="*/ 16 h 17"/>
                <a:gd name="T44" fmla="*/ 8 w 17"/>
                <a:gd name="T45" fmla="*/ 16 h 17"/>
                <a:gd name="T46" fmla="*/ 10 w 17"/>
                <a:gd name="T47" fmla="*/ 15 h 17"/>
                <a:gd name="T48" fmla="*/ 12 w 17"/>
                <a:gd name="T49" fmla="*/ 14 h 17"/>
                <a:gd name="T50" fmla="*/ 13 w 17"/>
                <a:gd name="T51" fmla="*/ 13 h 17"/>
                <a:gd name="T52" fmla="*/ 14 w 17"/>
                <a:gd name="T53" fmla="*/ 12 h 17"/>
                <a:gd name="T54" fmla="*/ 15 w 17"/>
                <a:gd name="T55" fmla="*/ 11 h 17"/>
                <a:gd name="T56" fmla="*/ 16 w 17"/>
                <a:gd name="T57" fmla="*/ 9 h 17"/>
                <a:gd name="T58" fmla="*/ 10 w 17"/>
                <a:gd name="T59" fmla="*/ 8 h 17"/>
                <a:gd name="T60" fmla="*/ 10 w 17"/>
                <a:gd name="T61" fmla="*/ 6 h 17"/>
                <a:gd name="T62" fmla="*/ 9 w 17"/>
                <a:gd name="T63" fmla="*/ 5 h 17"/>
                <a:gd name="T64" fmla="*/ 7 w 17"/>
                <a:gd name="T65" fmla="*/ 5 h 17"/>
                <a:gd name="T66" fmla="*/ 6 w 17"/>
                <a:gd name="T67" fmla="*/ 6 h 17"/>
                <a:gd name="T68" fmla="*/ 5 w 17"/>
                <a:gd name="T69" fmla="*/ 7 h 17"/>
                <a:gd name="T70" fmla="*/ 5 w 17"/>
                <a:gd name="T71" fmla="*/ 9 h 17"/>
                <a:gd name="T72" fmla="*/ 6 w 17"/>
                <a:gd name="T73" fmla="*/ 10 h 17"/>
                <a:gd name="T74" fmla="*/ 8 w 17"/>
                <a:gd name="T75" fmla="*/ 10 h 17"/>
                <a:gd name="T76" fmla="*/ 9 w 17"/>
                <a:gd name="T77" fmla="*/ 9 h 17"/>
                <a:gd name="T78" fmla="*/ 10 w 17"/>
                <a:gd name="T79" fmla="*/ 8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"/>
                <a:gd name="T121" fmla="*/ 0 h 17"/>
                <a:gd name="T122" fmla="*/ 17 w 17"/>
                <a:gd name="T123" fmla="*/ 17 h 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" h="17">
                  <a:moveTo>
                    <a:pt x="16" y="8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6" y="8"/>
                  </a:lnTo>
                </a:path>
              </a:pathLst>
            </a:custGeom>
            <a:solidFill>
              <a:srgbClr val="FFE3E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86" name="Freeform 173"/>
            <p:cNvSpPr>
              <a:spLocks/>
            </p:cNvSpPr>
            <p:nvPr/>
          </p:nvSpPr>
          <p:spPr bwMode="auto">
            <a:xfrm>
              <a:off x="1456" y="2935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7 h 17"/>
                <a:gd name="T4" fmla="*/ 16 w 17"/>
                <a:gd name="T5" fmla="*/ 6 h 17"/>
                <a:gd name="T6" fmla="*/ 15 w 17"/>
                <a:gd name="T7" fmla="*/ 6 h 17"/>
                <a:gd name="T8" fmla="*/ 15 w 17"/>
                <a:gd name="T9" fmla="*/ 5 h 17"/>
                <a:gd name="T10" fmla="*/ 15 w 17"/>
                <a:gd name="T11" fmla="*/ 4 h 17"/>
                <a:gd name="T12" fmla="*/ 14 w 17"/>
                <a:gd name="T13" fmla="*/ 4 h 17"/>
                <a:gd name="T14" fmla="*/ 14 w 17"/>
                <a:gd name="T15" fmla="*/ 3 h 17"/>
                <a:gd name="T16" fmla="*/ 14 w 17"/>
                <a:gd name="T17" fmla="*/ 2 h 17"/>
                <a:gd name="T18" fmla="*/ 13 w 17"/>
                <a:gd name="T19" fmla="*/ 2 h 17"/>
                <a:gd name="T20" fmla="*/ 13 w 17"/>
                <a:gd name="T21" fmla="*/ 1 h 17"/>
                <a:gd name="T22" fmla="*/ 12 w 17"/>
                <a:gd name="T23" fmla="*/ 1 h 17"/>
                <a:gd name="T24" fmla="*/ 11 w 17"/>
                <a:gd name="T25" fmla="*/ 0 h 17"/>
                <a:gd name="T26" fmla="*/ 10 w 17"/>
                <a:gd name="T27" fmla="*/ 0 h 17"/>
                <a:gd name="T28" fmla="*/ 9 w 17"/>
                <a:gd name="T29" fmla="*/ 0 h 17"/>
                <a:gd name="T30" fmla="*/ 8 w 17"/>
                <a:gd name="T31" fmla="*/ 0 h 17"/>
                <a:gd name="T32" fmla="*/ 7 w 17"/>
                <a:gd name="T33" fmla="*/ 0 h 17"/>
                <a:gd name="T34" fmla="*/ 6 w 17"/>
                <a:gd name="T35" fmla="*/ 0 h 17"/>
                <a:gd name="T36" fmla="*/ 5 w 17"/>
                <a:gd name="T37" fmla="*/ 0 h 17"/>
                <a:gd name="T38" fmla="*/ 4 w 17"/>
                <a:gd name="T39" fmla="*/ 0 h 17"/>
                <a:gd name="T40" fmla="*/ 3 w 17"/>
                <a:gd name="T41" fmla="*/ 1 h 17"/>
                <a:gd name="T42" fmla="*/ 2 w 17"/>
                <a:gd name="T43" fmla="*/ 2 h 17"/>
                <a:gd name="T44" fmla="*/ 1 w 17"/>
                <a:gd name="T45" fmla="*/ 3 h 17"/>
                <a:gd name="T46" fmla="*/ 1 w 17"/>
                <a:gd name="T47" fmla="*/ 4 h 17"/>
                <a:gd name="T48" fmla="*/ 0 w 17"/>
                <a:gd name="T49" fmla="*/ 4 h 17"/>
                <a:gd name="T50" fmla="*/ 0 w 17"/>
                <a:gd name="T51" fmla="*/ 5 h 17"/>
                <a:gd name="T52" fmla="*/ 0 w 17"/>
                <a:gd name="T53" fmla="*/ 6 h 17"/>
                <a:gd name="T54" fmla="*/ 0 w 17"/>
                <a:gd name="T55" fmla="*/ 7 h 17"/>
                <a:gd name="T56" fmla="*/ 0 w 17"/>
                <a:gd name="T57" fmla="*/ 8 h 17"/>
                <a:gd name="T58" fmla="*/ 0 w 17"/>
                <a:gd name="T59" fmla="*/ 9 h 17"/>
                <a:gd name="T60" fmla="*/ 0 w 17"/>
                <a:gd name="T61" fmla="*/ 10 h 17"/>
                <a:gd name="T62" fmla="*/ 0 w 17"/>
                <a:gd name="T63" fmla="*/ 11 h 17"/>
                <a:gd name="T64" fmla="*/ 1 w 17"/>
                <a:gd name="T65" fmla="*/ 11 h 17"/>
                <a:gd name="T66" fmla="*/ 1 w 17"/>
                <a:gd name="T67" fmla="*/ 12 h 17"/>
                <a:gd name="T68" fmla="*/ 2 w 17"/>
                <a:gd name="T69" fmla="*/ 13 h 17"/>
                <a:gd name="T70" fmla="*/ 3 w 17"/>
                <a:gd name="T71" fmla="*/ 14 h 17"/>
                <a:gd name="T72" fmla="*/ 4 w 17"/>
                <a:gd name="T73" fmla="*/ 14 h 17"/>
                <a:gd name="T74" fmla="*/ 4 w 17"/>
                <a:gd name="T75" fmla="*/ 15 h 17"/>
                <a:gd name="T76" fmla="*/ 5 w 17"/>
                <a:gd name="T77" fmla="*/ 15 h 17"/>
                <a:gd name="T78" fmla="*/ 6 w 17"/>
                <a:gd name="T79" fmla="*/ 15 h 17"/>
                <a:gd name="T80" fmla="*/ 6 w 17"/>
                <a:gd name="T81" fmla="*/ 16 h 17"/>
                <a:gd name="T82" fmla="*/ 7 w 17"/>
                <a:gd name="T83" fmla="*/ 16 h 17"/>
                <a:gd name="T84" fmla="*/ 8 w 17"/>
                <a:gd name="T85" fmla="*/ 16 h 17"/>
                <a:gd name="T86" fmla="*/ 9 w 17"/>
                <a:gd name="T87" fmla="*/ 16 h 17"/>
                <a:gd name="T88" fmla="*/ 10 w 17"/>
                <a:gd name="T89" fmla="*/ 15 h 17"/>
                <a:gd name="T90" fmla="*/ 11 w 17"/>
                <a:gd name="T91" fmla="*/ 15 h 17"/>
                <a:gd name="T92" fmla="*/ 11 w 17"/>
                <a:gd name="T93" fmla="*/ 14 h 17"/>
                <a:gd name="T94" fmla="*/ 12 w 17"/>
                <a:gd name="T95" fmla="*/ 14 h 17"/>
                <a:gd name="T96" fmla="*/ 13 w 17"/>
                <a:gd name="T97" fmla="*/ 14 h 17"/>
                <a:gd name="T98" fmla="*/ 13 w 17"/>
                <a:gd name="T99" fmla="*/ 13 h 17"/>
                <a:gd name="T100" fmla="*/ 14 w 17"/>
                <a:gd name="T101" fmla="*/ 13 h 17"/>
                <a:gd name="T102" fmla="*/ 14 w 17"/>
                <a:gd name="T103" fmla="*/ 12 h 17"/>
                <a:gd name="T104" fmla="*/ 14 w 17"/>
                <a:gd name="T105" fmla="*/ 11 h 17"/>
                <a:gd name="T106" fmla="*/ 15 w 17"/>
                <a:gd name="T107" fmla="*/ 11 h 17"/>
                <a:gd name="T108" fmla="*/ 15 w 17"/>
                <a:gd name="T109" fmla="*/ 10 h 17"/>
                <a:gd name="T110" fmla="*/ 15 w 17"/>
                <a:gd name="T111" fmla="*/ 9 h 17"/>
                <a:gd name="T112" fmla="*/ 16 w 17"/>
                <a:gd name="T113" fmla="*/ 9 h 17"/>
                <a:gd name="T114" fmla="*/ 16 w 17"/>
                <a:gd name="T115" fmla="*/ 8 h 17"/>
                <a:gd name="T116" fmla="*/ 16 w 17"/>
                <a:gd name="T117" fmla="*/ 7 h 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"/>
                <a:gd name="T178" fmla="*/ 0 h 17"/>
                <a:gd name="T179" fmla="*/ 17 w 17"/>
                <a:gd name="T180" fmla="*/ 17 h 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EBE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87" name="Freeform 174"/>
            <p:cNvSpPr>
              <a:spLocks/>
            </p:cNvSpPr>
            <p:nvPr/>
          </p:nvSpPr>
          <p:spPr bwMode="auto">
            <a:xfrm>
              <a:off x="1457" y="2938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6 h 17"/>
                <a:gd name="T4" fmla="*/ 15 w 17"/>
                <a:gd name="T5" fmla="*/ 6 h 17"/>
                <a:gd name="T6" fmla="*/ 15 w 17"/>
                <a:gd name="T7" fmla="*/ 5 h 17"/>
                <a:gd name="T8" fmla="*/ 15 w 17"/>
                <a:gd name="T9" fmla="*/ 4 h 17"/>
                <a:gd name="T10" fmla="*/ 14 w 17"/>
                <a:gd name="T11" fmla="*/ 4 h 17"/>
                <a:gd name="T12" fmla="*/ 14 w 17"/>
                <a:gd name="T13" fmla="*/ 3 h 17"/>
                <a:gd name="T14" fmla="*/ 13 w 17"/>
                <a:gd name="T15" fmla="*/ 2 h 17"/>
                <a:gd name="T16" fmla="*/ 12 w 17"/>
                <a:gd name="T17" fmla="*/ 2 h 17"/>
                <a:gd name="T18" fmla="*/ 12 w 17"/>
                <a:gd name="T19" fmla="*/ 1 h 17"/>
                <a:gd name="T20" fmla="*/ 11 w 17"/>
                <a:gd name="T21" fmla="*/ 0 h 17"/>
                <a:gd name="T22" fmla="*/ 10 w 17"/>
                <a:gd name="T23" fmla="*/ 0 h 17"/>
                <a:gd name="T24" fmla="*/ 9 w 17"/>
                <a:gd name="T25" fmla="*/ 0 h 17"/>
                <a:gd name="T26" fmla="*/ 8 w 17"/>
                <a:gd name="T27" fmla="*/ 0 h 17"/>
                <a:gd name="T28" fmla="*/ 7 w 17"/>
                <a:gd name="T29" fmla="*/ 0 h 17"/>
                <a:gd name="T30" fmla="*/ 6 w 17"/>
                <a:gd name="T31" fmla="*/ 0 h 17"/>
                <a:gd name="T32" fmla="*/ 5 w 17"/>
                <a:gd name="T33" fmla="*/ 0 h 17"/>
                <a:gd name="T34" fmla="*/ 4 w 17"/>
                <a:gd name="T35" fmla="*/ 0 h 17"/>
                <a:gd name="T36" fmla="*/ 3 w 17"/>
                <a:gd name="T37" fmla="*/ 1 h 17"/>
                <a:gd name="T38" fmla="*/ 2 w 17"/>
                <a:gd name="T39" fmla="*/ 2 h 17"/>
                <a:gd name="T40" fmla="*/ 1 w 17"/>
                <a:gd name="T41" fmla="*/ 2 h 17"/>
                <a:gd name="T42" fmla="*/ 1 w 17"/>
                <a:gd name="T43" fmla="*/ 3 h 17"/>
                <a:gd name="T44" fmla="*/ 0 w 17"/>
                <a:gd name="T45" fmla="*/ 4 h 17"/>
                <a:gd name="T46" fmla="*/ 0 w 17"/>
                <a:gd name="T47" fmla="*/ 5 h 17"/>
                <a:gd name="T48" fmla="*/ 0 w 17"/>
                <a:gd name="T49" fmla="*/ 6 h 17"/>
                <a:gd name="T50" fmla="*/ 0 w 17"/>
                <a:gd name="T51" fmla="*/ 7 h 17"/>
                <a:gd name="T52" fmla="*/ 0 w 17"/>
                <a:gd name="T53" fmla="*/ 8 h 17"/>
                <a:gd name="T54" fmla="*/ 0 w 17"/>
                <a:gd name="T55" fmla="*/ 9 h 17"/>
                <a:gd name="T56" fmla="*/ 0 w 17"/>
                <a:gd name="T57" fmla="*/ 10 h 17"/>
                <a:gd name="T58" fmla="*/ 0 w 17"/>
                <a:gd name="T59" fmla="*/ 11 h 17"/>
                <a:gd name="T60" fmla="*/ 1 w 17"/>
                <a:gd name="T61" fmla="*/ 12 h 17"/>
                <a:gd name="T62" fmla="*/ 1 w 17"/>
                <a:gd name="T63" fmla="*/ 13 h 17"/>
                <a:gd name="T64" fmla="*/ 2 w 17"/>
                <a:gd name="T65" fmla="*/ 13 h 17"/>
                <a:gd name="T66" fmla="*/ 3 w 17"/>
                <a:gd name="T67" fmla="*/ 14 h 17"/>
                <a:gd name="T68" fmla="*/ 4 w 17"/>
                <a:gd name="T69" fmla="*/ 14 h 17"/>
                <a:gd name="T70" fmla="*/ 4 w 17"/>
                <a:gd name="T71" fmla="*/ 15 h 17"/>
                <a:gd name="T72" fmla="*/ 5 w 17"/>
                <a:gd name="T73" fmla="*/ 15 h 17"/>
                <a:gd name="T74" fmla="*/ 6 w 17"/>
                <a:gd name="T75" fmla="*/ 15 h 17"/>
                <a:gd name="T76" fmla="*/ 6 w 17"/>
                <a:gd name="T77" fmla="*/ 16 h 17"/>
                <a:gd name="T78" fmla="*/ 7 w 17"/>
                <a:gd name="T79" fmla="*/ 16 h 17"/>
                <a:gd name="T80" fmla="*/ 8 w 17"/>
                <a:gd name="T81" fmla="*/ 16 h 17"/>
                <a:gd name="T82" fmla="*/ 9 w 17"/>
                <a:gd name="T83" fmla="*/ 15 h 17"/>
                <a:gd name="T84" fmla="*/ 10 w 17"/>
                <a:gd name="T85" fmla="*/ 15 h 17"/>
                <a:gd name="T86" fmla="*/ 11 w 17"/>
                <a:gd name="T87" fmla="*/ 15 h 17"/>
                <a:gd name="T88" fmla="*/ 11 w 17"/>
                <a:gd name="T89" fmla="*/ 14 h 17"/>
                <a:gd name="T90" fmla="*/ 12 w 17"/>
                <a:gd name="T91" fmla="*/ 14 h 17"/>
                <a:gd name="T92" fmla="*/ 12 w 17"/>
                <a:gd name="T93" fmla="*/ 13 h 17"/>
                <a:gd name="T94" fmla="*/ 13 w 17"/>
                <a:gd name="T95" fmla="*/ 13 h 17"/>
                <a:gd name="T96" fmla="*/ 14 w 17"/>
                <a:gd name="T97" fmla="*/ 12 h 17"/>
                <a:gd name="T98" fmla="*/ 14 w 17"/>
                <a:gd name="T99" fmla="*/ 11 h 17"/>
                <a:gd name="T100" fmla="*/ 15 w 17"/>
                <a:gd name="T101" fmla="*/ 11 h 17"/>
                <a:gd name="T102" fmla="*/ 15 w 17"/>
                <a:gd name="T103" fmla="*/ 10 h 17"/>
                <a:gd name="T104" fmla="*/ 15 w 17"/>
                <a:gd name="T105" fmla="*/ 9 h 17"/>
                <a:gd name="T106" fmla="*/ 16 w 17"/>
                <a:gd name="T107" fmla="*/ 8 h 17"/>
                <a:gd name="T108" fmla="*/ 16 w 17"/>
                <a:gd name="T109" fmla="*/ 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"/>
                <a:gd name="T166" fmla="*/ 0 h 17"/>
                <a:gd name="T167" fmla="*/ 17 w 17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" h="17">
                  <a:moveTo>
                    <a:pt x="16" y="7"/>
                  </a:move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</p:grpSp>
      <p:grpSp>
        <p:nvGrpSpPr>
          <p:cNvPr id="4" name="Group 175"/>
          <p:cNvGrpSpPr>
            <a:grpSpLocks/>
          </p:cNvGrpSpPr>
          <p:nvPr/>
        </p:nvGrpSpPr>
        <p:grpSpPr bwMode="auto">
          <a:xfrm>
            <a:off x="1649413" y="4038600"/>
            <a:ext cx="179387" cy="204788"/>
            <a:chOff x="1942" y="2572"/>
            <a:chExt cx="129" cy="129"/>
          </a:xfrm>
        </p:grpSpPr>
        <p:sp>
          <p:nvSpPr>
            <p:cNvPr id="20589" name="Freeform 176"/>
            <p:cNvSpPr>
              <a:spLocks/>
            </p:cNvSpPr>
            <p:nvPr/>
          </p:nvSpPr>
          <p:spPr bwMode="auto">
            <a:xfrm>
              <a:off x="1942" y="2581"/>
              <a:ext cx="120" cy="120"/>
            </a:xfrm>
            <a:custGeom>
              <a:avLst/>
              <a:gdLst>
                <a:gd name="T0" fmla="*/ 29 w 120"/>
                <a:gd name="T1" fmla="*/ 3 h 120"/>
                <a:gd name="T2" fmla="*/ 23 w 120"/>
                <a:gd name="T3" fmla="*/ 10 h 120"/>
                <a:gd name="T4" fmla="*/ 19 w 120"/>
                <a:gd name="T5" fmla="*/ 18 h 120"/>
                <a:gd name="T6" fmla="*/ 17 w 120"/>
                <a:gd name="T7" fmla="*/ 27 h 120"/>
                <a:gd name="T8" fmla="*/ 15 w 120"/>
                <a:gd name="T9" fmla="*/ 36 h 120"/>
                <a:gd name="T10" fmla="*/ 15 w 120"/>
                <a:gd name="T11" fmla="*/ 45 h 120"/>
                <a:gd name="T12" fmla="*/ 16 w 120"/>
                <a:gd name="T13" fmla="*/ 55 h 120"/>
                <a:gd name="T14" fmla="*/ 18 w 120"/>
                <a:gd name="T15" fmla="*/ 63 h 120"/>
                <a:gd name="T16" fmla="*/ 22 w 120"/>
                <a:gd name="T17" fmla="*/ 71 h 120"/>
                <a:gd name="T18" fmla="*/ 27 w 120"/>
                <a:gd name="T19" fmla="*/ 79 h 120"/>
                <a:gd name="T20" fmla="*/ 33 w 120"/>
                <a:gd name="T21" fmla="*/ 85 h 120"/>
                <a:gd name="T22" fmla="*/ 39 w 120"/>
                <a:gd name="T23" fmla="*/ 91 h 120"/>
                <a:gd name="T24" fmla="*/ 47 w 120"/>
                <a:gd name="T25" fmla="*/ 96 h 120"/>
                <a:gd name="T26" fmla="*/ 55 w 120"/>
                <a:gd name="T27" fmla="*/ 100 h 120"/>
                <a:gd name="T28" fmla="*/ 64 w 120"/>
                <a:gd name="T29" fmla="*/ 102 h 120"/>
                <a:gd name="T30" fmla="*/ 73 w 120"/>
                <a:gd name="T31" fmla="*/ 103 h 120"/>
                <a:gd name="T32" fmla="*/ 82 w 120"/>
                <a:gd name="T33" fmla="*/ 103 h 120"/>
                <a:gd name="T34" fmla="*/ 91 w 120"/>
                <a:gd name="T35" fmla="*/ 102 h 120"/>
                <a:gd name="T36" fmla="*/ 100 w 120"/>
                <a:gd name="T37" fmla="*/ 99 h 120"/>
                <a:gd name="T38" fmla="*/ 108 w 120"/>
                <a:gd name="T39" fmla="*/ 95 h 120"/>
                <a:gd name="T40" fmla="*/ 115 w 120"/>
                <a:gd name="T41" fmla="*/ 89 h 120"/>
                <a:gd name="T42" fmla="*/ 117 w 120"/>
                <a:gd name="T43" fmla="*/ 88 h 120"/>
                <a:gd name="T44" fmla="*/ 114 w 120"/>
                <a:gd name="T45" fmla="*/ 93 h 120"/>
                <a:gd name="T46" fmla="*/ 110 w 120"/>
                <a:gd name="T47" fmla="*/ 98 h 120"/>
                <a:gd name="T48" fmla="*/ 106 w 120"/>
                <a:gd name="T49" fmla="*/ 102 h 120"/>
                <a:gd name="T50" fmla="*/ 101 w 120"/>
                <a:gd name="T51" fmla="*/ 106 h 120"/>
                <a:gd name="T52" fmla="*/ 96 w 120"/>
                <a:gd name="T53" fmla="*/ 110 h 120"/>
                <a:gd name="T54" fmla="*/ 90 w 120"/>
                <a:gd name="T55" fmla="*/ 113 h 120"/>
                <a:gd name="T56" fmla="*/ 84 w 120"/>
                <a:gd name="T57" fmla="*/ 115 h 120"/>
                <a:gd name="T58" fmla="*/ 78 w 120"/>
                <a:gd name="T59" fmla="*/ 117 h 120"/>
                <a:gd name="T60" fmla="*/ 72 w 120"/>
                <a:gd name="T61" fmla="*/ 118 h 120"/>
                <a:gd name="T62" fmla="*/ 65 w 120"/>
                <a:gd name="T63" fmla="*/ 119 h 120"/>
                <a:gd name="T64" fmla="*/ 57 w 120"/>
                <a:gd name="T65" fmla="*/ 118 h 120"/>
                <a:gd name="T66" fmla="*/ 47 w 120"/>
                <a:gd name="T67" fmla="*/ 117 h 120"/>
                <a:gd name="T68" fmla="*/ 38 w 120"/>
                <a:gd name="T69" fmla="*/ 113 h 120"/>
                <a:gd name="T70" fmla="*/ 30 w 120"/>
                <a:gd name="T71" fmla="*/ 109 h 120"/>
                <a:gd name="T72" fmla="*/ 23 w 120"/>
                <a:gd name="T73" fmla="*/ 104 h 120"/>
                <a:gd name="T74" fmla="*/ 16 w 120"/>
                <a:gd name="T75" fmla="*/ 98 h 120"/>
                <a:gd name="T76" fmla="*/ 10 w 120"/>
                <a:gd name="T77" fmla="*/ 90 h 120"/>
                <a:gd name="T78" fmla="*/ 6 w 120"/>
                <a:gd name="T79" fmla="*/ 82 h 120"/>
                <a:gd name="T80" fmla="*/ 2 w 120"/>
                <a:gd name="T81" fmla="*/ 74 h 120"/>
                <a:gd name="T82" fmla="*/ 0 w 120"/>
                <a:gd name="T83" fmla="*/ 64 h 120"/>
                <a:gd name="T84" fmla="*/ 0 w 120"/>
                <a:gd name="T85" fmla="*/ 55 h 120"/>
                <a:gd name="T86" fmla="*/ 0 w 120"/>
                <a:gd name="T87" fmla="*/ 48 h 120"/>
                <a:gd name="T88" fmla="*/ 1 w 120"/>
                <a:gd name="T89" fmla="*/ 42 h 120"/>
                <a:gd name="T90" fmla="*/ 2 w 120"/>
                <a:gd name="T91" fmla="*/ 36 h 120"/>
                <a:gd name="T92" fmla="*/ 5 w 120"/>
                <a:gd name="T93" fmla="*/ 30 h 120"/>
                <a:gd name="T94" fmla="*/ 7 w 120"/>
                <a:gd name="T95" fmla="*/ 24 h 120"/>
                <a:gd name="T96" fmla="*/ 11 w 120"/>
                <a:gd name="T97" fmla="*/ 19 h 120"/>
                <a:gd name="T98" fmla="*/ 14 w 120"/>
                <a:gd name="T99" fmla="*/ 14 h 120"/>
                <a:gd name="T100" fmla="*/ 19 w 120"/>
                <a:gd name="T101" fmla="*/ 9 h 120"/>
                <a:gd name="T102" fmla="*/ 23 w 120"/>
                <a:gd name="T103" fmla="*/ 5 h 120"/>
                <a:gd name="T104" fmla="*/ 28 w 120"/>
                <a:gd name="T105" fmla="*/ 2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20"/>
                <a:gd name="T161" fmla="*/ 120 w 120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20">
                  <a:moveTo>
                    <a:pt x="32" y="0"/>
                  </a:moveTo>
                  <a:lnTo>
                    <a:pt x="31" y="1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3"/>
                  </a:lnTo>
                  <a:lnTo>
                    <a:pt x="21" y="15"/>
                  </a:lnTo>
                  <a:lnTo>
                    <a:pt x="19" y="18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6" y="55"/>
                  </a:lnTo>
                  <a:lnTo>
                    <a:pt x="17" y="57"/>
                  </a:lnTo>
                  <a:lnTo>
                    <a:pt x="17" y="60"/>
                  </a:lnTo>
                  <a:lnTo>
                    <a:pt x="18" y="63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3" y="74"/>
                  </a:lnTo>
                  <a:lnTo>
                    <a:pt x="25" y="76"/>
                  </a:lnTo>
                  <a:lnTo>
                    <a:pt x="27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39" y="91"/>
                  </a:lnTo>
                  <a:lnTo>
                    <a:pt x="42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49" y="97"/>
                  </a:lnTo>
                  <a:lnTo>
                    <a:pt x="52" y="99"/>
                  </a:lnTo>
                  <a:lnTo>
                    <a:pt x="55" y="100"/>
                  </a:lnTo>
                  <a:lnTo>
                    <a:pt x="58" y="101"/>
                  </a:lnTo>
                  <a:lnTo>
                    <a:pt x="61" y="102"/>
                  </a:lnTo>
                  <a:lnTo>
                    <a:pt x="64" y="102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73" y="103"/>
                  </a:lnTo>
                  <a:lnTo>
                    <a:pt x="76" y="103"/>
                  </a:lnTo>
                  <a:lnTo>
                    <a:pt x="79" y="103"/>
                  </a:lnTo>
                  <a:lnTo>
                    <a:pt x="82" y="103"/>
                  </a:lnTo>
                  <a:lnTo>
                    <a:pt x="85" y="103"/>
                  </a:lnTo>
                  <a:lnTo>
                    <a:pt x="88" y="102"/>
                  </a:lnTo>
                  <a:lnTo>
                    <a:pt x="91" y="102"/>
                  </a:lnTo>
                  <a:lnTo>
                    <a:pt x="94" y="101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3" y="97"/>
                  </a:lnTo>
                  <a:lnTo>
                    <a:pt x="105" y="96"/>
                  </a:lnTo>
                  <a:lnTo>
                    <a:pt x="108" y="95"/>
                  </a:lnTo>
                  <a:lnTo>
                    <a:pt x="110" y="93"/>
                  </a:lnTo>
                  <a:lnTo>
                    <a:pt x="113" y="91"/>
                  </a:lnTo>
                  <a:lnTo>
                    <a:pt x="115" y="89"/>
                  </a:lnTo>
                  <a:lnTo>
                    <a:pt x="117" y="88"/>
                  </a:lnTo>
                  <a:lnTo>
                    <a:pt x="119" y="86"/>
                  </a:lnTo>
                  <a:lnTo>
                    <a:pt x="117" y="88"/>
                  </a:lnTo>
                  <a:lnTo>
                    <a:pt x="116" y="90"/>
                  </a:lnTo>
                  <a:lnTo>
                    <a:pt x="115" y="91"/>
                  </a:lnTo>
                  <a:lnTo>
                    <a:pt x="114" y="93"/>
                  </a:lnTo>
                  <a:lnTo>
                    <a:pt x="113" y="95"/>
                  </a:lnTo>
                  <a:lnTo>
                    <a:pt x="111" y="96"/>
                  </a:lnTo>
                  <a:lnTo>
                    <a:pt x="110" y="98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4" y="104"/>
                  </a:lnTo>
                  <a:lnTo>
                    <a:pt x="103" y="105"/>
                  </a:lnTo>
                  <a:lnTo>
                    <a:pt x="101" y="106"/>
                  </a:lnTo>
                  <a:lnTo>
                    <a:pt x="99" y="107"/>
                  </a:lnTo>
                  <a:lnTo>
                    <a:pt x="97" y="108"/>
                  </a:lnTo>
                  <a:lnTo>
                    <a:pt x="96" y="110"/>
                  </a:lnTo>
                  <a:lnTo>
                    <a:pt x="94" y="111"/>
                  </a:lnTo>
                  <a:lnTo>
                    <a:pt x="92" y="112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6" y="114"/>
                  </a:lnTo>
                  <a:lnTo>
                    <a:pt x="84" y="115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4" y="118"/>
                  </a:lnTo>
                  <a:lnTo>
                    <a:pt x="72" y="118"/>
                  </a:lnTo>
                  <a:lnTo>
                    <a:pt x="70" y="118"/>
                  </a:lnTo>
                  <a:lnTo>
                    <a:pt x="68" y="118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60" y="118"/>
                  </a:lnTo>
                  <a:lnTo>
                    <a:pt x="57" y="118"/>
                  </a:lnTo>
                  <a:lnTo>
                    <a:pt x="54" y="118"/>
                  </a:lnTo>
                  <a:lnTo>
                    <a:pt x="50" y="117"/>
                  </a:lnTo>
                  <a:lnTo>
                    <a:pt x="47" y="117"/>
                  </a:lnTo>
                  <a:lnTo>
                    <a:pt x="44" y="116"/>
                  </a:lnTo>
                  <a:lnTo>
                    <a:pt x="41" y="115"/>
                  </a:lnTo>
                  <a:lnTo>
                    <a:pt x="38" y="113"/>
                  </a:lnTo>
                  <a:lnTo>
                    <a:pt x="36" y="112"/>
                  </a:lnTo>
                  <a:lnTo>
                    <a:pt x="33" y="111"/>
                  </a:lnTo>
                  <a:lnTo>
                    <a:pt x="30" y="109"/>
                  </a:lnTo>
                  <a:lnTo>
                    <a:pt x="28" y="108"/>
                  </a:lnTo>
                  <a:lnTo>
                    <a:pt x="25" y="106"/>
                  </a:lnTo>
                  <a:lnTo>
                    <a:pt x="23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4" y="95"/>
                  </a:lnTo>
                  <a:lnTo>
                    <a:pt x="12" y="93"/>
                  </a:lnTo>
                  <a:lnTo>
                    <a:pt x="10" y="90"/>
                  </a:lnTo>
                  <a:lnTo>
                    <a:pt x="9" y="88"/>
                  </a:lnTo>
                  <a:lnTo>
                    <a:pt x="7" y="85"/>
                  </a:lnTo>
                  <a:lnTo>
                    <a:pt x="6" y="82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2" y="74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2" y="0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90" name="Freeform 177"/>
            <p:cNvSpPr>
              <a:spLocks/>
            </p:cNvSpPr>
            <p:nvPr/>
          </p:nvSpPr>
          <p:spPr bwMode="auto">
            <a:xfrm>
              <a:off x="1952" y="2669"/>
              <a:ext cx="22" cy="2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4 w 22"/>
                <a:gd name="T5" fmla="*/ 5 h 22"/>
                <a:gd name="T6" fmla="*/ 6 w 22"/>
                <a:gd name="T7" fmla="*/ 8 h 22"/>
                <a:gd name="T8" fmla="*/ 9 w 22"/>
                <a:gd name="T9" fmla="*/ 11 h 22"/>
                <a:gd name="T10" fmla="*/ 12 w 22"/>
                <a:gd name="T11" fmla="*/ 14 h 22"/>
                <a:gd name="T12" fmla="*/ 15 w 22"/>
                <a:gd name="T13" fmla="*/ 16 h 22"/>
                <a:gd name="T14" fmla="*/ 18 w 22"/>
                <a:gd name="T15" fmla="*/ 19 h 22"/>
                <a:gd name="T16" fmla="*/ 21 w 22"/>
                <a:gd name="T17" fmla="*/ 21 h 22"/>
                <a:gd name="T18" fmla="*/ 20 w 22"/>
                <a:gd name="T19" fmla="*/ 20 h 22"/>
                <a:gd name="T20" fmla="*/ 19 w 22"/>
                <a:gd name="T21" fmla="*/ 20 h 22"/>
                <a:gd name="T22" fmla="*/ 18 w 22"/>
                <a:gd name="T23" fmla="*/ 19 h 22"/>
                <a:gd name="T24" fmla="*/ 17 w 22"/>
                <a:gd name="T25" fmla="*/ 19 h 22"/>
                <a:gd name="T26" fmla="*/ 17 w 22"/>
                <a:gd name="T27" fmla="*/ 18 h 22"/>
                <a:gd name="T28" fmla="*/ 16 w 22"/>
                <a:gd name="T29" fmla="*/ 17 h 22"/>
                <a:gd name="T30" fmla="*/ 15 w 22"/>
                <a:gd name="T31" fmla="*/ 17 h 22"/>
                <a:gd name="T32" fmla="*/ 14 w 22"/>
                <a:gd name="T33" fmla="*/ 16 h 22"/>
                <a:gd name="T34" fmla="*/ 13 w 22"/>
                <a:gd name="T35" fmla="*/ 15 h 22"/>
                <a:gd name="T36" fmla="*/ 12 w 22"/>
                <a:gd name="T37" fmla="*/ 14 h 22"/>
                <a:gd name="T38" fmla="*/ 11 w 22"/>
                <a:gd name="T39" fmla="*/ 14 h 22"/>
                <a:gd name="T40" fmla="*/ 11 w 22"/>
                <a:gd name="T41" fmla="*/ 13 h 22"/>
                <a:gd name="T42" fmla="*/ 10 w 22"/>
                <a:gd name="T43" fmla="*/ 13 h 22"/>
                <a:gd name="T44" fmla="*/ 9 w 22"/>
                <a:gd name="T45" fmla="*/ 12 h 22"/>
                <a:gd name="T46" fmla="*/ 9 w 22"/>
                <a:gd name="T47" fmla="*/ 11 h 22"/>
                <a:gd name="T48" fmla="*/ 8 w 22"/>
                <a:gd name="T49" fmla="*/ 11 h 22"/>
                <a:gd name="T50" fmla="*/ 7 w 22"/>
                <a:gd name="T51" fmla="*/ 10 h 22"/>
                <a:gd name="T52" fmla="*/ 7 w 22"/>
                <a:gd name="T53" fmla="*/ 9 h 22"/>
                <a:gd name="T54" fmla="*/ 6 w 22"/>
                <a:gd name="T55" fmla="*/ 8 h 22"/>
                <a:gd name="T56" fmla="*/ 5 w 22"/>
                <a:gd name="T57" fmla="*/ 7 h 22"/>
                <a:gd name="T58" fmla="*/ 4 w 22"/>
                <a:gd name="T59" fmla="*/ 6 h 22"/>
                <a:gd name="T60" fmla="*/ 3 w 22"/>
                <a:gd name="T61" fmla="*/ 5 h 22"/>
                <a:gd name="T62" fmla="*/ 3 w 22"/>
                <a:gd name="T63" fmla="*/ 4 h 22"/>
                <a:gd name="T64" fmla="*/ 2 w 22"/>
                <a:gd name="T65" fmla="*/ 3 h 22"/>
                <a:gd name="T66" fmla="*/ 1 w 22"/>
                <a:gd name="T67" fmla="*/ 3 h 22"/>
                <a:gd name="T68" fmla="*/ 1 w 22"/>
                <a:gd name="T69" fmla="*/ 2 h 22"/>
                <a:gd name="T70" fmla="*/ 0 w 22"/>
                <a:gd name="T71" fmla="*/ 1 h 22"/>
                <a:gd name="T72" fmla="*/ 0 w 22"/>
                <a:gd name="T73" fmla="*/ 0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22"/>
                <a:gd name="T113" fmla="*/ 22 w 22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22">
                  <a:moveTo>
                    <a:pt x="0" y="0"/>
                  </a:moveTo>
                  <a:lnTo>
                    <a:pt x="1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91" name="Freeform 178"/>
            <p:cNvSpPr>
              <a:spLocks/>
            </p:cNvSpPr>
            <p:nvPr/>
          </p:nvSpPr>
          <p:spPr bwMode="auto">
            <a:xfrm>
              <a:off x="1944" y="2650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0 h 49"/>
                <a:gd name="T4" fmla="*/ 1 w 49"/>
                <a:gd name="T5" fmla="*/ 3 h 49"/>
                <a:gd name="T6" fmla="*/ 3 w 49"/>
                <a:gd name="T7" fmla="*/ 7 h 49"/>
                <a:gd name="T8" fmla="*/ 4 w 49"/>
                <a:gd name="T9" fmla="*/ 10 h 49"/>
                <a:gd name="T10" fmla="*/ 6 w 49"/>
                <a:gd name="T11" fmla="*/ 14 h 49"/>
                <a:gd name="T12" fmla="*/ 8 w 49"/>
                <a:gd name="T13" fmla="*/ 17 h 49"/>
                <a:gd name="T14" fmla="*/ 11 w 49"/>
                <a:gd name="T15" fmla="*/ 20 h 49"/>
                <a:gd name="T16" fmla="*/ 13 w 49"/>
                <a:gd name="T17" fmla="*/ 23 h 49"/>
                <a:gd name="T18" fmla="*/ 16 w 49"/>
                <a:gd name="T19" fmla="*/ 26 h 49"/>
                <a:gd name="T20" fmla="*/ 18 w 49"/>
                <a:gd name="T21" fmla="*/ 29 h 49"/>
                <a:gd name="T22" fmla="*/ 21 w 49"/>
                <a:gd name="T23" fmla="*/ 31 h 49"/>
                <a:gd name="T24" fmla="*/ 24 w 49"/>
                <a:gd name="T25" fmla="*/ 34 h 49"/>
                <a:gd name="T26" fmla="*/ 27 w 49"/>
                <a:gd name="T27" fmla="*/ 36 h 49"/>
                <a:gd name="T28" fmla="*/ 30 w 49"/>
                <a:gd name="T29" fmla="*/ 39 h 49"/>
                <a:gd name="T30" fmla="*/ 33 w 49"/>
                <a:gd name="T31" fmla="*/ 41 h 49"/>
                <a:gd name="T32" fmla="*/ 37 w 49"/>
                <a:gd name="T33" fmla="*/ 43 h 49"/>
                <a:gd name="T34" fmla="*/ 40 w 49"/>
                <a:gd name="T35" fmla="*/ 44 h 49"/>
                <a:gd name="T36" fmla="*/ 44 w 49"/>
                <a:gd name="T37" fmla="*/ 46 h 49"/>
                <a:gd name="T38" fmla="*/ 47 w 49"/>
                <a:gd name="T39" fmla="*/ 48 h 49"/>
                <a:gd name="T40" fmla="*/ 48 w 49"/>
                <a:gd name="T41" fmla="*/ 48 h 49"/>
                <a:gd name="T42" fmla="*/ 45 w 49"/>
                <a:gd name="T43" fmla="*/ 47 h 49"/>
                <a:gd name="T44" fmla="*/ 43 w 49"/>
                <a:gd name="T45" fmla="*/ 46 h 49"/>
                <a:gd name="T46" fmla="*/ 41 w 49"/>
                <a:gd name="T47" fmla="*/ 45 h 49"/>
                <a:gd name="T48" fmla="*/ 39 w 49"/>
                <a:gd name="T49" fmla="*/ 45 h 49"/>
                <a:gd name="T50" fmla="*/ 37 w 49"/>
                <a:gd name="T51" fmla="*/ 44 h 49"/>
                <a:gd name="T52" fmla="*/ 35 w 49"/>
                <a:gd name="T53" fmla="*/ 43 h 49"/>
                <a:gd name="T54" fmla="*/ 33 w 49"/>
                <a:gd name="T55" fmla="*/ 42 h 49"/>
                <a:gd name="T56" fmla="*/ 31 w 49"/>
                <a:gd name="T57" fmla="*/ 41 h 49"/>
                <a:gd name="T58" fmla="*/ 29 w 49"/>
                <a:gd name="T59" fmla="*/ 40 h 49"/>
                <a:gd name="T60" fmla="*/ 27 w 49"/>
                <a:gd name="T61" fmla="*/ 39 h 49"/>
                <a:gd name="T62" fmla="*/ 25 w 49"/>
                <a:gd name="T63" fmla="*/ 37 h 49"/>
                <a:gd name="T64" fmla="*/ 23 w 49"/>
                <a:gd name="T65" fmla="*/ 36 h 49"/>
                <a:gd name="T66" fmla="*/ 22 w 49"/>
                <a:gd name="T67" fmla="*/ 35 h 49"/>
                <a:gd name="T68" fmla="*/ 20 w 49"/>
                <a:gd name="T69" fmla="*/ 33 h 49"/>
                <a:gd name="T70" fmla="*/ 18 w 49"/>
                <a:gd name="T71" fmla="*/ 32 h 49"/>
                <a:gd name="T72" fmla="*/ 17 w 49"/>
                <a:gd name="T73" fmla="*/ 30 h 49"/>
                <a:gd name="T74" fmla="*/ 15 w 49"/>
                <a:gd name="T75" fmla="*/ 29 h 49"/>
                <a:gd name="T76" fmla="*/ 14 w 49"/>
                <a:gd name="T77" fmla="*/ 27 h 49"/>
                <a:gd name="T78" fmla="*/ 12 w 49"/>
                <a:gd name="T79" fmla="*/ 25 h 49"/>
                <a:gd name="T80" fmla="*/ 11 w 49"/>
                <a:gd name="T81" fmla="*/ 24 h 49"/>
                <a:gd name="T82" fmla="*/ 10 w 49"/>
                <a:gd name="T83" fmla="*/ 22 h 49"/>
                <a:gd name="T84" fmla="*/ 8 w 49"/>
                <a:gd name="T85" fmla="*/ 20 h 49"/>
                <a:gd name="T86" fmla="*/ 7 w 49"/>
                <a:gd name="T87" fmla="*/ 18 h 49"/>
                <a:gd name="T88" fmla="*/ 6 w 49"/>
                <a:gd name="T89" fmla="*/ 16 h 49"/>
                <a:gd name="T90" fmla="*/ 5 w 49"/>
                <a:gd name="T91" fmla="*/ 14 h 49"/>
                <a:gd name="T92" fmla="*/ 4 w 49"/>
                <a:gd name="T93" fmla="*/ 12 h 49"/>
                <a:gd name="T94" fmla="*/ 3 w 49"/>
                <a:gd name="T95" fmla="*/ 10 h 49"/>
                <a:gd name="T96" fmla="*/ 2 w 49"/>
                <a:gd name="T97" fmla="*/ 8 h 49"/>
                <a:gd name="T98" fmla="*/ 2 w 49"/>
                <a:gd name="T99" fmla="*/ 6 h 49"/>
                <a:gd name="T100" fmla="*/ 1 w 49"/>
                <a:gd name="T101" fmla="*/ 4 h 49"/>
                <a:gd name="T102" fmla="*/ 0 w 49"/>
                <a:gd name="T103" fmla="*/ 2 h 49"/>
                <a:gd name="T104" fmla="*/ 0 w 49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"/>
                <a:gd name="T160" fmla="*/ 0 h 49"/>
                <a:gd name="T161" fmla="*/ 49 w 49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" h="49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0" y="39"/>
                  </a:lnTo>
                  <a:lnTo>
                    <a:pt x="33" y="41"/>
                  </a:lnTo>
                  <a:lnTo>
                    <a:pt x="37" y="43"/>
                  </a:lnTo>
                  <a:lnTo>
                    <a:pt x="40" y="44"/>
                  </a:lnTo>
                  <a:lnTo>
                    <a:pt x="44" y="46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5" y="47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9" y="45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3" y="42"/>
                  </a:lnTo>
                  <a:lnTo>
                    <a:pt x="31" y="41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0" y="33"/>
                  </a:lnTo>
                  <a:lnTo>
                    <a:pt x="18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92" name="Freeform 179"/>
            <p:cNvSpPr>
              <a:spLocks/>
            </p:cNvSpPr>
            <p:nvPr/>
          </p:nvSpPr>
          <p:spPr bwMode="auto">
            <a:xfrm>
              <a:off x="1942" y="2639"/>
              <a:ext cx="62" cy="62"/>
            </a:xfrm>
            <a:custGeom>
              <a:avLst/>
              <a:gdLst>
                <a:gd name="T0" fmla="*/ 11 w 62"/>
                <a:gd name="T1" fmla="*/ 33 h 62"/>
                <a:gd name="T2" fmla="*/ 16 w 62"/>
                <a:gd name="T3" fmla="*/ 39 h 62"/>
                <a:gd name="T4" fmla="*/ 21 w 62"/>
                <a:gd name="T5" fmla="*/ 44 h 62"/>
                <a:gd name="T6" fmla="*/ 27 w 62"/>
                <a:gd name="T7" fmla="*/ 49 h 62"/>
                <a:gd name="T8" fmla="*/ 31 w 62"/>
                <a:gd name="T9" fmla="*/ 52 h 62"/>
                <a:gd name="T10" fmla="*/ 33 w 62"/>
                <a:gd name="T11" fmla="*/ 53 h 62"/>
                <a:gd name="T12" fmla="*/ 35 w 62"/>
                <a:gd name="T13" fmla="*/ 54 h 62"/>
                <a:gd name="T14" fmla="*/ 37 w 62"/>
                <a:gd name="T15" fmla="*/ 55 h 62"/>
                <a:gd name="T16" fmla="*/ 39 w 62"/>
                <a:gd name="T17" fmla="*/ 56 h 62"/>
                <a:gd name="T18" fmla="*/ 41 w 62"/>
                <a:gd name="T19" fmla="*/ 57 h 62"/>
                <a:gd name="T20" fmla="*/ 43 w 62"/>
                <a:gd name="T21" fmla="*/ 57 h 62"/>
                <a:gd name="T22" fmla="*/ 45 w 62"/>
                <a:gd name="T23" fmla="*/ 58 h 62"/>
                <a:gd name="T24" fmla="*/ 47 w 62"/>
                <a:gd name="T25" fmla="*/ 59 h 62"/>
                <a:gd name="T26" fmla="*/ 49 w 62"/>
                <a:gd name="T27" fmla="*/ 59 h 62"/>
                <a:gd name="T28" fmla="*/ 51 w 62"/>
                <a:gd name="T29" fmla="*/ 59 h 62"/>
                <a:gd name="T30" fmla="*/ 53 w 62"/>
                <a:gd name="T31" fmla="*/ 60 h 62"/>
                <a:gd name="T32" fmla="*/ 55 w 62"/>
                <a:gd name="T33" fmla="*/ 60 h 62"/>
                <a:gd name="T34" fmla="*/ 57 w 62"/>
                <a:gd name="T35" fmla="*/ 60 h 62"/>
                <a:gd name="T36" fmla="*/ 59 w 62"/>
                <a:gd name="T37" fmla="*/ 60 h 62"/>
                <a:gd name="T38" fmla="*/ 60 w 62"/>
                <a:gd name="T39" fmla="*/ 60 h 62"/>
                <a:gd name="T40" fmla="*/ 52 w 62"/>
                <a:gd name="T41" fmla="*/ 58 h 62"/>
                <a:gd name="T42" fmla="*/ 45 w 62"/>
                <a:gd name="T43" fmla="*/ 56 h 62"/>
                <a:gd name="T44" fmla="*/ 38 w 62"/>
                <a:gd name="T45" fmla="*/ 52 h 62"/>
                <a:gd name="T46" fmla="*/ 32 w 62"/>
                <a:gd name="T47" fmla="*/ 49 h 62"/>
                <a:gd name="T48" fmla="*/ 26 w 62"/>
                <a:gd name="T49" fmla="*/ 44 h 62"/>
                <a:gd name="T50" fmla="*/ 21 w 62"/>
                <a:gd name="T51" fmla="*/ 39 h 62"/>
                <a:gd name="T52" fmla="*/ 16 w 62"/>
                <a:gd name="T53" fmla="*/ 34 h 62"/>
                <a:gd name="T54" fmla="*/ 11 w 62"/>
                <a:gd name="T55" fmla="*/ 28 h 62"/>
                <a:gd name="T56" fmla="*/ 7 w 62"/>
                <a:gd name="T57" fmla="*/ 22 h 62"/>
                <a:gd name="T58" fmla="*/ 4 w 62"/>
                <a:gd name="T59" fmla="*/ 15 h 62"/>
                <a:gd name="T60" fmla="*/ 2 w 62"/>
                <a:gd name="T61" fmla="*/ 8 h 62"/>
                <a:gd name="T62" fmla="*/ 0 w 62"/>
                <a:gd name="T63" fmla="*/ 0 h 62"/>
                <a:gd name="T64" fmla="*/ 0 w 62"/>
                <a:gd name="T65" fmla="*/ 2 h 62"/>
                <a:gd name="T66" fmla="*/ 0 w 62"/>
                <a:gd name="T67" fmla="*/ 4 h 62"/>
                <a:gd name="T68" fmla="*/ 0 w 62"/>
                <a:gd name="T69" fmla="*/ 6 h 62"/>
                <a:gd name="T70" fmla="*/ 0 w 62"/>
                <a:gd name="T71" fmla="*/ 8 h 62"/>
                <a:gd name="T72" fmla="*/ 1 w 62"/>
                <a:gd name="T73" fmla="*/ 10 h 62"/>
                <a:gd name="T74" fmla="*/ 1 w 62"/>
                <a:gd name="T75" fmla="*/ 12 h 62"/>
                <a:gd name="T76" fmla="*/ 2 w 62"/>
                <a:gd name="T77" fmla="*/ 14 h 62"/>
                <a:gd name="T78" fmla="*/ 2 w 62"/>
                <a:gd name="T79" fmla="*/ 16 h 62"/>
                <a:gd name="T80" fmla="*/ 3 w 62"/>
                <a:gd name="T81" fmla="*/ 18 h 62"/>
                <a:gd name="T82" fmla="*/ 4 w 62"/>
                <a:gd name="T83" fmla="*/ 20 h 62"/>
                <a:gd name="T84" fmla="*/ 5 w 62"/>
                <a:gd name="T85" fmla="*/ 22 h 62"/>
                <a:gd name="T86" fmla="*/ 6 w 62"/>
                <a:gd name="T87" fmla="*/ 24 h 62"/>
                <a:gd name="T88" fmla="*/ 6 w 62"/>
                <a:gd name="T89" fmla="*/ 26 h 62"/>
                <a:gd name="T90" fmla="*/ 7 w 62"/>
                <a:gd name="T91" fmla="*/ 28 h 62"/>
                <a:gd name="T92" fmla="*/ 8 w 62"/>
                <a:gd name="T93" fmla="*/ 29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62"/>
                <a:gd name="T143" fmla="*/ 62 w 62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62">
                  <a:moveTo>
                    <a:pt x="9" y="30"/>
                  </a:moveTo>
                  <a:lnTo>
                    <a:pt x="11" y="33"/>
                  </a:lnTo>
                  <a:lnTo>
                    <a:pt x="13" y="3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7" y="49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5"/>
                  </a:lnTo>
                  <a:lnTo>
                    <a:pt x="38" y="55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1" y="59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4" y="60"/>
                  </a:lnTo>
                  <a:lnTo>
                    <a:pt x="55" y="60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9" y="60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6" y="59"/>
                  </a:lnTo>
                  <a:lnTo>
                    <a:pt x="52" y="58"/>
                  </a:lnTo>
                  <a:lnTo>
                    <a:pt x="49" y="57"/>
                  </a:lnTo>
                  <a:lnTo>
                    <a:pt x="45" y="56"/>
                  </a:lnTo>
                  <a:lnTo>
                    <a:pt x="42" y="54"/>
                  </a:lnTo>
                  <a:lnTo>
                    <a:pt x="38" y="52"/>
                  </a:lnTo>
                  <a:lnTo>
                    <a:pt x="35" y="51"/>
                  </a:lnTo>
                  <a:lnTo>
                    <a:pt x="32" y="49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21" y="39"/>
                  </a:lnTo>
                  <a:lnTo>
                    <a:pt x="18" y="37"/>
                  </a:lnTo>
                  <a:lnTo>
                    <a:pt x="16" y="34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30"/>
                  </a:lnTo>
                </a:path>
              </a:pathLst>
            </a:custGeom>
            <a:solidFill>
              <a:srgbClr val="E50C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93" name="Freeform 180"/>
            <p:cNvSpPr>
              <a:spLocks/>
            </p:cNvSpPr>
            <p:nvPr/>
          </p:nvSpPr>
          <p:spPr bwMode="auto">
            <a:xfrm>
              <a:off x="1942" y="2628"/>
              <a:ext cx="73" cy="73"/>
            </a:xfrm>
            <a:custGeom>
              <a:avLst/>
              <a:gdLst>
                <a:gd name="T0" fmla="*/ 1 w 73"/>
                <a:gd name="T1" fmla="*/ 22 h 73"/>
                <a:gd name="T2" fmla="*/ 4 w 73"/>
                <a:gd name="T3" fmla="*/ 29 h 73"/>
                <a:gd name="T4" fmla="*/ 8 w 73"/>
                <a:gd name="T5" fmla="*/ 36 h 73"/>
                <a:gd name="T6" fmla="*/ 12 w 73"/>
                <a:gd name="T7" fmla="*/ 43 h 73"/>
                <a:gd name="T8" fmla="*/ 17 w 73"/>
                <a:gd name="T9" fmla="*/ 48 h 73"/>
                <a:gd name="T10" fmla="*/ 23 w 73"/>
                <a:gd name="T11" fmla="*/ 54 h 73"/>
                <a:gd name="T12" fmla="*/ 29 w 73"/>
                <a:gd name="T13" fmla="*/ 59 h 73"/>
                <a:gd name="T14" fmla="*/ 35 w 73"/>
                <a:gd name="T15" fmla="*/ 63 h 73"/>
                <a:gd name="T16" fmla="*/ 42 w 73"/>
                <a:gd name="T17" fmla="*/ 67 h 73"/>
                <a:gd name="T18" fmla="*/ 49 w 73"/>
                <a:gd name="T19" fmla="*/ 70 h 73"/>
                <a:gd name="T20" fmla="*/ 51 w 73"/>
                <a:gd name="T21" fmla="*/ 70 h 73"/>
                <a:gd name="T22" fmla="*/ 53 w 73"/>
                <a:gd name="T23" fmla="*/ 71 h 73"/>
                <a:gd name="T24" fmla="*/ 55 w 73"/>
                <a:gd name="T25" fmla="*/ 71 h 73"/>
                <a:gd name="T26" fmla="*/ 57 w 73"/>
                <a:gd name="T27" fmla="*/ 71 h 73"/>
                <a:gd name="T28" fmla="*/ 59 w 73"/>
                <a:gd name="T29" fmla="*/ 71 h 73"/>
                <a:gd name="T30" fmla="*/ 61 w 73"/>
                <a:gd name="T31" fmla="*/ 71 h 73"/>
                <a:gd name="T32" fmla="*/ 63 w 73"/>
                <a:gd name="T33" fmla="*/ 72 h 73"/>
                <a:gd name="T34" fmla="*/ 66 w 73"/>
                <a:gd name="T35" fmla="*/ 72 h 73"/>
                <a:gd name="T36" fmla="*/ 68 w 73"/>
                <a:gd name="T37" fmla="*/ 71 h 73"/>
                <a:gd name="T38" fmla="*/ 72 w 73"/>
                <a:gd name="T39" fmla="*/ 71 h 73"/>
                <a:gd name="T40" fmla="*/ 65 w 73"/>
                <a:gd name="T41" fmla="*/ 70 h 73"/>
                <a:gd name="T42" fmla="*/ 57 w 73"/>
                <a:gd name="T43" fmla="*/ 69 h 73"/>
                <a:gd name="T44" fmla="*/ 50 w 73"/>
                <a:gd name="T45" fmla="*/ 66 h 73"/>
                <a:gd name="T46" fmla="*/ 43 w 73"/>
                <a:gd name="T47" fmla="*/ 64 h 73"/>
                <a:gd name="T48" fmla="*/ 37 w 73"/>
                <a:gd name="T49" fmla="*/ 60 h 73"/>
                <a:gd name="T50" fmla="*/ 31 w 73"/>
                <a:gd name="T51" fmla="*/ 56 h 73"/>
                <a:gd name="T52" fmla="*/ 25 w 73"/>
                <a:gd name="T53" fmla="*/ 51 h 73"/>
                <a:gd name="T54" fmla="*/ 20 w 73"/>
                <a:gd name="T55" fmla="*/ 46 h 73"/>
                <a:gd name="T56" fmla="*/ 15 w 73"/>
                <a:gd name="T57" fmla="*/ 40 h 73"/>
                <a:gd name="T58" fmla="*/ 11 w 73"/>
                <a:gd name="T59" fmla="*/ 34 h 73"/>
                <a:gd name="T60" fmla="*/ 7 w 73"/>
                <a:gd name="T61" fmla="*/ 28 h 73"/>
                <a:gd name="T62" fmla="*/ 5 w 73"/>
                <a:gd name="T63" fmla="*/ 21 h 73"/>
                <a:gd name="T64" fmla="*/ 2 w 73"/>
                <a:gd name="T65" fmla="*/ 14 h 73"/>
                <a:gd name="T66" fmla="*/ 1 w 73"/>
                <a:gd name="T67" fmla="*/ 6 h 73"/>
                <a:gd name="T68" fmla="*/ 0 w 73"/>
                <a:gd name="T69" fmla="*/ 0 h 73"/>
                <a:gd name="T70" fmla="*/ 0 w 73"/>
                <a:gd name="T71" fmla="*/ 2 h 73"/>
                <a:gd name="T72" fmla="*/ 0 w 73"/>
                <a:gd name="T73" fmla="*/ 4 h 73"/>
                <a:gd name="T74" fmla="*/ 0 w 73"/>
                <a:gd name="T75" fmla="*/ 6 h 73"/>
                <a:gd name="T76" fmla="*/ 0 w 73"/>
                <a:gd name="T77" fmla="*/ 8 h 73"/>
                <a:gd name="T78" fmla="*/ 0 w 73"/>
                <a:gd name="T79" fmla="*/ 10 h 73"/>
                <a:gd name="T80" fmla="*/ 0 w 73"/>
                <a:gd name="T81" fmla="*/ 12 h 73"/>
                <a:gd name="T82" fmla="*/ 0 w 73"/>
                <a:gd name="T83" fmla="*/ 14 h 73"/>
                <a:gd name="T84" fmla="*/ 0 w 73"/>
                <a:gd name="T85" fmla="*/ 16 h 73"/>
                <a:gd name="T86" fmla="*/ 0 w 73"/>
                <a:gd name="T87" fmla="*/ 18 h 73"/>
                <a:gd name="T88" fmla="*/ 1 w 73"/>
                <a:gd name="T89" fmla="*/ 20 h 73"/>
                <a:gd name="T90" fmla="*/ 1 w 73"/>
                <a:gd name="T91" fmla="*/ 22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73"/>
                <a:gd name="T140" fmla="*/ 73 w 73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73">
                  <a:moveTo>
                    <a:pt x="1" y="22"/>
                  </a:moveTo>
                  <a:lnTo>
                    <a:pt x="1" y="22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0" y="39"/>
                  </a:lnTo>
                  <a:lnTo>
                    <a:pt x="12" y="43"/>
                  </a:lnTo>
                  <a:lnTo>
                    <a:pt x="15" y="45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3"/>
                  </a:lnTo>
                  <a:lnTo>
                    <a:pt x="38" y="65"/>
                  </a:lnTo>
                  <a:lnTo>
                    <a:pt x="42" y="67"/>
                  </a:lnTo>
                  <a:lnTo>
                    <a:pt x="45" y="68"/>
                  </a:lnTo>
                  <a:lnTo>
                    <a:pt x="49" y="70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57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69"/>
                  </a:lnTo>
                  <a:lnTo>
                    <a:pt x="54" y="68"/>
                  </a:lnTo>
                  <a:lnTo>
                    <a:pt x="50" y="66"/>
                  </a:lnTo>
                  <a:lnTo>
                    <a:pt x="47" y="65"/>
                  </a:lnTo>
                  <a:lnTo>
                    <a:pt x="43" y="64"/>
                  </a:lnTo>
                  <a:lnTo>
                    <a:pt x="40" y="62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5" y="51"/>
                  </a:lnTo>
                  <a:lnTo>
                    <a:pt x="22" y="49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</a:path>
              </a:pathLst>
            </a:custGeom>
            <a:solidFill>
              <a:srgbClr val="DE0A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94" name="Freeform 181"/>
            <p:cNvSpPr>
              <a:spLocks/>
            </p:cNvSpPr>
            <p:nvPr/>
          </p:nvSpPr>
          <p:spPr bwMode="auto">
            <a:xfrm>
              <a:off x="1942" y="2619"/>
              <a:ext cx="82" cy="82"/>
            </a:xfrm>
            <a:custGeom>
              <a:avLst/>
              <a:gdLst>
                <a:gd name="T0" fmla="*/ 0 w 82"/>
                <a:gd name="T1" fmla="*/ 19 h 82"/>
                <a:gd name="T2" fmla="*/ 2 w 82"/>
                <a:gd name="T3" fmla="*/ 27 h 82"/>
                <a:gd name="T4" fmla="*/ 4 w 82"/>
                <a:gd name="T5" fmla="*/ 34 h 82"/>
                <a:gd name="T6" fmla="*/ 8 w 82"/>
                <a:gd name="T7" fmla="*/ 41 h 82"/>
                <a:gd name="T8" fmla="*/ 11 w 82"/>
                <a:gd name="T9" fmla="*/ 47 h 82"/>
                <a:gd name="T10" fmla="*/ 16 w 82"/>
                <a:gd name="T11" fmla="*/ 53 h 82"/>
                <a:gd name="T12" fmla="*/ 21 w 82"/>
                <a:gd name="T13" fmla="*/ 59 h 82"/>
                <a:gd name="T14" fmla="*/ 27 w 82"/>
                <a:gd name="T15" fmla="*/ 64 h 82"/>
                <a:gd name="T16" fmla="*/ 33 w 82"/>
                <a:gd name="T17" fmla="*/ 68 h 82"/>
                <a:gd name="T18" fmla="*/ 39 w 82"/>
                <a:gd name="T19" fmla="*/ 72 h 82"/>
                <a:gd name="T20" fmla="*/ 46 w 82"/>
                <a:gd name="T21" fmla="*/ 76 h 82"/>
                <a:gd name="T22" fmla="*/ 53 w 82"/>
                <a:gd name="T23" fmla="*/ 78 h 82"/>
                <a:gd name="T24" fmla="*/ 61 w 82"/>
                <a:gd name="T25" fmla="*/ 80 h 82"/>
                <a:gd name="T26" fmla="*/ 63 w 82"/>
                <a:gd name="T27" fmla="*/ 81 h 82"/>
                <a:gd name="T28" fmla="*/ 65 w 82"/>
                <a:gd name="T29" fmla="*/ 81 h 82"/>
                <a:gd name="T30" fmla="*/ 67 w 82"/>
                <a:gd name="T31" fmla="*/ 80 h 82"/>
                <a:gd name="T32" fmla="*/ 69 w 82"/>
                <a:gd name="T33" fmla="*/ 80 h 82"/>
                <a:gd name="T34" fmla="*/ 71 w 82"/>
                <a:gd name="T35" fmla="*/ 80 h 82"/>
                <a:gd name="T36" fmla="*/ 73 w 82"/>
                <a:gd name="T37" fmla="*/ 80 h 82"/>
                <a:gd name="T38" fmla="*/ 75 w 82"/>
                <a:gd name="T39" fmla="*/ 79 h 82"/>
                <a:gd name="T40" fmla="*/ 77 w 82"/>
                <a:gd name="T41" fmla="*/ 79 h 82"/>
                <a:gd name="T42" fmla="*/ 79 w 82"/>
                <a:gd name="T43" fmla="*/ 78 h 82"/>
                <a:gd name="T44" fmla="*/ 77 w 82"/>
                <a:gd name="T45" fmla="*/ 78 h 82"/>
                <a:gd name="T46" fmla="*/ 69 w 82"/>
                <a:gd name="T47" fmla="*/ 78 h 82"/>
                <a:gd name="T48" fmla="*/ 62 w 82"/>
                <a:gd name="T49" fmla="*/ 77 h 82"/>
                <a:gd name="T50" fmla="*/ 54 w 82"/>
                <a:gd name="T51" fmla="*/ 75 h 82"/>
                <a:gd name="T52" fmla="*/ 47 w 82"/>
                <a:gd name="T53" fmla="*/ 72 h 82"/>
                <a:gd name="T54" fmla="*/ 41 w 82"/>
                <a:gd name="T55" fmla="*/ 69 h 82"/>
                <a:gd name="T56" fmla="*/ 35 w 82"/>
                <a:gd name="T57" fmla="*/ 66 h 82"/>
                <a:gd name="T58" fmla="*/ 29 w 82"/>
                <a:gd name="T59" fmla="*/ 61 h 82"/>
                <a:gd name="T60" fmla="*/ 24 w 82"/>
                <a:gd name="T61" fmla="*/ 56 h 82"/>
                <a:gd name="T62" fmla="*/ 19 w 82"/>
                <a:gd name="T63" fmla="*/ 51 h 82"/>
                <a:gd name="T64" fmla="*/ 14 w 82"/>
                <a:gd name="T65" fmla="*/ 45 h 82"/>
                <a:gd name="T66" fmla="*/ 11 w 82"/>
                <a:gd name="T67" fmla="*/ 39 h 82"/>
                <a:gd name="T68" fmla="*/ 7 w 82"/>
                <a:gd name="T69" fmla="*/ 32 h 82"/>
                <a:gd name="T70" fmla="*/ 5 w 82"/>
                <a:gd name="T71" fmla="*/ 26 h 82"/>
                <a:gd name="T72" fmla="*/ 3 w 82"/>
                <a:gd name="T73" fmla="*/ 18 h 82"/>
                <a:gd name="T74" fmla="*/ 2 w 82"/>
                <a:gd name="T75" fmla="*/ 11 h 82"/>
                <a:gd name="T76" fmla="*/ 2 w 82"/>
                <a:gd name="T77" fmla="*/ 3 h 82"/>
                <a:gd name="T78" fmla="*/ 1 w 82"/>
                <a:gd name="T79" fmla="*/ 1 h 82"/>
                <a:gd name="T80" fmla="*/ 1 w 82"/>
                <a:gd name="T81" fmla="*/ 3 h 82"/>
                <a:gd name="T82" fmla="*/ 1 w 82"/>
                <a:gd name="T83" fmla="*/ 5 h 82"/>
                <a:gd name="T84" fmla="*/ 0 w 82"/>
                <a:gd name="T85" fmla="*/ 7 h 82"/>
                <a:gd name="T86" fmla="*/ 0 w 82"/>
                <a:gd name="T87" fmla="*/ 9 h 82"/>
                <a:gd name="T88" fmla="*/ 0 w 82"/>
                <a:gd name="T89" fmla="*/ 11 h 82"/>
                <a:gd name="T90" fmla="*/ 0 w 82"/>
                <a:gd name="T91" fmla="*/ 13 h 82"/>
                <a:gd name="T92" fmla="*/ 0 w 82"/>
                <a:gd name="T93" fmla="*/ 15 h 82"/>
                <a:gd name="T94" fmla="*/ 0 w 82"/>
                <a:gd name="T95" fmla="*/ 17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"/>
                <a:gd name="T145" fmla="*/ 0 h 82"/>
                <a:gd name="T146" fmla="*/ 82 w 82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" h="82">
                  <a:moveTo>
                    <a:pt x="0" y="18"/>
                  </a:moveTo>
                  <a:lnTo>
                    <a:pt x="0" y="19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3" y="30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1" y="47"/>
                  </a:lnTo>
                  <a:lnTo>
                    <a:pt x="14" y="50"/>
                  </a:lnTo>
                  <a:lnTo>
                    <a:pt x="16" y="53"/>
                  </a:lnTo>
                  <a:lnTo>
                    <a:pt x="19" y="56"/>
                  </a:lnTo>
                  <a:lnTo>
                    <a:pt x="21" y="59"/>
                  </a:lnTo>
                  <a:lnTo>
                    <a:pt x="24" y="61"/>
                  </a:lnTo>
                  <a:lnTo>
                    <a:pt x="27" y="64"/>
                  </a:lnTo>
                  <a:lnTo>
                    <a:pt x="30" y="66"/>
                  </a:lnTo>
                  <a:lnTo>
                    <a:pt x="33" y="68"/>
                  </a:lnTo>
                  <a:lnTo>
                    <a:pt x="36" y="70"/>
                  </a:lnTo>
                  <a:lnTo>
                    <a:pt x="39" y="72"/>
                  </a:lnTo>
                  <a:lnTo>
                    <a:pt x="43" y="74"/>
                  </a:lnTo>
                  <a:lnTo>
                    <a:pt x="46" y="76"/>
                  </a:lnTo>
                  <a:lnTo>
                    <a:pt x="50" y="77"/>
                  </a:lnTo>
                  <a:lnTo>
                    <a:pt x="53" y="78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67" y="80"/>
                  </a:lnTo>
                  <a:lnTo>
                    <a:pt x="68" y="80"/>
                  </a:lnTo>
                  <a:lnTo>
                    <a:pt x="69" y="80"/>
                  </a:lnTo>
                  <a:lnTo>
                    <a:pt x="70" y="80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3" y="80"/>
                  </a:lnTo>
                  <a:lnTo>
                    <a:pt x="74" y="80"/>
                  </a:lnTo>
                  <a:lnTo>
                    <a:pt x="75" y="79"/>
                  </a:lnTo>
                  <a:lnTo>
                    <a:pt x="76" y="79"/>
                  </a:lnTo>
                  <a:lnTo>
                    <a:pt x="77" y="79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7" y="78"/>
                  </a:lnTo>
                  <a:lnTo>
                    <a:pt x="73" y="78"/>
                  </a:lnTo>
                  <a:lnTo>
                    <a:pt x="69" y="78"/>
                  </a:lnTo>
                  <a:lnTo>
                    <a:pt x="65" y="78"/>
                  </a:lnTo>
                  <a:lnTo>
                    <a:pt x="62" y="77"/>
                  </a:lnTo>
                  <a:lnTo>
                    <a:pt x="58" y="76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7" y="72"/>
                  </a:lnTo>
                  <a:lnTo>
                    <a:pt x="44" y="71"/>
                  </a:lnTo>
                  <a:lnTo>
                    <a:pt x="41" y="69"/>
                  </a:lnTo>
                  <a:lnTo>
                    <a:pt x="38" y="68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29" y="61"/>
                  </a:lnTo>
                  <a:lnTo>
                    <a:pt x="26" y="59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19" y="51"/>
                  </a:lnTo>
                  <a:lnTo>
                    <a:pt x="17" y="48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9" y="36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95" name="Freeform 182"/>
            <p:cNvSpPr>
              <a:spLocks/>
            </p:cNvSpPr>
            <p:nvPr/>
          </p:nvSpPr>
          <p:spPr bwMode="auto">
            <a:xfrm>
              <a:off x="1943" y="2612"/>
              <a:ext cx="88" cy="88"/>
            </a:xfrm>
            <a:custGeom>
              <a:avLst/>
              <a:gdLst>
                <a:gd name="T0" fmla="*/ 0 w 88"/>
                <a:gd name="T1" fmla="*/ 18 h 88"/>
                <a:gd name="T2" fmla="*/ 1 w 88"/>
                <a:gd name="T3" fmla="*/ 26 h 88"/>
                <a:gd name="T4" fmla="*/ 3 w 88"/>
                <a:gd name="T5" fmla="*/ 33 h 88"/>
                <a:gd name="T6" fmla="*/ 5 w 88"/>
                <a:gd name="T7" fmla="*/ 40 h 88"/>
                <a:gd name="T8" fmla="*/ 9 w 88"/>
                <a:gd name="T9" fmla="*/ 47 h 88"/>
                <a:gd name="T10" fmla="*/ 12 w 88"/>
                <a:gd name="T11" fmla="*/ 53 h 88"/>
                <a:gd name="T12" fmla="*/ 17 w 88"/>
                <a:gd name="T13" fmla="*/ 59 h 88"/>
                <a:gd name="T14" fmla="*/ 22 w 88"/>
                <a:gd name="T15" fmla="*/ 64 h 88"/>
                <a:gd name="T16" fmla="*/ 27 w 88"/>
                <a:gd name="T17" fmla="*/ 69 h 88"/>
                <a:gd name="T18" fmla="*/ 33 w 88"/>
                <a:gd name="T19" fmla="*/ 74 h 88"/>
                <a:gd name="T20" fmla="*/ 39 w 88"/>
                <a:gd name="T21" fmla="*/ 77 h 88"/>
                <a:gd name="T22" fmla="*/ 46 w 88"/>
                <a:gd name="T23" fmla="*/ 81 h 88"/>
                <a:gd name="T24" fmla="*/ 53 w 88"/>
                <a:gd name="T25" fmla="*/ 83 h 88"/>
                <a:gd name="T26" fmla="*/ 60 w 88"/>
                <a:gd name="T27" fmla="*/ 85 h 88"/>
                <a:gd name="T28" fmla="*/ 68 w 88"/>
                <a:gd name="T29" fmla="*/ 86 h 88"/>
                <a:gd name="T30" fmla="*/ 72 w 88"/>
                <a:gd name="T31" fmla="*/ 86 h 88"/>
                <a:gd name="T32" fmla="*/ 74 w 88"/>
                <a:gd name="T33" fmla="*/ 86 h 88"/>
                <a:gd name="T34" fmla="*/ 76 w 88"/>
                <a:gd name="T35" fmla="*/ 86 h 88"/>
                <a:gd name="T36" fmla="*/ 78 w 88"/>
                <a:gd name="T37" fmla="*/ 85 h 88"/>
                <a:gd name="T38" fmla="*/ 80 w 88"/>
                <a:gd name="T39" fmla="*/ 85 h 88"/>
                <a:gd name="T40" fmla="*/ 82 w 88"/>
                <a:gd name="T41" fmla="*/ 84 h 88"/>
                <a:gd name="T42" fmla="*/ 84 w 88"/>
                <a:gd name="T43" fmla="*/ 83 h 88"/>
                <a:gd name="T44" fmla="*/ 86 w 88"/>
                <a:gd name="T45" fmla="*/ 83 h 88"/>
                <a:gd name="T46" fmla="*/ 83 w 88"/>
                <a:gd name="T47" fmla="*/ 83 h 88"/>
                <a:gd name="T48" fmla="*/ 75 w 88"/>
                <a:gd name="T49" fmla="*/ 83 h 88"/>
                <a:gd name="T50" fmla="*/ 68 w 88"/>
                <a:gd name="T51" fmla="*/ 83 h 88"/>
                <a:gd name="T52" fmla="*/ 61 w 88"/>
                <a:gd name="T53" fmla="*/ 82 h 88"/>
                <a:gd name="T54" fmla="*/ 54 w 88"/>
                <a:gd name="T55" fmla="*/ 80 h 88"/>
                <a:gd name="T56" fmla="*/ 47 w 88"/>
                <a:gd name="T57" fmla="*/ 78 h 88"/>
                <a:gd name="T58" fmla="*/ 41 w 88"/>
                <a:gd name="T59" fmla="*/ 74 h 88"/>
                <a:gd name="T60" fmla="*/ 35 w 88"/>
                <a:gd name="T61" fmla="*/ 71 h 88"/>
                <a:gd name="T62" fmla="*/ 29 w 88"/>
                <a:gd name="T63" fmla="*/ 67 h 88"/>
                <a:gd name="T64" fmla="*/ 24 w 88"/>
                <a:gd name="T65" fmla="*/ 62 h 88"/>
                <a:gd name="T66" fmla="*/ 19 w 88"/>
                <a:gd name="T67" fmla="*/ 57 h 88"/>
                <a:gd name="T68" fmla="*/ 15 w 88"/>
                <a:gd name="T69" fmla="*/ 51 h 88"/>
                <a:gd name="T70" fmla="*/ 12 w 88"/>
                <a:gd name="T71" fmla="*/ 45 h 88"/>
                <a:gd name="T72" fmla="*/ 8 w 88"/>
                <a:gd name="T73" fmla="*/ 39 h 88"/>
                <a:gd name="T74" fmla="*/ 6 w 88"/>
                <a:gd name="T75" fmla="*/ 32 h 88"/>
                <a:gd name="T76" fmla="*/ 4 w 88"/>
                <a:gd name="T77" fmla="*/ 25 h 88"/>
                <a:gd name="T78" fmla="*/ 3 w 88"/>
                <a:gd name="T79" fmla="*/ 18 h 88"/>
                <a:gd name="T80" fmla="*/ 3 w 88"/>
                <a:gd name="T81" fmla="*/ 10 h 88"/>
                <a:gd name="T82" fmla="*/ 3 w 88"/>
                <a:gd name="T83" fmla="*/ 3 h 88"/>
                <a:gd name="T84" fmla="*/ 3 w 88"/>
                <a:gd name="T85" fmla="*/ 0 h 88"/>
                <a:gd name="T86" fmla="*/ 3 w 88"/>
                <a:gd name="T87" fmla="*/ 2 h 88"/>
                <a:gd name="T88" fmla="*/ 2 w 88"/>
                <a:gd name="T89" fmla="*/ 4 h 88"/>
                <a:gd name="T90" fmla="*/ 1 w 88"/>
                <a:gd name="T91" fmla="*/ 6 h 88"/>
                <a:gd name="T92" fmla="*/ 1 w 88"/>
                <a:gd name="T93" fmla="*/ 8 h 88"/>
                <a:gd name="T94" fmla="*/ 0 w 88"/>
                <a:gd name="T95" fmla="*/ 10 h 88"/>
                <a:gd name="T96" fmla="*/ 0 w 88"/>
                <a:gd name="T97" fmla="*/ 12 h 88"/>
                <a:gd name="T98" fmla="*/ 0 w 88"/>
                <a:gd name="T99" fmla="*/ 14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"/>
                <a:gd name="T151" fmla="*/ 0 h 88"/>
                <a:gd name="T152" fmla="*/ 88 w 88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" h="88">
                  <a:moveTo>
                    <a:pt x="0" y="15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9" y="47"/>
                  </a:lnTo>
                  <a:lnTo>
                    <a:pt x="10" y="50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7" y="59"/>
                  </a:lnTo>
                  <a:lnTo>
                    <a:pt x="19" y="62"/>
                  </a:lnTo>
                  <a:lnTo>
                    <a:pt x="22" y="64"/>
                  </a:lnTo>
                  <a:lnTo>
                    <a:pt x="24" y="67"/>
                  </a:lnTo>
                  <a:lnTo>
                    <a:pt x="27" y="69"/>
                  </a:lnTo>
                  <a:lnTo>
                    <a:pt x="30" y="71"/>
                  </a:lnTo>
                  <a:lnTo>
                    <a:pt x="33" y="74"/>
                  </a:lnTo>
                  <a:lnTo>
                    <a:pt x="36" y="76"/>
                  </a:lnTo>
                  <a:lnTo>
                    <a:pt x="39" y="77"/>
                  </a:lnTo>
                  <a:lnTo>
                    <a:pt x="42" y="79"/>
                  </a:lnTo>
                  <a:lnTo>
                    <a:pt x="46" y="81"/>
                  </a:lnTo>
                  <a:lnTo>
                    <a:pt x="49" y="82"/>
                  </a:lnTo>
                  <a:lnTo>
                    <a:pt x="53" y="83"/>
                  </a:lnTo>
                  <a:lnTo>
                    <a:pt x="56" y="84"/>
                  </a:lnTo>
                  <a:lnTo>
                    <a:pt x="60" y="85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71" y="87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5" y="86"/>
                  </a:lnTo>
                  <a:lnTo>
                    <a:pt x="76" y="86"/>
                  </a:lnTo>
                  <a:lnTo>
                    <a:pt x="77" y="85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80" y="85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4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6" y="83"/>
                  </a:lnTo>
                  <a:lnTo>
                    <a:pt x="87" y="82"/>
                  </a:lnTo>
                  <a:lnTo>
                    <a:pt x="83" y="83"/>
                  </a:lnTo>
                  <a:lnTo>
                    <a:pt x="79" y="83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68" y="83"/>
                  </a:lnTo>
                  <a:lnTo>
                    <a:pt x="64" y="82"/>
                  </a:lnTo>
                  <a:lnTo>
                    <a:pt x="61" y="82"/>
                  </a:lnTo>
                  <a:lnTo>
                    <a:pt x="57" y="81"/>
                  </a:lnTo>
                  <a:lnTo>
                    <a:pt x="54" y="80"/>
                  </a:lnTo>
                  <a:lnTo>
                    <a:pt x="50" y="79"/>
                  </a:lnTo>
                  <a:lnTo>
                    <a:pt x="47" y="78"/>
                  </a:lnTo>
                  <a:lnTo>
                    <a:pt x="44" y="76"/>
                  </a:lnTo>
                  <a:lnTo>
                    <a:pt x="41" y="74"/>
                  </a:lnTo>
                  <a:lnTo>
                    <a:pt x="38" y="73"/>
                  </a:lnTo>
                  <a:lnTo>
                    <a:pt x="35" y="71"/>
                  </a:lnTo>
                  <a:lnTo>
                    <a:pt x="32" y="69"/>
                  </a:lnTo>
                  <a:lnTo>
                    <a:pt x="29" y="67"/>
                  </a:lnTo>
                  <a:lnTo>
                    <a:pt x="27" y="64"/>
                  </a:lnTo>
                  <a:lnTo>
                    <a:pt x="24" y="62"/>
                  </a:lnTo>
                  <a:lnTo>
                    <a:pt x="22" y="59"/>
                  </a:lnTo>
                  <a:lnTo>
                    <a:pt x="19" y="57"/>
                  </a:lnTo>
                  <a:lnTo>
                    <a:pt x="17" y="54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</a:path>
              </a:pathLst>
            </a:custGeom>
            <a:solidFill>
              <a:srgbClr val="CC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96" name="Freeform 183"/>
            <p:cNvSpPr>
              <a:spLocks/>
            </p:cNvSpPr>
            <p:nvPr/>
          </p:nvSpPr>
          <p:spPr bwMode="auto">
            <a:xfrm>
              <a:off x="1945" y="2606"/>
              <a:ext cx="92" cy="92"/>
            </a:xfrm>
            <a:custGeom>
              <a:avLst/>
              <a:gdLst>
                <a:gd name="T0" fmla="*/ 0 w 92"/>
                <a:gd name="T1" fmla="*/ 17 h 92"/>
                <a:gd name="T2" fmla="*/ 0 w 92"/>
                <a:gd name="T3" fmla="*/ 24 h 92"/>
                <a:gd name="T4" fmla="*/ 1 w 92"/>
                <a:gd name="T5" fmla="*/ 32 h 92"/>
                <a:gd name="T6" fmla="*/ 3 w 92"/>
                <a:gd name="T7" fmla="*/ 39 h 92"/>
                <a:gd name="T8" fmla="*/ 5 w 92"/>
                <a:gd name="T9" fmla="*/ 46 h 92"/>
                <a:gd name="T10" fmla="*/ 8 w 92"/>
                <a:gd name="T11" fmla="*/ 52 h 92"/>
                <a:gd name="T12" fmla="*/ 12 w 92"/>
                <a:gd name="T13" fmla="*/ 58 h 92"/>
                <a:gd name="T14" fmla="*/ 16 w 92"/>
                <a:gd name="T15" fmla="*/ 64 h 92"/>
                <a:gd name="T16" fmla="*/ 21 w 92"/>
                <a:gd name="T17" fmla="*/ 69 h 92"/>
                <a:gd name="T18" fmla="*/ 26 w 92"/>
                <a:gd name="T19" fmla="*/ 74 h 92"/>
                <a:gd name="T20" fmla="*/ 32 w 92"/>
                <a:gd name="T21" fmla="*/ 78 h 92"/>
                <a:gd name="T22" fmla="*/ 38 w 92"/>
                <a:gd name="T23" fmla="*/ 82 h 92"/>
                <a:gd name="T24" fmla="*/ 44 w 92"/>
                <a:gd name="T25" fmla="*/ 85 h 92"/>
                <a:gd name="T26" fmla="*/ 51 w 92"/>
                <a:gd name="T27" fmla="*/ 87 h 92"/>
                <a:gd name="T28" fmla="*/ 58 w 92"/>
                <a:gd name="T29" fmla="*/ 89 h 92"/>
                <a:gd name="T30" fmla="*/ 65 w 92"/>
                <a:gd name="T31" fmla="*/ 90 h 92"/>
                <a:gd name="T32" fmla="*/ 73 w 92"/>
                <a:gd name="T33" fmla="*/ 91 h 92"/>
                <a:gd name="T34" fmla="*/ 78 w 92"/>
                <a:gd name="T35" fmla="*/ 90 h 92"/>
                <a:gd name="T36" fmla="*/ 80 w 92"/>
                <a:gd name="T37" fmla="*/ 89 h 92"/>
                <a:gd name="T38" fmla="*/ 82 w 92"/>
                <a:gd name="T39" fmla="*/ 89 h 92"/>
                <a:gd name="T40" fmla="*/ 84 w 92"/>
                <a:gd name="T41" fmla="*/ 88 h 92"/>
                <a:gd name="T42" fmla="*/ 86 w 92"/>
                <a:gd name="T43" fmla="*/ 87 h 92"/>
                <a:gd name="T44" fmla="*/ 88 w 92"/>
                <a:gd name="T45" fmla="*/ 86 h 92"/>
                <a:gd name="T46" fmla="*/ 90 w 92"/>
                <a:gd name="T47" fmla="*/ 85 h 92"/>
                <a:gd name="T48" fmla="*/ 87 w 92"/>
                <a:gd name="T49" fmla="*/ 86 h 92"/>
                <a:gd name="T50" fmla="*/ 80 w 92"/>
                <a:gd name="T51" fmla="*/ 87 h 92"/>
                <a:gd name="T52" fmla="*/ 73 w 92"/>
                <a:gd name="T53" fmla="*/ 87 h 92"/>
                <a:gd name="T54" fmla="*/ 66 w 92"/>
                <a:gd name="T55" fmla="*/ 87 h 92"/>
                <a:gd name="T56" fmla="*/ 59 w 92"/>
                <a:gd name="T57" fmla="*/ 86 h 92"/>
                <a:gd name="T58" fmla="*/ 52 w 92"/>
                <a:gd name="T59" fmla="*/ 84 h 92"/>
                <a:gd name="T60" fmla="*/ 46 w 92"/>
                <a:gd name="T61" fmla="*/ 82 h 92"/>
                <a:gd name="T62" fmla="*/ 40 w 92"/>
                <a:gd name="T63" fmla="*/ 79 h 92"/>
                <a:gd name="T64" fmla="*/ 34 w 92"/>
                <a:gd name="T65" fmla="*/ 75 h 92"/>
                <a:gd name="T66" fmla="*/ 28 w 92"/>
                <a:gd name="T67" fmla="*/ 71 h 92"/>
                <a:gd name="T68" fmla="*/ 23 w 92"/>
                <a:gd name="T69" fmla="*/ 67 h 92"/>
                <a:gd name="T70" fmla="*/ 19 w 92"/>
                <a:gd name="T71" fmla="*/ 62 h 92"/>
                <a:gd name="T72" fmla="*/ 15 w 92"/>
                <a:gd name="T73" fmla="*/ 56 h 92"/>
                <a:gd name="T74" fmla="*/ 11 w 92"/>
                <a:gd name="T75" fmla="*/ 50 h 92"/>
                <a:gd name="T76" fmla="*/ 8 w 92"/>
                <a:gd name="T77" fmla="*/ 44 h 92"/>
                <a:gd name="T78" fmla="*/ 6 w 92"/>
                <a:gd name="T79" fmla="*/ 38 h 92"/>
                <a:gd name="T80" fmla="*/ 4 w 92"/>
                <a:gd name="T81" fmla="*/ 31 h 92"/>
                <a:gd name="T82" fmla="*/ 3 w 92"/>
                <a:gd name="T83" fmla="*/ 24 h 92"/>
                <a:gd name="T84" fmla="*/ 3 w 92"/>
                <a:gd name="T85" fmla="*/ 17 h 92"/>
                <a:gd name="T86" fmla="*/ 3 w 92"/>
                <a:gd name="T87" fmla="*/ 10 h 92"/>
                <a:gd name="T88" fmla="*/ 4 w 92"/>
                <a:gd name="T89" fmla="*/ 3 h 92"/>
                <a:gd name="T90" fmla="*/ 4 w 92"/>
                <a:gd name="T91" fmla="*/ 1 h 92"/>
                <a:gd name="T92" fmla="*/ 3 w 92"/>
                <a:gd name="T93" fmla="*/ 3 h 92"/>
                <a:gd name="T94" fmla="*/ 2 w 92"/>
                <a:gd name="T95" fmla="*/ 5 h 92"/>
                <a:gd name="T96" fmla="*/ 2 w 92"/>
                <a:gd name="T97" fmla="*/ 7 h 92"/>
                <a:gd name="T98" fmla="*/ 1 w 92"/>
                <a:gd name="T99" fmla="*/ 9 h 92"/>
                <a:gd name="T100" fmla="*/ 0 w 92"/>
                <a:gd name="T101" fmla="*/ 11 h 92"/>
                <a:gd name="T102" fmla="*/ 0 w 92"/>
                <a:gd name="T103" fmla="*/ 13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92"/>
                <a:gd name="T158" fmla="*/ 92 w 92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92">
                  <a:moveTo>
                    <a:pt x="0" y="13"/>
                  </a:move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5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5" y="46"/>
                  </a:lnTo>
                  <a:lnTo>
                    <a:pt x="7" y="49"/>
                  </a:lnTo>
                  <a:lnTo>
                    <a:pt x="8" y="52"/>
                  </a:lnTo>
                  <a:lnTo>
                    <a:pt x="10" y="55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6" y="74"/>
                  </a:lnTo>
                  <a:lnTo>
                    <a:pt x="29" y="76"/>
                  </a:lnTo>
                  <a:lnTo>
                    <a:pt x="32" y="78"/>
                  </a:lnTo>
                  <a:lnTo>
                    <a:pt x="35" y="80"/>
                  </a:lnTo>
                  <a:lnTo>
                    <a:pt x="38" y="82"/>
                  </a:lnTo>
                  <a:lnTo>
                    <a:pt x="41" y="83"/>
                  </a:lnTo>
                  <a:lnTo>
                    <a:pt x="44" y="85"/>
                  </a:lnTo>
                  <a:lnTo>
                    <a:pt x="48" y="86"/>
                  </a:lnTo>
                  <a:lnTo>
                    <a:pt x="51" y="87"/>
                  </a:lnTo>
                  <a:lnTo>
                    <a:pt x="55" y="88"/>
                  </a:lnTo>
                  <a:lnTo>
                    <a:pt x="58" y="89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9" y="91"/>
                  </a:lnTo>
                  <a:lnTo>
                    <a:pt x="73" y="91"/>
                  </a:lnTo>
                  <a:lnTo>
                    <a:pt x="77" y="91"/>
                  </a:lnTo>
                  <a:lnTo>
                    <a:pt x="78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9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6" y="87"/>
                  </a:lnTo>
                  <a:lnTo>
                    <a:pt x="87" y="87"/>
                  </a:lnTo>
                  <a:lnTo>
                    <a:pt x="88" y="86"/>
                  </a:lnTo>
                  <a:lnTo>
                    <a:pt x="89" y="86"/>
                  </a:lnTo>
                  <a:lnTo>
                    <a:pt x="90" y="85"/>
                  </a:lnTo>
                  <a:lnTo>
                    <a:pt x="91" y="85"/>
                  </a:lnTo>
                  <a:lnTo>
                    <a:pt x="87" y="86"/>
                  </a:lnTo>
                  <a:lnTo>
                    <a:pt x="84" y="86"/>
                  </a:lnTo>
                  <a:lnTo>
                    <a:pt x="80" y="87"/>
                  </a:lnTo>
                  <a:lnTo>
                    <a:pt x="77" y="87"/>
                  </a:lnTo>
                  <a:lnTo>
                    <a:pt x="73" y="87"/>
                  </a:lnTo>
                  <a:lnTo>
                    <a:pt x="69" y="87"/>
                  </a:lnTo>
                  <a:lnTo>
                    <a:pt x="66" y="87"/>
                  </a:lnTo>
                  <a:lnTo>
                    <a:pt x="62" y="86"/>
                  </a:lnTo>
                  <a:lnTo>
                    <a:pt x="59" y="86"/>
                  </a:lnTo>
                  <a:lnTo>
                    <a:pt x="56" y="85"/>
                  </a:lnTo>
                  <a:lnTo>
                    <a:pt x="52" y="84"/>
                  </a:lnTo>
                  <a:lnTo>
                    <a:pt x="49" y="83"/>
                  </a:lnTo>
                  <a:lnTo>
                    <a:pt x="46" y="82"/>
                  </a:lnTo>
                  <a:lnTo>
                    <a:pt x="43" y="80"/>
                  </a:lnTo>
                  <a:lnTo>
                    <a:pt x="40" y="79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3"/>
                  </a:lnTo>
                  <a:lnTo>
                    <a:pt x="28" y="71"/>
                  </a:lnTo>
                  <a:lnTo>
                    <a:pt x="26" y="69"/>
                  </a:lnTo>
                  <a:lnTo>
                    <a:pt x="23" y="67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59"/>
                  </a:lnTo>
                  <a:lnTo>
                    <a:pt x="15" y="56"/>
                  </a:lnTo>
                  <a:lnTo>
                    <a:pt x="13" y="53"/>
                  </a:lnTo>
                  <a:lnTo>
                    <a:pt x="11" y="50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6" y="38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4" y="6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C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97" name="Freeform 184"/>
            <p:cNvSpPr>
              <a:spLocks/>
            </p:cNvSpPr>
            <p:nvPr/>
          </p:nvSpPr>
          <p:spPr bwMode="auto">
            <a:xfrm>
              <a:off x="1946" y="2600"/>
              <a:ext cx="97" cy="97"/>
            </a:xfrm>
            <a:custGeom>
              <a:avLst/>
              <a:gdLst>
                <a:gd name="T0" fmla="*/ 0 w 97"/>
                <a:gd name="T1" fmla="*/ 12 h 97"/>
                <a:gd name="T2" fmla="*/ 0 w 97"/>
                <a:gd name="T3" fmla="*/ 19 h 97"/>
                <a:gd name="T4" fmla="*/ 0 w 97"/>
                <a:gd name="T5" fmla="*/ 27 h 97"/>
                <a:gd name="T6" fmla="*/ 0 w 97"/>
                <a:gd name="T7" fmla="*/ 34 h 97"/>
                <a:gd name="T8" fmla="*/ 2 w 97"/>
                <a:gd name="T9" fmla="*/ 41 h 97"/>
                <a:gd name="T10" fmla="*/ 4 w 97"/>
                <a:gd name="T11" fmla="*/ 48 h 97"/>
                <a:gd name="T12" fmla="*/ 7 w 97"/>
                <a:gd name="T13" fmla="*/ 54 h 97"/>
                <a:gd name="T14" fmla="*/ 10 w 97"/>
                <a:gd name="T15" fmla="*/ 61 h 97"/>
                <a:gd name="T16" fmla="*/ 14 w 97"/>
                <a:gd name="T17" fmla="*/ 66 h 97"/>
                <a:gd name="T18" fmla="*/ 18 w 97"/>
                <a:gd name="T19" fmla="*/ 72 h 97"/>
                <a:gd name="T20" fmla="*/ 23 w 97"/>
                <a:gd name="T21" fmla="*/ 77 h 97"/>
                <a:gd name="T22" fmla="*/ 29 w 97"/>
                <a:gd name="T23" fmla="*/ 81 h 97"/>
                <a:gd name="T24" fmla="*/ 34 w 97"/>
                <a:gd name="T25" fmla="*/ 85 h 97"/>
                <a:gd name="T26" fmla="*/ 41 w 97"/>
                <a:gd name="T27" fmla="*/ 88 h 97"/>
                <a:gd name="T28" fmla="*/ 47 w 97"/>
                <a:gd name="T29" fmla="*/ 91 h 97"/>
                <a:gd name="T30" fmla="*/ 54 w 97"/>
                <a:gd name="T31" fmla="*/ 93 h 97"/>
                <a:gd name="T32" fmla="*/ 61 w 97"/>
                <a:gd name="T33" fmla="*/ 95 h 97"/>
                <a:gd name="T34" fmla="*/ 68 w 97"/>
                <a:gd name="T35" fmla="*/ 95 h 97"/>
                <a:gd name="T36" fmla="*/ 76 w 97"/>
                <a:gd name="T37" fmla="*/ 95 h 97"/>
                <a:gd name="T38" fmla="*/ 83 w 97"/>
                <a:gd name="T39" fmla="*/ 95 h 97"/>
                <a:gd name="T40" fmla="*/ 85 w 97"/>
                <a:gd name="T41" fmla="*/ 94 h 97"/>
                <a:gd name="T42" fmla="*/ 86 w 97"/>
                <a:gd name="T43" fmla="*/ 93 h 97"/>
                <a:gd name="T44" fmla="*/ 88 w 97"/>
                <a:gd name="T45" fmla="*/ 92 h 97"/>
                <a:gd name="T46" fmla="*/ 90 w 97"/>
                <a:gd name="T47" fmla="*/ 92 h 97"/>
                <a:gd name="T48" fmla="*/ 91 w 97"/>
                <a:gd name="T49" fmla="*/ 91 h 97"/>
                <a:gd name="T50" fmla="*/ 93 w 97"/>
                <a:gd name="T51" fmla="*/ 90 h 97"/>
                <a:gd name="T52" fmla="*/ 94 w 97"/>
                <a:gd name="T53" fmla="*/ 89 h 97"/>
                <a:gd name="T54" fmla="*/ 96 w 97"/>
                <a:gd name="T55" fmla="*/ 88 h 97"/>
                <a:gd name="T56" fmla="*/ 89 w 97"/>
                <a:gd name="T57" fmla="*/ 90 h 97"/>
                <a:gd name="T58" fmla="*/ 83 w 97"/>
                <a:gd name="T59" fmla="*/ 91 h 97"/>
                <a:gd name="T60" fmla="*/ 76 w 97"/>
                <a:gd name="T61" fmla="*/ 92 h 97"/>
                <a:gd name="T62" fmla="*/ 69 w 97"/>
                <a:gd name="T63" fmla="*/ 92 h 97"/>
                <a:gd name="T64" fmla="*/ 62 w 97"/>
                <a:gd name="T65" fmla="*/ 91 h 97"/>
                <a:gd name="T66" fmla="*/ 55 w 97"/>
                <a:gd name="T67" fmla="*/ 90 h 97"/>
                <a:gd name="T68" fmla="*/ 48 w 97"/>
                <a:gd name="T69" fmla="*/ 88 h 97"/>
                <a:gd name="T70" fmla="*/ 42 w 97"/>
                <a:gd name="T71" fmla="*/ 85 h 97"/>
                <a:gd name="T72" fmla="*/ 36 w 97"/>
                <a:gd name="T73" fmla="*/ 82 h 97"/>
                <a:gd name="T74" fmla="*/ 31 w 97"/>
                <a:gd name="T75" fmla="*/ 78 h 97"/>
                <a:gd name="T76" fmla="*/ 26 w 97"/>
                <a:gd name="T77" fmla="*/ 74 h 97"/>
                <a:gd name="T78" fmla="*/ 21 w 97"/>
                <a:gd name="T79" fmla="*/ 69 h 97"/>
                <a:gd name="T80" fmla="*/ 17 w 97"/>
                <a:gd name="T81" fmla="*/ 64 h 97"/>
                <a:gd name="T82" fmla="*/ 13 w 97"/>
                <a:gd name="T83" fmla="*/ 59 h 97"/>
                <a:gd name="T84" fmla="*/ 10 w 97"/>
                <a:gd name="T85" fmla="*/ 53 h 97"/>
                <a:gd name="T86" fmla="*/ 7 w 97"/>
                <a:gd name="T87" fmla="*/ 47 h 97"/>
                <a:gd name="T88" fmla="*/ 5 w 97"/>
                <a:gd name="T89" fmla="*/ 40 h 97"/>
                <a:gd name="T90" fmla="*/ 4 w 97"/>
                <a:gd name="T91" fmla="*/ 33 h 97"/>
                <a:gd name="T92" fmla="*/ 3 w 97"/>
                <a:gd name="T93" fmla="*/ 27 h 97"/>
                <a:gd name="T94" fmla="*/ 3 w 97"/>
                <a:gd name="T95" fmla="*/ 19 h 97"/>
                <a:gd name="T96" fmla="*/ 4 w 97"/>
                <a:gd name="T97" fmla="*/ 12 h 97"/>
                <a:gd name="T98" fmla="*/ 5 w 97"/>
                <a:gd name="T99" fmla="*/ 6 h 97"/>
                <a:gd name="T100" fmla="*/ 7 w 97"/>
                <a:gd name="T101" fmla="*/ 0 h 97"/>
                <a:gd name="T102" fmla="*/ 6 w 97"/>
                <a:gd name="T103" fmla="*/ 1 h 97"/>
                <a:gd name="T104" fmla="*/ 5 w 97"/>
                <a:gd name="T105" fmla="*/ 3 h 97"/>
                <a:gd name="T106" fmla="*/ 4 w 97"/>
                <a:gd name="T107" fmla="*/ 5 h 97"/>
                <a:gd name="T108" fmla="*/ 3 w 97"/>
                <a:gd name="T109" fmla="*/ 7 h 97"/>
                <a:gd name="T110" fmla="*/ 2 w 97"/>
                <a:gd name="T111" fmla="*/ 9 h 97"/>
                <a:gd name="T112" fmla="*/ 1 w 97"/>
                <a:gd name="T113" fmla="*/ 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"/>
                <a:gd name="T172" fmla="*/ 0 h 97"/>
                <a:gd name="T173" fmla="*/ 97 w 97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" h="97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3" y="45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4"/>
                  </a:lnTo>
                  <a:lnTo>
                    <a:pt x="23" y="77"/>
                  </a:lnTo>
                  <a:lnTo>
                    <a:pt x="26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4" y="85"/>
                  </a:lnTo>
                  <a:lnTo>
                    <a:pt x="38" y="87"/>
                  </a:lnTo>
                  <a:lnTo>
                    <a:pt x="41" y="88"/>
                  </a:lnTo>
                  <a:lnTo>
                    <a:pt x="44" y="90"/>
                  </a:lnTo>
                  <a:lnTo>
                    <a:pt x="47" y="91"/>
                  </a:lnTo>
                  <a:lnTo>
                    <a:pt x="50" y="92"/>
                  </a:lnTo>
                  <a:lnTo>
                    <a:pt x="54" y="93"/>
                  </a:lnTo>
                  <a:lnTo>
                    <a:pt x="57" y="94"/>
                  </a:lnTo>
                  <a:lnTo>
                    <a:pt x="61" y="95"/>
                  </a:lnTo>
                  <a:lnTo>
                    <a:pt x="65" y="95"/>
                  </a:lnTo>
                  <a:lnTo>
                    <a:pt x="68" y="95"/>
                  </a:lnTo>
                  <a:lnTo>
                    <a:pt x="72" y="96"/>
                  </a:lnTo>
                  <a:lnTo>
                    <a:pt x="76" y="95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4" y="94"/>
                  </a:lnTo>
                  <a:lnTo>
                    <a:pt x="85" y="94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90" y="92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2" y="90"/>
                  </a:lnTo>
                  <a:lnTo>
                    <a:pt x="93" y="90"/>
                  </a:lnTo>
                  <a:lnTo>
                    <a:pt x="93" y="89"/>
                  </a:lnTo>
                  <a:lnTo>
                    <a:pt x="94" y="89"/>
                  </a:lnTo>
                  <a:lnTo>
                    <a:pt x="95" y="89"/>
                  </a:lnTo>
                  <a:lnTo>
                    <a:pt x="96" y="88"/>
                  </a:lnTo>
                  <a:lnTo>
                    <a:pt x="93" y="89"/>
                  </a:lnTo>
                  <a:lnTo>
                    <a:pt x="89" y="90"/>
                  </a:lnTo>
                  <a:lnTo>
                    <a:pt x="86" y="91"/>
                  </a:lnTo>
                  <a:lnTo>
                    <a:pt x="83" y="91"/>
                  </a:lnTo>
                  <a:lnTo>
                    <a:pt x="79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69" y="92"/>
                  </a:lnTo>
                  <a:lnTo>
                    <a:pt x="65" y="92"/>
                  </a:lnTo>
                  <a:lnTo>
                    <a:pt x="62" y="91"/>
                  </a:lnTo>
                  <a:lnTo>
                    <a:pt x="58" y="91"/>
                  </a:lnTo>
                  <a:lnTo>
                    <a:pt x="55" y="90"/>
                  </a:lnTo>
                  <a:lnTo>
                    <a:pt x="52" y="89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2" y="85"/>
                  </a:lnTo>
                  <a:lnTo>
                    <a:pt x="39" y="84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28" y="76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21" y="69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59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8" y="50"/>
                  </a:lnTo>
                  <a:lnTo>
                    <a:pt x="7" y="47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4" y="9"/>
                  </a:lnTo>
                  <a:lnTo>
                    <a:pt x="5" y="6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</a:path>
              </a:pathLst>
            </a:custGeom>
            <a:solidFill>
              <a:srgbClr val="BA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98" name="Freeform 185"/>
            <p:cNvSpPr>
              <a:spLocks/>
            </p:cNvSpPr>
            <p:nvPr/>
          </p:nvSpPr>
          <p:spPr bwMode="auto">
            <a:xfrm>
              <a:off x="1947" y="2594"/>
              <a:ext cx="102" cy="102"/>
            </a:xfrm>
            <a:custGeom>
              <a:avLst/>
              <a:gdLst>
                <a:gd name="T0" fmla="*/ 1 w 102"/>
                <a:gd name="T1" fmla="*/ 14 h 102"/>
                <a:gd name="T2" fmla="*/ 0 w 102"/>
                <a:gd name="T3" fmla="*/ 21 h 102"/>
                <a:gd name="T4" fmla="*/ 0 w 102"/>
                <a:gd name="T5" fmla="*/ 29 h 102"/>
                <a:gd name="T6" fmla="*/ 0 w 102"/>
                <a:gd name="T7" fmla="*/ 36 h 102"/>
                <a:gd name="T8" fmla="*/ 1 w 102"/>
                <a:gd name="T9" fmla="*/ 43 h 102"/>
                <a:gd name="T10" fmla="*/ 3 w 102"/>
                <a:gd name="T11" fmla="*/ 50 h 102"/>
                <a:gd name="T12" fmla="*/ 5 w 102"/>
                <a:gd name="T13" fmla="*/ 56 h 102"/>
                <a:gd name="T14" fmla="*/ 8 w 102"/>
                <a:gd name="T15" fmla="*/ 63 h 102"/>
                <a:gd name="T16" fmla="*/ 12 w 102"/>
                <a:gd name="T17" fmla="*/ 69 h 102"/>
                <a:gd name="T18" fmla="*/ 16 w 102"/>
                <a:gd name="T19" fmla="*/ 74 h 102"/>
                <a:gd name="T20" fmla="*/ 21 w 102"/>
                <a:gd name="T21" fmla="*/ 79 h 102"/>
                <a:gd name="T22" fmla="*/ 26 w 102"/>
                <a:gd name="T23" fmla="*/ 84 h 102"/>
                <a:gd name="T24" fmla="*/ 31 w 102"/>
                <a:gd name="T25" fmla="*/ 88 h 102"/>
                <a:gd name="T26" fmla="*/ 37 w 102"/>
                <a:gd name="T27" fmla="*/ 92 h 102"/>
                <a:gd name="T28" fmla="*/ 43 w 102"/>
                <a:gd name="T29" fmla="*/ 95 h 102"/>
                <a:gd name="T30" fmla="*/ 50 w 102"/>
                <a:gd name="T31" fmla="*/ 97 h 102"/>
                <a:gd name="T32" fmla="*/ 57 w 102"/>
                <a:gd name="T33" fmla="*/ 99 h 102"/>
                <a:gd name="T34" fmla="*/ 64 w 102"/>
                <a:gd name="T35" fmla="*/ 100 h 102"/>
                <a:gd name="T36" fmla="*/ 71 w 102"/>
                <a:gd name="T37" fmla="*/ 101 h 102"/>
                <a:gd name="T38" fmla="*/ 79 w 102"/>
                <a:gd name="T39" fmla="*/ 100 h 102"/>
                <a:gd name="T40" fmla="*/ 86 w 102"/>
                <a:gd name="T41" fmla="*/ 99 h 102"/>
                <a:gd name="T42" fmla="*/ 90 w 102"/>
                <a:gd name="T43" fmla="*/ 98 h 102"/>
                <a:gd name="T44" fmla="*/ 92 w 102"/>
                <a:gd name="T45" fmla="*/ 97 h 102"/>
                <a:gd name="T46" fmla="*/ 93 w 102"/>
                <a:gd name="T47" fmla="*/ 96 h 102"/>
                <a:gd name="T48" fmla="*/ 94 w 102"/>
                <a:gd name="T49" fmla="*/ 95 h 102"/>
                <a:gd name="T50" fmla="*/ 96 w 102"/>
                <a:gd name="T51" fmla="*/ 94 h 102"/>
                <a:gd name="T52" fmla="*/ 98 w 102"/>
                <a:gd name="T53" fmla="*/ 93 h 102"/>
                <a:gd name="T54" fmla="*/ 99 w 102"/>
                <a:gd name="T55" fmla="*/ 92 h 102"/>
                <a:gd name="T56" fmla="*/ 101 w 102"/>
                <a:gd name="T57" fmla="*/ 90 h 102"/>
                <a:gd name="T58" fmla="*/ 95 w 102"/>
                <a:gd name="T59" fmla="*/ 93 h 102"/>
                <a:gd name="T60" fmla="*/ 88 w 102"/>
                <a:gd name="T61" fmla="*/ 95 h 102"/>
                <a:gd name="T62" fmla="*/ 82 w 102"/>
                <a:gd name="T63" fmla="*/ 96 h 102"/>
                <a:gd name="T64" fmla="*/ 75 w 102"/>
                <a:gd name="T65" fmla="*/ 97 h 102"/>
                <a:gd name="T66" fmla="*/ 68 w 102"/>
                <a:gd name="T67" fmla="*/ 97 h 102"/>
                <a:gd name="T68" fmla="*/ 61 w 102"/>
                <a:gd name="T69" fmla="*/ 96 h 102"/>
                <a:gd name="T70" fmla="*/ 54 w 102"/>
                <a:gd name="T71" fmla="*/ 95 h 102"/>
                <a:gd name="T72" fmla="*/ 48 w 102"/>
                <a:gd name="T73" fmla="*/ 93 h 102"/>
                <a:gd name="T74" fmla="*/ 42 w 102"/>
                <a:gd name="T75" fmla="*/ 90 h 102"/>
                <a:gd name="T76" fmla="*/ 36 w 102"/>
                <a:gd name="T77" fmla="*/ 87 h 102"/>
                <a:gd name="T78" fmla="*/ 30 w 102"/>
                <a:gd name="T79" fmla="*/ 83 h 102"/>
                <a:gd name="T80" fmla="*/ 25 w 102"/>
                <a:gd name="T81" fmla="*/ 79 h 102"/>
                <a:gd name="T82" fmla="*/ 21 w 102"/>
                <a:gd name="T83" fmla="*/ 75 h 102"/>
                <a:gd name="T84" fmla="*/ 17 w 102"/>
                <a:gd name="T85" fmla="*/ 69 h 102"/>
                <a:gd name="T86" fmla="*/ 13 w 102"/>
                <a:gd name="T87" fmla="*/ 64 h 102"/>
                <a:gd name="T88" fmla="*/ 10 w 102"/>
                <a:gd name="T89" fmla="*/ 58 h 102"/>
                <a:gd name="T90" fmla="*/ 7 w 102"/>
                <a:gd name="T91" fmla="*/ 52 h 102"/>
                <a:gd name="T92" fmla="*/ 5 w 102"/>
                <a:gd name="T93" fmla="*/ 46 h 102"/>
                <a:gd name="T94" fmla="*/ 4 w 102"/>
                <a:gd name="T95" fmla="*/ 39 h 102"/>
                <a:gd name="T96" fmla="*/ 3 w 102"/>
                <a:gd name="T97" fmla="*/ 32 h 102"/>
                <a:gd name="T98" fmla="*/ 3 w 102"/>
                <a:gd name="T99" fmla="*/ 25 h 102"/>
                <a:gd name="T100" fmla="*/ 4 w 102"/>
                <a:gd name="T101" fmla="*/ 18 h 102"/>
                <a:gd name="T102" fmla="*/ 5 w 102"/>
                <a:gd name="T103" fmla="*/ 12 h 102"/>
                <a:gd name="T104" fmla="*/ 7 w 102"/>
                <a:gd name="T105" fmla="*/ 5 h 102"/>
                <a:gd name="T106" fmla="*/ 10 w 102"/>
                <a:gd name="T107" fmla="*/ 0 h 102"/>
                <a:gd name="T108" fmla="*/ 8 w 102"/>
                <a:gd name="T109" fmla="*/ 1 h 102"/>
                <a:gd name="T110" fmla="*/ 7 w 102"/>
                <a:gd name="T111" fmla="*/ 2 h 102"/>
                <a:gd name="T112" fmla="*/ 6 w 102"/>
                <a:gd name="T113" fmla="*/ 4 h 102"/>
                <a:gd name="T114" fmla="*/ 5 w 102"/>
                <a:gd name="T115" fmla="*/ 6 h 102"/>
                <a:gd name="T116" fmla="*/ 4 w 102"/>
                <a:gd name="T117" fmla="*/ 7 h 102"/>
                <a:gd name="T118" fmla="*/ 3 w 102"/>
                <a:gd name="T119" fmla="*/ 8 h 102"/>
                <a:gd name="T120" fmla="*/ 2 w 102"/>
                <a:gd name="T121" fmla="*/ 10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102"/>
                <a:gd name="T185" fmla="*/ 102 w 102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102">
                  <a:moveTo>
                    <a:pt x="2" y="11"/>
                  </a:moveTo>
                  <a:lnTo>
                    <a:pt x="1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2" y="47"/>
                  </a:lnTo>
                  <a:lnTo>
                    <a:pt x="3" y="50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7"/>
                  </a:lnTo>
                  <a:lnTo>
                    <a:pt x="21" y="79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1" y="88"/>
                  </a:lnTo>
                  <a:lnTo>
                    <a:pt x="34" y="90"/>
                  </a:lnTo>
                  <a:lnTo>
                    <a:pt x="37" y="92"/>
                  </a:lnTo>
                  <a:lnTo>
                    <a:pt x="40" y="93"/>
                  </a:lnTo>
                  <a:lnTo>
                    <a:pt x="43" y="95"/>
                  </a:lnTo>
                  <a:lnTo>
                    <a:pt x="47" y="96"/>
                  </a:lnTo>
                  <a:lnTo>
                    <a:pt x="50" y="97"/>
                  </a:lnTo>
                  <a:lnTo>
                    <a:pt x="53" y="98"/>
                  </a:lnTo>
                  <a:lnTo>
                    <a:pt x="57" y="99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8" y="100"/>
                  </a:lnTo>
                  <a:lnTo>
                    <a:pt x="71" y="101"/>
                  </a:lnTo>
                  <a:lnTo>
                    <a:pt x="75" y="100"/>
                  </a:lnTo>
                  <a:lnTo>
                    <a:pt x="79" y="100"/>
                  </a:lnTo>
                  <a:lnTo>
                    <a:pt x="82" y="100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0" y="98"/>
                  </a:lnTo>
                  <a:lnTo>
                    <a:pt x="91" y="97"/>
                  </a:lnTo>
                  <a:lnTo>
                    <a:pt x="92" y="97"/>
                  </a:lnTo>
                  <a:lnTo>
                    <a:pt x="92" y="96"/>
                  </a:lnTo>
                  <a:lnTo>
                    <a:pt x="93" y="96"/>
                  </a:lnTo>
                  <a:lnTo>
                    <a:pt x="94" y="96"/>
                  </a:lnTo>
                  <a:lnTo>
                    <a:pt x="94" y="95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93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100" y="91"/>
                  </a:lnTo>
                  <a:lnTo>
                    <a:pt x="101" y="90"/>
                  </a:lnTo>
                  <a:lnTo>
                    <a:pt x="98" y="92"/>
                  </a:lnTo>
                  <a:lnTo>
                    <a:pt x="95" y="93"/>
                  </a:lnTo>
                  <a:lnTo>
                    <a:pt x="92" y="94"/>
                  </a:lnTo>
                  <a:lnTo>
                    <a:pt x="88" y="95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78" y="97"/>
                  </a:lnTo>
                  <a:lnTo>
                    <a:pt x="75" y="97"/>
                  </a:lnTo>
                  <a:lnTo>
                    <a:pt x="71" y="97"/>
                  </a:lnTo>
                  <a:lnTo>
                    <a:pt x="68" y="97"/>
                  </a:lnTo>
                  <a:lnTo>
                    <a:pt x="64" y="97"/>
                  </a:lnTo>
                  <a:lnTo>
                    <a:pt x="61" y="96"/>
                  </a:lnTo>
                  <a:lnTo>
                    <a:pt x="58" y="96"/>
                  </a:lnTo>
                  <a:lnTo>
                    <a:pt x="54" y="95"/>
                  </a:lnTo>
                  <a:lnTo>
                    <a:pt x="51" y="94"/>
                  </a:lnTo>
                  <a:lnTo>
                    <a:pt x="48" y="93"/>
                  </a:lnTo>
                  <a:lnTo>
                    <a:pt x="45" y="92"/>
                  </a:lnTo>
                  <a:lnTo>
                    <a:pt x="42" y="90"/>
                  </a:lnTo>
                  <a:lnTo>
                    <a:pt x="39" y="89"/>
                  </a:lnTo>
                  <a:lnTo>
                    <a:pt x="36" y="87"/>
                  </a:lnTo>
                  <a:lnTo>
                    <a:pt x="33" y="85"/>
                  </a:lnTo>
                  <a:lnTo>
                    <a:pt x="30" y="83"/>
                  </a:lnTo>
                  <a:lnTo>
                    <a:pt x="28" y="81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1" y="75"/>
                  </a:lnTo>
                  <a:lnTo>
                    <a:pt x="19" y="72"/>
                  </a:lnTo>
                  <a:lnTo>
                    <a:pt x="17" y="69"/>
                  </a:lnTo>
                  <a:lnTo>
                    <a:pt x="15" y="67"/>
                  </a:lnTo>
                  <a:lnTo>
                    <a:pt x="13" y="64"/>
                  </a:lnTo>
                  <a:lnTo>
                    <a:pt x="11" y="61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7" y="52"/>
                  </a:lnTo>
                  <a:lnTo>
                    <a:pt x="6" y="49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6" y="8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</a:path>
              </a:pathLst>
            </a:custGeom>
            <a:solidFill>
              <a:srgbClr val="B0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599" name="Freeform 186"/>
            <p:cNvSpPr>
              <a:spLocks/>
            </p:cNvSpPr>
            <p:nvPr/>
          </p:nvSpPr>
          <p:spPr bwMode="auto">
            <a:xfrm>
              <a:off x="1949" y="2590"/>
              <a:ext cx="104" cy="104"/>
            </a:xfrm>
            <a:custGeom>
              <a:avLst/>
              <a:gdLst>
                <a:gd name="T0" fmla="*/ 3 w 104"/>
                <a:gd name="T1" fmla="*/ 12 h 104"/>
                <a:gd name="T2" fmla="*/ 1 w 104"/>
                <a:gd name="T3" fmla="*/ 19 h 104"/>
                <a:gd name="T4" fmla="*/ 0 w 104"/>
                <a:gd name="T5" fmla="*/ 26 h 104"/>
                <a:gd name="T6" fmla="*/ 0 w 104"/>
                <a:gd name="T7" fmla="*/ 33 h 104"/>
                <a:gd name="T8" fmla="*/ 0 w 104"/>
                <a:gd name="T9" fmla="*/ 40 h 104"/>
                <a:gd name="T10" fmla="*/ 1 w 104"/>
                <a:gd name="T11" fmla="*/ 47 h 104"/>
                <a:gd name="T12" fmla="*/ 3 w 104"/>
                <a:gd name="T13" fmla="*/ 54 h 104"/>
                <a:gd name="T14" fmla="*/ 5 w 104"/>
                <a:gd name="T15" fmla="*/ 60 h 104"/>
                <a:gd name="T16" fmla="*/ 8 w 104"/>
                <a:gd name="T17" fmla="*/ 66 h 104"/>
                <a:gd name="T18" fmla="*/ 11 w 104"/>
                <a:gd name="T19" fmla="*/ 72 h 104"/>
                <a:gd name="T20" fmla="*/ 15 w 104"/>
                <a:gd name="T21" fmla="*/ 77 h 104"/>
                <a:gd name="T22" fmla="*/ 20 w 104"/>
                <a:gd name="T23" fmla="*/ 82 h 104"/>
                <a:gd name="T24" fmla="*/ 25 w 104"/>
                <a:gd name="T25" fmla="*/ 87 h 104"/>
                <a:gd name="T26" fmla="*/ 30 w 104"/>
                <a:gd name="T27" fmla="*/ 91 h 104"/>
                <a:gd name="T28" fmla="*/ 36 w 104"/>
                <a:gd name="T29" fmla="*/ 94 h 104"/>
                <a:gd name="T30" fmla="*/ 42 w 104"/>
                <a:gd name="T31" fmla="*/ 97 h 104"/>
                <a:gd name="T32" fmla="*/ 48 w 104"/>
                <a:gd name="T33" fmla="*/ 99 h 104"/>
                <a:gd name="T34" fmla="*/ 55 w 104"/>
                <a:gd name="T35" fmla="*/ 101 h 104"/>
                <a:gd name="T36" fmla="*/ 62 w 104"/>
                <a:gd name="T37" fmla="*/ 102 h 104"/>
                <a:gd name="T38" fmla="*/ 69 w 104"/>
                <a:gd name="T39" fmla="*/ 103 h 104"/>
                <a:gd name="T40" fmla="*/ 76 w 104"/>
                <a:gd name="T41" fmla="*/ 102 h 104"/>
                <a:gd name="T42" fmla="*/ 83 w 104"/>
                <a:gd name="T43" fmla="*/ 101 h 104"/>
                <a:gd name="T44" fmla="*/ 90 w 104"/>
                <a:gd name="T45" fmla="*/ 99 h 104"/>
                <a:gd name="T46" fmla="*/ 94 w 104"/>
                <a:gd name="T47" fmla="*/ 97 h 104"/>
                <a:gd name="T48" fmla="*/ 96 w 104"/>
                <a:gd name="T49" fmla="*/ 96 h 104"/>
                <a:gd name="T50" fmla="*/ 98 w 104"/>
                <a:gd name="T51" fmla="*/ 94 h 104"/>
                <a:gd name="T52" fmla="*/ 100 w 104"/>
                <a:gd name="T53" fmla="*/ 93 h 104"/>
                <a:gd name="T54" fmla="*/ 101 w 104"/>
                <a:gd name="T55" fmla="*/ 92 h 104"/>
                <a:gd name="T56" fmla="*/ 102 w 104"/>
                <a:gd name="T57" fmla="*/ 91 h 104"/>
                <a:gd name="T58" fmla="*/ 101 w 104"/>
                <a:gd name="T59" fmla="*/ 91 h 104"/>
                <a:gd name="T60" fmla="*/ 95 w 104"/>
                <a:gd name="T61" fmla="*/ 94 h 104"/>
                <a:gd name="T62" fmla="*/ 89 w 104"/>
                <a:gd name="T63" fmla="*/ 96 h 104"/>
                <a:gd name="T64" fmla="*/ 82 w 104"/>
                <a:gd name="T65" fmla="*/ 98 h 104"/>
                <a:gd name="T66" fmla="*/ 76 w 104"/>
                <a:gd name="T67" fmla="*/ 99 h 104"/>
                <a:gd name="T68" fmla="*/ 69 w 104"/>
                <a:gd name="T69" fmla="*/ 99 h 104"/>
                <a:gd name="T70" fmla="*/ 62 w 104"/>
                <a:gd name="T71" fmla="*/ 99 h 104"/>
                <a:gd name="T72" fmla="*/ 56 w 104"/>
                <a:gd name="T73" fmla="*/ 98 h 104"/>
                <a:gd name="T74" fmla="*/ 49 w 104"/>
                <a:gd name="T75" fmla="*/ 96 h 104"/>
                <a:gd name="T76" fmla="*/ 43 w 104"/>
                <a:gd name="T77" fmla="*/ 94 h 104"/>
                <a:gd name="T78" fmla="*/ 37 w 104"/>
                <a:gd name="T79" fmla="*/ 91 h 104"/>
                <a:gd name="T80" fmla="*/ 32 w 104"/>
                <a:gd name="T81" fmla="*/ 88 h 104"/>
                <a:gd name="T82" fmla="*/ 27 w 104"/>
                <a:gd name="T83" fmla="*/ 84 h 104"/>
                <a:gd name="T84" fmla="*/ 22 w 104"/>
                <a:gd name="T85" fmla="*/ 80 h 104"/>
                <a:gd name="T86" fmla="*/ 18 w 104"/>
                <a:gd name="T87" fmla="*/ 75 h 104"/>
                <a:gd name="T88" fmla="*/ 14 w 104"/>
                <a:gd name="T89" fmla="*/ 70 h 104"/>
                <a:gd name="T90" fmla="*/ 11 w 104"/>
                <a:gd name="T91" fmla="*/ 64 h 104"/>
                <a:gd name="T92" fmla="*/ 8 w 104"/>
                <a:gd name="T93" fmla="*/ 59 h 104"/>
                <a:gd name="T94" fmla="*/ 6 w 104"/>
                <a:gd name="T95" fmla="*/ 53 h 104"/>
                <a:gd name="T96" fmla="*/ 4 w 104"/>
                <a:gd name="T97" fmla="*/ 46 h 104"/>
                <a:gd name="T98" fmla="*/ 3 w 104"/>
                <a:gd name="T99" fmla="*/ 40 h 104"/>
                <a:gd name="T100" fmla="*/ 3 w 104"/>
                <a:gd name="T101" fmla="*/ 33 h 104"/>
                <a:gd name="T102" fmla="*/ 3 w 104"/>
                <a:gd name="T103" fmla="*/ 26 h 104"/>
                <a:gd name="T104" fmla="*/ 4 w 104"/>
                <a:gd name="T105" fmla="*/ 20 h 104"/>
                <a:gd name="T106" fmla="*/ 6 w 104"/>
                <a:gd name="T107" fmla="*/ 13 h 104"/>
                <a:gd name="T108" fmla="*/ 8 w 104"/>
                <a:gd name="T109" fmla="*/ 7 h 104"/>
                <a:gd name="T110" fmla="*/ 11 w 104"/>
                <a:gd name="T111" fmla="*/ 1 h 104"/>
                <a:gd name="T112" fmla="*/ 11 w 104"/>
                <a:gd name="T113" fmla="*/ 0 h 104"/>
                <a:gd name="T114" fmla="*/ 10 w 104"/>
                <a:gd name="T115" fmla="*/ 1 h 104"/>
                <a:gd name="T116" fmla="*/ 9 w 104"/>
                <a:gd name="T117" fmla="*/ 2 h 104"/>
                <a:gd name="T118" fmla="*/ 8 w 104"/>
                <a:gd name="T119" fmla="*/ 3 h 104"/>
                <a:gd name="T120" fmla="*/ 7 w 104"/>
                <a:gd name="T121" fmla="*/ 5 h 104"/>
                <a:gd name="T122" fmla="*/ 5 w 104"/>
                <a:gd name="T123" fmla="*/ 7 h 104"/>
                <a:gd name="T124" fmla="*/ 4 w 104"/>
                <a:gd name="T125" fmla="*/ 9 h 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04"/>
                <a:gd name="T191" fmla="*/ 104 w 104"/>
                <a:gd name="T192" fmla="*/ 104 h 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04">
                  <a:moveTo>
                    <a:pt x="4" y="9"/>
                  </a:move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3" y="54"/>
                  </a:lnTo>
                  <a:lnTo>
                    <a:pt x="4" y="57"/>
                  </a:lnTo>
                  <a:lnTo>
                    <a:pt x="5" y="60"/>
                  </a:lnTo>
                  <a:lnTo>
                    <a:pt x="6" y="63"/>
                  </a:lnTo>
                  <a:lnTo>
                    <a:pt x="8" y="66"/>
                  </a:lnTo>
                  <a:lnTo>
                    <a:pt x="9" y="69"/>
                  </a:lnTo>
                  <a:lnTo>
                    <a:pt x="11" y="72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7"/>
                  </a:lnTo>
                  <a:lnTo>
                    <a:pt x="27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96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48" y="99"/>
                  </a:lnTo>
                  <a:lnTo>
                    <a:pt x="52" y="100"/>
                  </a:lnTo>
                  <a:lnTo>
                    <a:pt x="55" y="101"/>
                  </a:lnTo>
                  <a:lnTo>
                    <a:pt x="58" y="102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9" y="103"/>
                  </a:lnTo>
                  <a:lnTo>
                    <a:pt x="73" y="103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3" y="101"/>
                  </a:lnTo>
                  <a:lnTo>
                    <a:pt x="86" y="100"/>
                  </a:lnTo>
                  <a:lnTo>
                    <a:pt x="90" y="99"/>
                  </a:lnTo>
                  <a:lnTo>
                    <a:pt x="93" y="98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94"/>
                  </a:lnTo>
                  <a:lnTo>
                    <a:pt x="99" y="93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1" y="92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0"/>
                  </a:lnTo>
                  <a:lnTo>
                    <a:pt x="101" y="91"/>
                  </a:lnTo>
                  <a:lnTo>
                    <a:pt x="98" y="93"/>
                  </a:lnTo>
                  <a:lnTo>
                    <a:pt x="95" y="94"/>
                  </a:lnTo>
                  <a:lnTo>
                    <a:pt x="92" y="95"/>
                  </a:lnTo>
                  <a:lnTo>
                    <a:pt x="89" y="96"/>
                  </a:lnTo>
                  <a:lnTo>
                    <a:pt x="86" y="97"/>
                  </a:lnTo>
                  <a:lnTo>
                    <a:pt x="82" y="98"/>
                  </a:lnTo>
                  <a:lnTo>
                    <a:pt x="79" y="98"/>
                  </a:lnTo>
                  <a:lnTo>
                    <a:pt x="76" y="99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2" y="99"/>
                  </a:lnTo>
                  <a:lnTo>
                    <a:pt x="59" y="98"/>
                  </a:lnTo>
                  <a:lnTo>
                    <a:pt x="56" y="98"/>
                  </a:lnTo>
                  <a:lnTo>
                    <a:pt x="52" y="97"/>
                  </a:lnTo>
                  <a:lnTo>
                    <a:pt x="49" y="96"/>
                  </a:lnTo>
                  <a:lnTo>
                    <a:pt x="46" y="95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37" y="91"/>
                  </a:lnTo>
                  <a:lnTo>
                    <a:pt x="35" y="89"/>
                  </a:lnTo>
                  <a:lnTo>
                    <a:pt x="32" y="88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6" y="72"/>
                  </a:lnTo>
                  <a:lnTo>
                    <a:pt x="14" y="70"/>
                  </a:lnTo>
                  <a:lnTo>
                    <a:pt x="13" y="67"/>
                  </a:lnTo>
                  <a:lnTo>
                    <a:pt x="11" y="64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5" y="17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8" y="7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</a:path>
              </a:pathLst>
            </a:custGeom>
            <a:solidFill>
              <a:srgbClr val="A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00" name="Freeform 187"/>
            <p:cNvSpPr>
              <a:spLocks/>
            </p:cNvSpPr>
            <p:nvPr/>
          </p:nvSpPr>
          <p:spPr bwMode="auto">
            <a:xfrm>
              <a:off x="1952" y="2585"/>
              <a:ext cx="106" cy="106"/>
            </a:xfrm>
            <a:custGeom>
              <a:avLst/>
              <a:gdLst>
                <a:gd name="T0" fmla="*/ 4 w 106"/>
                <a:gd name="T1" fmla="*/ 14 h 106"/>
                <a:gd name="T2" fmla="*/ 1 w 106"/>
                <a:gd name="T3" fmla="*/ 23 h 106"/>
                <a:gd name="T4" fmla="*/ 0 w 106"/>
                <a:gd name="T5" fmla="*/ 34 h 106"/>
                <a:gd name="T6" fmla="*/ 0 w 106"/>
                <a:gd name="T7" fmla="*/ 44 h 106"/>
                <a:gd name="T8" fmla="*/ 2 w 106"/>
                <a:gd name="T9" fmla="*/ 54 h 106"/>
                <a:gd name="T10" fmla="*/ 5 w 106"/>
                <a:gd name="T11" fmla="*/ 63 h 106"/>
                <a:gd name="T12" fmla="*/ 9 w 106"/>
                <a:gd name="T13" fmla="*/ 72 h 106"/>
                <a:gd name="T14" fmla="*/ 15 w 106"/>
                <a:gd name="T15" fmla="*/ 80 h 106"/>
                <a:gd name="T16" fmla="*/ 22 w 106"/>
                <a:gd name="T17" fmla="*/ 87 h 106"/>
                <a:gd name="T18" fmla="*/ 29 w 106"/>
                <a:gd name="T19" fmla="*/ 93 h 106"/>
                <a:gd name="T20" fmla="*/ 38 w 106"/>
                <a:gd name="T21" fmla="*/ 98 h 106"/>
                <a:gd name="T22" fmla="*/ 47 w 106"/>
                <a:gd name="T23" fmla="*/ 101 h 106"/>
                <a:gd name="T24" fmla="*/ 57 w 106"/>
                <a:gd name="T25" fmla="*/ 104 h 106"/>
                <a:gd name="T26" fmla="*/ 67 w 106"/>
                <a:gd name="T27" fmla="*/ 105 h 106"/>
                <a:gd name="T28" fmla="*/ 77 w 106"/>
                <a:gd name="T29" fmla="*/ 104 h 106"/>
                <a:gd name="T30" fmla="*/ 87 w 106"/>
                <a:gd name="T31" fmla="*/ 101 h 106"/>
                <a:gd name="T32" fmla="*/ 96 w 106"/>
                <a:gd name="T33" fmla="*/ 98 h 106"/>
                <a:gd name="T34" fmla="*/ 98 w 106"/>
                <a:gd name="T35" fmla="*/ 96 h 106"/>
                <a:gd name="T36" fmla="*/ 101 w 106"/>
                <a:gd name="T37" fmla="*/ 93 h 106"/>
                <a:gd name="T38" fmla="*/ 104 w 106"/>
                <a:gd name="T39" fmla="*/ 90 h 106"/>
                <a:gd name="T40" fmla="*/ 100 w 106"/>
                <a:gd name="T41" fmla="*/ 92 h 106"/>
                <a:gd name="T42" fmla="*/ 92 w 106"/>
                <a:gd name="T43" fmla="*/ 96 h 106"/>
                <a:gd name="T44" fmla="*/ 83 w 106"/>
                <a:gd name="T45" fmla="*/ 99 h 106"/>
                <a:gd name="T46" fmla="*/ 74 w 106"/>
                <a:gd name="T47" fmla="*/ 101 h 106"/>
                <a:gd name="T48" fmla="*/ 64 w 106"/>
                <a:gd name="T49" fmla="*/ 101 h 106"/>
                <a:gd name="T50" fmla="*/ 54 w 106"/>
                <a:gd name="T51" fmla="*/ 100 h 106"/>
                <a:gd name="T52" fmla="*/ 45 w 106"/>
                <a:gd name="T53" fmla="*/ 97 h 106"/>
                <a:gd name="T54" fmla="*/ 37 w 106"/>
                <a:gd name="T55" fmla="*/ 93 h 106"/>
                <a:gd name="T56" fmla="*/ 29 w 106"/>
                <a:gd name="T57" fmla="*/ 88 h 106"/>
                <a:gd name="T58" fmla="*/ 22 w 106"/>
                <a:gd name="T59" fmla="*/ 82 h 106"/>
                <a:gd name="T60" fmla="*/ 16 w 106"/>
                <a:gd name="T61" fmla="*/ 75 h 106"/>
                <a:gd name="T62" fmla="*/ 11 w 106"/>
                <a:gd name="T63" fmla="*/ 68 h 106"/>
                <a:gd name="T64" fmla="*/ 7 w 106"/>
                <a:gd name="T65" fmla="*/ 59 h 106"/>
                <a:gd name="T66" fmla="*/ 4 w 106"/>
                <a:gd name="T67" fmla="*/ 50 h 106"/>
                <a:gd name="T68" fmla="*/ 3 w 106"/>
                <a:gd name="T69" fmla="*/ 40 h 106"/>
                <a:gd name="T70" fmla="*/ 3 w 106"/>
                <a:gd name="T71" fmla="*/ 30 h 106"/>
                <a:gd name="T72" fmla="*/ 5 w 106"/>
                <a:gd name="T73" fmla="*/ 21 h 106"/>
                <a:gd name="T74" fmla="*/ 8 w 106"/>
                <a:gd name="T75" fmla="*/ 12 h 106"/>
                <a:gd name="T76" fmla="*/ 12 w 106"/>
                <a:gd name="T77" fmla="*/ 4 h 106"/>
                <a:gd name="T78" fmla="*/ 14 w 106"/>
                <a:gd name="T79" fmla="*/ 0 h 106"/>
                <a:gd name="T80" fmla="*/ 11 w 106"/>
                <a:gd name="T81" fmla="*/ 3 h 106"/>
                <a:gd name="T82" fmla="*/ 8 w 106"/>
                <a:gd name="T83" fmla="*/ 6 h 106"/>
                <a:gd name="T84" fmla="*/ 6 w 106"/>
                <a:gd name="T85" fmla="*/ 8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106"/>
                <a:gd name="T131" fmla="*/ 106 w 106"/>
                <a:gd name="T132" fmla="*/ 106 h 1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106">
                  <a:moveTo>
                    <a:pt x="6" y="8"/>
                  </a:moveTo>
                  <a:lnTo>
                    <a:pt x="5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4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5" y="63"/>
                  </a:lnTo>
                  <a:lnTo>
                    <a:pt x="6" y="66"/>
                  </a:lnTo>
                  <a:lnTo>
                    <a:pt x="8" y="69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2" y="87"/>
                  </a:lnTo>
                  <a:lnTo>
                    <a:pt x="24" y="89"/>
                  </a:lnTo>
                  <a:lnTo>
                    <a:pt x="27" y="91"/>
                  </a:lnTo>
                  <a:lnTo>
                    <a:pt x="29" y="93"/>
                  </a:lnTo>
                  <a:lnTo>
                    <a:pt x="32" y="95"/>
                  </a:lnTo>
                  <a:lnTo>
                    <a:pt x="35" y="96"/>
                  </a:lnTo>
                  <a:lnTo>
                    <a:pt x="38" y="98"/>
                  </a:lnTo>
                  <a:lnTo>
                    <a:pt x="41" y="99"/>
                  </a:lnTo>
                  <a:lnTo>
                    <a:pt x="44" y="100"/>
                  </a:lnTo>
                  <a:lnTo>
                    <a:pt x="47" y="101"/>
                  </a:lnTo>
                  <a:lnTo>
                    <a:pt x="50" y="102"/>
                  </a:lnTo>
                  <a:lnTo>
                    <a:pt x="53" y="103"/>
                  </a:lnTo>
                  <a:lnTo>
                    <a:pt x="57" y="104"/>
                  </a:lnTo>
                  <a:lnTo>
                    <a:pt x="60" y="104"/>
                  </a:lnTo>
                  <a:lnTo>
                    <a:pt x="64" y="104"/>
                  </a:lnTo>
                  <a:lnTo>
                    <a:pt x="67" y="105"/>
                  </a:lnTo>
                  <a:lnTo>
                    <a:pt x="71" y="104"/>
                  </a:lnTo>
                  <a:lnTo>
                    <a:pt x="74" y="104"/>
                  </a:lnTo>
                  <a:lnTo>
                    <a:pt x="77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91"/>
                  </a:lnTo>
                  <a:lnTo>
                    <a:pt x="104" y="90"/>
                  </a:lnTo>
                  <a:lnTo>
                    <a:pt x="105" y="89"/>
                  </a:lnTo>
                  <a:lnTo>
                    <a:pt x="103" y="90"/>
                  </a:lnTo>
                  <a:lnTo>
                    <a:pt x="100" y="92"/>
                  </a:lnTo>
                  <a:lnTo>
                    <a:pt x="98" y="93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4" y="101"/>
                  </a:lnTo>
                  <a:lnTo>
                    <a:pt x="60" y="101"/>
                  </a:lnTo>
                  <a:lnTo>
                    <a:pt x="57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8" y="98"/>
                  </a:lnTo>
                  <a:lnTo>
                    <a:pt x="45" y="97"/>
                  </a:lnTo>
                  <a:lnTo>
                    <a:pt x="42" y="96"/>
                  </a:lnTo>
                  <a:lnTo>
                    <a:pt x="39" y="95"/>
                  </a:lnTo>
                  <a:lnTo>
                    <a:pt x="37" y="93"/>
                  </a:lnTo>
                  <a:lnTo>
                    <a:pt x="34" y="92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2" y="70"/>
                  </a:lnTo>
                  <a:lnTo>
                    <a:pt x="11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59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4" y="50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5" y="21"/>
                  </a:lnTo>
                  <a:lnTo>
                    <a:pt x="6" y="18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</a:path>
              </a:pathLst>
            </a:custGeom>
            <a:solidFill>
              <a:srgbClr val="9E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01" name="Freeform 188"/>
            <p:cNvSpPr>
              <a:spLocks/>
            </p:cNvSpPr>
            <p:nvPr/>
          </p:nvSpPr>
          <p:spPr bwMode="auto">
            <a:xfrm>
              <a:off x="1953" y="2583"/>
              <a:ext cx="107" cy="107"/>
            </a:xfrm>
            <a:custGeom>
              <a:avLst/>
              <a:gdLst>
                <a:gd name="T0" fmla="*/ 6 w 107"/>
                <a:gd name="T1" fmla="*/ 12 h 107"/>
                <a:gd name="T2" fmla="*/ 3 w 107"/>
                <a:gd name="T3" fmla="*/ 21 h 107"/>
                <a:gd name="T4" fmla="*/ 0 w 107"/>
                <a:gd name="T5" fmla="*/ 30 h 107"/>
                <a:gd name="T6" fmla="*/ 0 w 107"/>
                <a:gd name="T7" fmla="*/ 40 h 107"/>
                <a:gd name="T8" fmla="*/ 0 w 107"/>
                <a:gd name="T9" fmla="*/ 50 h 107"/>
                <a:gd name="T10" fmla="*/ 3 w 107"/>
                <a:gd name="T11" fmla="*/ 60 h 107"/>
                <a:gd name="T12" fmla="*/ 6 w 107"/>
                <a:gd name="T13" fmla="*/ 68 h 107"/>
                <a:gd name="T14" fmla="*/ 11 w 107"/>
                <a:gd name="T15" fmla="*/ 77 h 107"/>
                <a:gd name="T16" fmla="*/ 17 w 107"/>
                <a:gd name="T17" fmla="*/ 84 h 107"/>
                <a:gd name="T18" fmla="*/ 23 w 107"/>
                <a:gd name="T19" fmla="*/ 91 h 107"/>
                <a:gd name="T20" fmla="*/ 31 w 107"/>
                <a:gd name="T21" fmla="*/ 96 h 107"/>
                <a:gd name="T22" fmla="*/ 39 w 107"/>
                <a:gd name="T23" fmla="*/ 100 h 107"/>
                <a:gd name="T24" fmla="*/ 48 w 107"/>
                <a:gd name="T25" fmla="*/ 103 h 107"/>
                <a:gd name="T26" fmla="*/ 58 w 107"/>
                <a:gd name="T27" fmla="*/ 105 h 107"/>
                <a:gd name="T28" fmla="*/ 68 w 107"/>
                <a:gd name="T29" fmla="*/ 105 h 107"/>
                <a:gd name="T30" fmla="*/ 78 w 107"/>
                <a:gd name="T31" fmla="*/ 104 h 107"/>
                <a:gd name="T32" fmla="*/ 87 w 107"/>
                <a:gd name="T33" fmla="*/ 101 h 107"/>
                <a:gd name="T34" fmla="*/ 96 w 107"/>
                <a:gd name="T35" fmla="*/ 98 h 107"/>
                <a:gd name="T36" fmla="*/ 100 w 107"/>
                <a:gd name="T37" fmla="*/ 94 h 107"/>
                <a:gd name="T38" fmla="*/ 101 w 107"/>
                <a:gd name="T39" fmla="*/ 92 h 107"/>
                <a:gd name="T40" fmla="*/ 103 w 107"/>
                <a:gd name="T41" fmla="*/ 91 h 107"/>
                <a:gd name="T42" fmla="*/ 105 w 107"/>
                <a:gd name="T43" fmla="*/ 88 h 107"/>
                <a:gd name="T44" fmla="*/ 104 w 107"/>
                <a:gd name="T45" fmla="*/ 88 h 107"/>
                <a:gd name="T46" fmla="*/ 97 w 107"/>
                <a:gd name="T47" fmla="*/ 93 h 107"/>
                <a:gd name="T48" fmla="*/ 89 w 107"/>
                <a:gd name="T49" fmla="*/ 97 h 107"/>
                <a:gd name="T50" fmla="*/ 80 w 107"/>
                <a:gd name="T51" fmla="*/ 100 h 107"/>
                <a:gd name="T52" fmla="*/ 71 w 107"/>
                <a:gd name="T53" fmla="*/ 102 h 107"/>
                <a:gd name="T54" fmla="*/ 62 w 107"/>
                <a:gd name="T55" fmla="*/ 102 h 107"/>
                <a:gd name="T56" fmla="*/ 52 w 107"/>
                <a:gd name="T57" fmla="*/ 101 h 107"/>
                <a:gd name="T58" fmla="*/ 44 w 107"/>
                <a:gd name="T59" fmla="*/ 98 h 107"/>
                <a:gd name="T60" fmla="*/ 35 w 107"/>
                <a:gd name="T61" fmla="*/ 95 h 107"/>
                <a:gd name="T62" fmla="*/ 28 w 107"/>
                <a:gd name="T63" fmla="*/ 90 h 107"/>
                <a:gd name="T64" fmla="*/ 21 w 107"/>
                <a:gd name="T65" fmla="*/ 84 h 107"/>
                <a:gd name="T66" fmla="*/ 15 w 107"/>
                <a:gd name="T67" fmla="*/ 77 h 107"/>
                <a:gd name="T68" fmla="*/ 10 w 107"/>
                <a:gd name="T69" fmla="*/ 70 h 107"/>
                <a:gd name="T70" fmla="*/ 7 w 107"/>
                <a:gd name="T71" fmla="*/ 61 h 107"/>
                <a:gd name="T72" fmla="*/ 4 w 107"/>
                <a:gd name="T73" fmla="*/ 53 h 107"/>
                <a:gd name="T74" fmla="*/ 3 w 107"/>
                <a:gd name="T75" fmla="*/ 43 h 107"/>
                <a:gd name="T76" fmla="*/ 3 w 107"/>
                <a:gd name="T77" fmla="*/ 34 h 107"/>
                <a:gd name="T78" fmla="*/ 5 w 107"/>
                <a:gd name="T79" fmla="*/ 25 h 107"/>
                <a:gd name="T80" fmla="*/ 8 w 107"/>
                <a:gd name="T81" fmla="*/ 16 h 107"/>
                <a:gd name="T82" fmla="*/ 12 w 107"/>
                <a:gd name="T83" fmla="*/ 8 h 107"/>
                <a:gd name="T84" fmla="*/ 17 w 107"/>
                <a:gd name="T85" fmla="*/ 1 h 107"/>
                <a:gd name="T86" fmla="*/ 16 w 107"/>
                <a:gd name="T87" fmla="*/ 1 h 107"/>
                <a:gd name="T88" fmla="*/ 14 w 107"/>
                <a:gd name="T89" fmla="*/ 3 h 107"/>
                <a:gd name="T90" fmla="*/ 12 w 107"/>
                <a:gd name="T91" fmla="*/ 4 h 107"/>
                <a:gd name="T92" fmla="*/ 10 w 107"/>
                <a:gd name="T93" fmla="*/ 6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107"/>
                <a:gd name="T143" fmla="*/ 107 w 107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107">
                  <a:moveTo>
                    <a:pt x="9" y="7"/>
                  </a:moveTo>
                  <a:lnTo>
                    <a:pt x="8" y="9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4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28" y="94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9" y="100"/>
                  </a:lnTo>
                  <a:lnTo>
                    <a:pt x="42" y="101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2" y="104"/>
                  </a:lnTo>
                  <a:lnTo>
                    <a:pt x="55" y="105"/>
                  </a:lnTo>
                  <a:lnTo>
                    <a:pt x="58" y="105"/>
                  </a:lnTo>
                  <a:lnTo>
                    <a:pt x="61" y="105"/>
                  </a:lnTo>
                  <a:lnTo>
                    <a:pt x="65" y="106"/>
                  </a:lnTo>
                  <a:lnTo>
                    <a:pt x="68" y="105"/>
                  </a:lnTo>
                  <a:lnTo>
                    <a:pt x="71" y="105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1" y="93"/>
                  </a:lnTo>
                  <a:lnTo>
                    <a:pt x="101" y="92"/>
                  </a:lnTo>
                  <a:lnTo>
                    <a:pt x="102" y="92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3" y="90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99" y="91"/>
                  </a:lnTo>
                  <a:lnTo>
                    <a:pt x="97" y="93"/>
                  </a:lnTo>
                  <a:lnTo>
                    <a:pt x="94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1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2" y="102"/>
                  </a:lnTo>
                  <a:lnTo>
                    <a:pt x="58" y="102"/>
                  </a:lnTo>
                  <a:lnTo>
                    <a:pt x="55" y="101"/>
                  </a:lnTo>
                  <a:lnTo>
                    <a:pt x="52" y="101"/>
                  </a:lnTo>
                  <a:lnTo>
                    <a:pt x="49" y="100"/>
                  </a:lnTo>
                  <a:lnTo>
                    <a:pt x="46" y="99"/>
                  </a:lnTo>
                  <a:lnTo>
                    <a:pt x="44" y="98"/>
                  </a:lnTo>
                  <a:lnTo>
                    <a:pt x="41" y="97"/>
                  </a:lnTo>
                  <a:lnTo>
                    <a:pt x="38" y="96"/>
                  </a:lnTo>
                  <a:lnTo>
                    <a:pt x="35" y="95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8" y="90"/>
                  </a:lnTo>
                  <a:lnTo>
                    <a:pt x="25" y="88"/>
                  </a:lnTo>
                  <a:lnTo>
                    <a:pt x="23" y="86"/>
                  </a:lnTo>
                  <a:lnTo>
                    <a:pt x="21" y="84"/>
                  </a:lnTo>
                  <a:lnTo>
                    <a:pt x="19" y="82"/>
                  </a:lnTo>
                  <a:lnTo>
                    <a:pt x="17" y="79"/>
                  </a:lnTo>
                  <a:lnTo>
                    <a:pt x="15" y="77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9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6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5" y="25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</a:path>
              </a:pathLst>
            </a:custGeom>
            <a:solidFill>
              <a:srgbClr val="A3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02" name="Freeform 189"/>
            <p:cNvSpPr>
              <a:spLocks/>
            </p:cNvSpPr>
            <p:nvPr/>
          </p:nvSpPr>
          <p:spPr bwMode="auto">
            <a:xfrm>
              <a:off x="1954" y="2579"/>
              <a:ext cx="110" cy="110"/>
            </a:xfrm>
            <a:custGeom>
              <a:avLst/>
              <a:gdLst>
                <a:gd name="T0" fmla="*/ 9 w 110"/>
                <a:gd name="T1" fmla="*/ 11 h 110"/>
                <a:gd name="T2" fmla="*/ 5 w 110"/>
                <a:gd name="T3" fmla="*/ 19 h 110"/>
                <a:gd name="T4" fmla="*/ 1 w 110"/>
                <a:gd name="T5" fmla="*/ 28 h 110"/>
                <a:gd name="T6" fmla="*/ 0 w 110"/>
                <a:gd name="T7" fmla="*/ 37 h 110"/>
                <a:gd name="T8" fmla="*/ 0 w 110"/>
                <a:gd name="T9" fmla="*/ 47 h 110"/>
                <a:gd name="T10" fmla="*/ 1 w 110"/>
                <a:gd name="T11" fmla="*/ 57 h 110"/>
                <a:gd name="T12" fmla="*/ 3 w 110"/>
                <a:gd name="T13" fmla="*/ 66 h 110"/>
                <a:gd name="T14" fmla="*/ 7 w 110"/>
                <a:gd name="T15" fmla="*/ 75 h 110"/>
                <a:gd name="T16" fmla="*/ 12 w 110"/>
                <a:gd name="T17" fmla="*/ 83 h 110"/>
                <a:gd name="T18" fmla="*/ 18 w 110"/>
                <a:gd name="T19" fmla="*/ 90 h 110"/>
                <a:gd name="T20" fmla="*/ 25 w 110"/>
                <a:gd name="T21" fmla="*/ 96 h 110"/>
                <a:gd name="T22" fmla="*/ 33 w 110"/>
                <a:gd name="T23" fmla="*/ 101 h 110"/>
                <a:gd name="T24" fmla="*/ 42 w 110"/>
                <a:gd name="T25" fmla="*/ 105 h 110"/>
                <a:gd name="T26" fmla="*/ 51 w 110"/>
                <a:gd name="T27" fmla="*/ 107 h 110"/>
                <a:gd name="T28" fmla="*/ 61 w 110"/>
                <a:gd name="T29" fmla="*/ 109 h 110"/>
                <a:gd name="T30" fmla="*/ 71 w 110"/>
                <a:gd name="T31" fmla="*/ 108 h 110"/>
                <a:gd name="T32" fmla="*/ 80 w 110"/>
                <a:gd name="T33" fmla="*/ 107 h 110"/>
                <a:gd name="T34" fmla="*/ 89 w 110"/>
                <a:gd name="T35" fmla="*/ 103 h 110"/>
                <a:gd name="T36" fmla="*/ 97 w 110"/>
                <a:gd name="T37" fmla="*/ 99 h 110"/>
                <a:gd name="T38" fmla="*/ 103 w 110"/>
                <a:gd name="T39" fmla="*/ 95 h 110"/>
                <a:gd name="T40" fmla="*/ 104 w 110"/>
                <a:gd name="T41" fmla="*/ 93 h 110"/>
                <a:gd name="T42" fmla="*/ 105 w 110"/>
                <a:gd name="T43" fmla="*/ 91 h 110"/>
                <a:gd name="T44" fmla="*/ 107 w 110"/>
                <a:gd name="T45" fmla="*/ 89 h 110"/>
                <a:gd name="T46" fmla="*/ 109 w 110"/>
                <a:gd name="T47" fmla="*/ 86 h 110"/>
                <a:gd name="T48" fmla="*/ 103 w 110"/>
                <a:gd name="T49" fmla="*/ 91 h 110"/>
                <a:gd name="T50" fmla="*/ 96 w 110"/>
                <a:gd name="T51" fmla="*/ 96 h 110"/>
                <a:gd name="T52" fmla="*/ 88 w 110"/>
                <a:gd name="T53" fmla="*/ 100 h 110"/>
                <a:gd name="T54" fmla="*/ 79 w 110"/>
                <a:gd name="T55" fmla="*/ 103 h 110"/>
                <a:gd name="T56" fmla="*/ 70 w 110"/>
                <a:gd name="T57" fmla="*/ 105 h 110"/>
                <a:gd name="T58" fmla="*/ 61 w 110"/>
                <a:gd name="T59" fmla="*/ 105 h 110"/>
                <a:gd name="T60" fmla="*/ 52 w 110"/>
                <a:gd name="T61" fmla="*/ 104 h 110"/>
                <a:gd name="T62" fmla="*/ 43 w 110"/>
                <a:gd name="T63" fmla="*/ 101 h 110"/>
                <a:gd name="T64" fmla="*/ 35 w 110"/>
                <a:gd name="T65" fmla="*/ 98 h 110"/>
                <a:gd name="T66" fmla="*/ 27 w 110"/>
                <a:gd name="T67" fmla="*/ 93 h 110"/>
                <a:gd name="T68" fmla="*/ 21 w 110"/>
                <a:gd name="T69" fmla="*/ 87 h 110"/>
                <a:gd name="T70" fmla="*/ 15 w 110"/>
                <a:gd name="T71" fmla="*/ 81 h 110"/>
                <a:gd name="T72" fmla="*/ 10 w 110"/>
                <a:gd name="T73" fmla="*/ 73 h 110"/>
                <a:gd name="T74" fmla="*/ 7 w 110"/>
                <a:gd name="T75" fmla="*/ 65 h 110"/>
                <a:gd name="T76" fmla="*/ 4 w 110"/>
                <a:gd name="T77" fmla="*/ 56 h 110"/>
                <a:gd name="T78" fmla="*/ 3 w 110"/>
                <a:gd name="T79" fmla="*/ 47 h 110"/>
                <a:gd name="T80" fmla="*/ 3 w 110"/>
                <a:gd name="T81" fmla="*/ 38 h 110"/>
                <a:gd name="T82" fmla="*/ 5 w 110"/>
                <a:gd name="T83" fmla="*/ 29 h 110"/>
                <a:gd name="T84" fmla="*/ 8 w 110"/>
                <a:gd name="T85" fmla="*/ 20 h 110"/>
                <a:gd name="T86" fmla="*/ 12 w 110"/>
                <a:gd name="T87" fmla="*/ 12 h 110"/>
                <a:gd name="T88" fmla="*/ 17 w 110"/>
                <a:gd name="T89" fmla="*/ 5 h 110"/>
                <a:gd name="T90" fmla="*/ 22 w 110"/>
                <a:gd name="T91" fmla="*/ 0 h 110"/>
                <a:gd name="T92" fmla="*/ 19 w 110"/>
                <a:gd name="T93" fmla="*/ 1 h 110"/>
                <a:gd name="T94" fmla="*/ 17 w 110"/>
                <a:gd name="T95" fmla="*/ 3 h 110"/>
                <a:gd name="T96" fmla="*/ 15 w 110"/>
                <a:gd name="T97" fmla="*/ 4 h 110"/>
                <a:gd name="T98" fmla="*/ 13 w 110"/>
                <a:gd name="T99" fmla="*/ 5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10"/>
                <a:gd name="T152" fmla="*/ 110 w 110"/>
                <a:gd name="T153" fmla="*/ 110 h 1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10">
                  <a:moveTo>
                    <a:pt x="12" y="6"/>
                  </a:move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6" y="72"/>
                  </a:lnTo>
                  <a:lnTo>
                    <a:pt x="7" y="75"/>
                  </a:lnTo>
                  <a:lnTo>
                    <a:pt x="9" y="77"/>
                  </a:lnTo>
                  <a:lnTo>
                    <a:pt x="11" y="80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90"/>
                  </a:lnTo>
                  <a:lnTo>
                    <a:pt x="21" y="92"/>
                  </a:lnTo>
                  <a:lnTo>
                    <a:pt x="23" y="94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9"/>
                  </a:lnTo>
                  <a:lnTo>
                    <a:pt x="33" y="101"/>
                  </a:lnTo>
                  <a:lnTo>
                    <a:pt x="36" y="102"/>
                  </a:lnTo>
                  <a:lnTo>
                    <a:pt x="39" y="103"/>
                  </a:lnTo>
                  <a:lnTo>
                    <a:pt x="42" y="105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1" y="109"/>
                  </a:lnTo>
                  <a:lnTo>
                    <a:pt x="64" y="109"/>
                  </a:lnTo>
                  <a:lnTo>
                    <a:pt x="67" y="109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7" y="107"/>
                  </a:lnTo>
                  <a:lnTo>
                    <a:pt x="80" y="107"/>
                  </a:lnTo>
                  <a:lnTo>
                    <a:pt x="83" y="106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2" y="102"/>
                  </a:lnTo>
                  <a:lnTo>
                    <a:pt x="95" y="101"/>
                  </a:lnTo>
                  <a:lnTo>
                    <a:pt x="97" y="99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3" y="95"/>
                  </a:lnTo>
                  <a:lnTo>
                    <a:pt x="103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5" y="91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9" y="86"/>
                  </a:lnTo>
                  <a:lnTo>
                    <a:pt x="107" y="87"/>
                  </a:lnTo>
                  <a:lnTo>
                    <a:pt x="105" y="89"/>
                  </a:lnTo>
                  <a:lnTo>
                    <a:pt x="103" y="91"/>
                  </a:lnTo>
                  <a:lnTo>
                    <a:pt x="101" y="93"/>
                  </a:lnTo>
                  <a:lnTo>
                    <a:pt x="98" y="95"/>
                  </a:lnTo>
                  <a:lnTo>
                    <a:pt x="96" y="96"/>
                  </a:lnTo>
                  <a:lnTo>
                    <a:pt x="93" y="98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79" y="103"/>
                  </a:lnTo>
                  <a:lnTo>
                    <a:pt x="76" y="104"/>
                  </a:lnTo>
                  <a:lnTo>
                    <a:pt x="73" y="104"/>
                  </a:lnTo>
                  <a:lnTo>
                    <a:pt x="70" y="105"/>
                  </a:lnTo>
                  <a:lnTo>
                    <a:pt x="67" y="105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5" y="104"/>
                  </a:lnTo>
                  <a:lnTo>
                    <a:pt x="52" y="104"/>
                  </a:lnTo>
                  <a:lnTo>
                    <a:pt x="49" y="103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5" y="98"/>
                  </a:lnTo>
                  <a:lnTo>
                    <a:pt x="32" y="96"/>
                  </a:lnTo>
                  <a:lnTo>
                    <a:pt x="30" y="95"/>
                  </a:lnTo>
                  <a:lnTo>
                    <a:pt x="27" y="93"/>
                  </a:lnTo>
                  <a:lnTo>
                    <a:pt x="25" y="91"/>
                  </a:lnTo>
                  <a:lnTo>
                    <a:pt x="23" y="89"/>
                  </a:lnTo>
                  <a:lnTo>
                    <a:pt x="21" y="87"/>
                  </a:lnTo>
                  <a:lnTo>
                    <a:pt x="19" y="85"/>
                  </a:lnTo>
                  <a:lnTo>
                    <a:pt x="17" y="83"/>
                  </a:lnTo>
                  <a:lnTo>
                    <a:pt x="15" y="81"/>
                  </a:lnTo>
                  <a:lnTo>
                    <a:pt x="13" y="78"/>
                  </a:lnTo>
                  <a:lnTo>
                    <a:pt x="12" y="76"/>
                  </a:lnTo>
                  <a:lnTo>
                    <a:pt x="10" y="73"/>
                  </a:lnTo>
                  <a:lnTo>
                    <a:pt x="9" y="71"/>
                  </a:lnTo>
                  <a:lnTo>
                    <a:pt x="8" y="68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4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5" y="29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6"/>
                  </a:lnTo>
                </a:path>
              </a:pathLst>
            </a:custGeom>
            <a:solidFill>
              <a:srgbClr val="AB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03" name="Freeform 190"/>
            <p:cNvSpPr>
              <a:spLocks/>
            </p:cNvSpPr>
            <p:nvPr/>
          </p:nvSpPr>
          <p:spPr bwMode="auto">
            <a:xfrm>
              <a:off x="1956" y="2576"/>
              <a:ext cx="111" cy="111"/>
            </a:xfrm>
            <a:custGeom>
              <a:avLst/>
              <a:gdLst>
                <a:gd name="T0" fmla="*/ 12 w 111"/>
                <a:gd name="T1" fmla="*/ 9 h 111"/>
                <a:gd name="T2" fmla="*/ 7 w 111"/>
                <a:gd name="T3" fmla="*/ 17 h 111"/>
                <a:gd name="T4" fmla="*/ 3 w 111"/>
                <a:gd name="T5" fmla="*/ 25 h 111"/>
                <a:gd name="T6" fmla="*/ 1 w 111"/>
                <a:gd name="T7" fmla="*/ 34 h 111"/>
                <a:gd name="T8" fmla="*/ 0 w 111"/>
                <a:gd name="T9" fmla="*/ 43 h 111"/>
                <a:gd name="T10" fmla="*/ 0 w 111"/>
                <a:gd name="T11" fmla="*/ 53 h 111"/>
                <a:gd name="T12" fmla="*/ 2 w 111"/>
                <a:gd name="T13" fmla="*/ 62 h 111"/>
                <a:gd name="T14" fmla="*/ 4 w 111"/>
                <a:gd name="T15" fmla="*/ 71 h 111"/>
                <a:gd name="T16" fmla="*/ 9 w 111"/>
                <a:gd name="T17" fmla="*/ 79 h 111"/>
                <a:gd name="T18" fmla="*/ 14 w 111"/>
                <a:gd name="T19" fmla="*/ 87 h 111"/>
                <a:gd name="T20" fmla="*/ 20 w 111"/>
                <a:gd name="T21" fmla="*/ 93 h 111"/>
                <a:gd name="T22" fmla="*/ 27 w 111"/>
                <a:gd name="T23" fmla="*/ 99 h 111"/>
                <a:gd name="T24" fmla="*/ 35 w 111"/>
                <a:gd name="T25" fmla="*/ 103 h 111"/>
                <a:gd name="T26" fmla="*/ 44 w 111"/>
                <a:gd name="T27" fmla="*/ 107 h 111"/>
                <a:gd name="T28" fmla="*/ 53 w 111"/>
                <a:gd name="T29" fmla="*/ 109 h 111"/>
                <a:gd name="T30" fmla="*/ 62 w 111"/>
                <a:gd name="T31" fmla="*/ 110 h 111"/>
                <a:gd name="T32" fmla="*/ 72 w 111"/>
                <a:gd name="T33" fmla="*/ 109 h 111"/>
                <a:gd name="T34" fmla="*/ 81 w 111"/>
                <a:gd name="T35" fmla="*/ 107 h 111"/>
                <a:gd name="T36" fmla="*/ 90 w 111"/>
                <a:gd name="T37" fmla="*/ 103 h 111"/>
                <a:gd name="T38" fmla="*/ 98 w 111"/>
                <a:gd name="T39" fmla="*/ 99 h 111"/>
                <a:gd name="T40" fmla="*/ 104 w 111"/>
                <a:gd name="T41" fmla="*/ 94 h 111"/>
                <a:gd name="T42" fmla="*/ 105 w 111"/>
                <a:gd name="T43" fmla="*/ 92 h 111"/>
                <a:gd name="T44" fmla="*/ 107 w 111"/>
                <a:gd name="T45" fmla="*/ 89 h 111"/>
                <a:gd name="T46" fmla="*/ 108 w 111"/>
                <a:gd name="T47" fmla="*/ 86 h 111"/>
                <a:gd name="T48" fmla="*/ 110 w 111"/>
                <a:gd name="T49" fmla="*/ 83 h 111"/>
                <a:gd name="T50" fmla="*/ 104 w 111"/>
                <a:gd name="T51" fmla="*/ 89 h 111"/>
                <a:gd name="T52" fmla="*/ 98 w 111"/>
                <a:gd name="T53" fmla="*/ 94 h 111"/>
                <a:gd name="T54" fmla="*/ 91 w 111"/>
                <a:gd name="T55" fmla="*/ 99 h 111"/>
                <a:gd name="T56" fmla="*/ 83 w 111"/>
                <a:gd name="T57" fmla="*/ 102 h 111"/>
                <a:gd name="T58" fmla="*/ 74 w 111"/>
                <a:gd name="T59" fmla="*/ 105 h 111"/>
                <a:gd name="T60" fmla="*/ 66 w 111"/>
                <a:gd name="T61" fmla="*/ 106 h 111"/>
                <a:gd name="T62" fmla="*/ 56 w 111"/>
                <a:gd name="T63" fmla="*/ 106 h 111"/>
                <a:gd name="T64" fmla="*/ 48 w 111"/>
                <a:gd name="T65" fmla="*/ 104 h 111"/>
                <a:gd name="T66" fmla="*/ 39 w 111"/>
                <a:gd name="T67" fmla="*/ 101 h 111"/>
                <a:gd name="T68" fmla="*/ 32 w 111"/>
                <a:gd name="T69" fmla="*/ 97 h 111"/>
                <a:gd name="T70" fmla="*/ 25 w 111"/>
                <a:gd name="T71" fmla="*/ 92 h 111"/>
                <a:gd name="T72" fmla="*/ 18 w 111"/>
                <a:gd name="T73" fmla="*/ 87 h 111"/>
                <a:gd name="T74" fmla="*/ 13 w 111"/>
                <a:gd name="T75" fmla="*/ 80 h 111"/>
                <a:gd name="T76" fmla="*/ 9 w 111"/>
                <a:gd name="T77" fmla="*/ 72 h 111"/>
                <a:gd name="T78" fmla="*/ 6 w 111"/>
                <a:gd name="T79" fmla="*/ 64 h 111"/>
                <a:gd name="T80" fmla="*/ 4 w 111"/>
                <a:gd name="T81" fmla="*/ 56 h 111"/>
                <a:gd name="T82" fmla="*/ 3 w 111"/>
                <a:gd name="T83" fmla="*/ 47 h 111"/>
                <a:gd name="T84" fmla="*/ 4 w 111"/>
                <a:gd name="T85" fmla="*/ 38 h 111"/>
                <a:gd name="T86" fmla="*/ 6 w 111"/>
                <a:gd name="T87" fmla="*/ 29 h 111"/>
                <a:gd name="T88" fmla="*/ 9 w 111"/>
                <a:gd name="T89" fmla="*/ 21 h 111"/>
                <a:gd name="T90" fmla="*/ 13 w 111"/>
                <a:gd name="T91" fmla="*/ 14 h 111"/>
                <a:gd name="T92" fmla="*/ 18 w 111"/>
                <a:gd name="T93" fmla="*/ 7 h 111"/>
                <a:gd name="T94" fmla="*/ 25 w 111"/>
                <a:gd name="T95" fmla="*/ 1 h 111"/>
                <a:gd name="T96" fmla="*/ 24 w 111"/>
                <a:gd name="T97" fmla="*/ 0 h 111"/>
                <a:gd name="T98" fmla="*/ 21 w 111"/>
                <a:gd name="T99" fmla="*/ 2 h 111"/>
                <a:gd name="T100" fmla="*/ 18 w 111"/>
                <a:gd name="T101" fmla="*/ 3 h 111"/>
                <a:gd name="T102" fmla="*/ 16 w 111"/>
                <a:gd name="T103" fmla="*/ 4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1"/>
                <a:gd name="T157" fmla="*/ 0 h 111"/>
                <a:gd name="T158" fmla="*/ 111 w 111"/>
                <a:gd name="T159" fmla="*/ 111 h 1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1" h="111">
                  <a:moveTo>
                    <a:pt x="15" y="5"/>
                  </a:moveTo>
                  <a:lnTo>
                    <a:pt x="14" y="7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4" y="87"/>
                  </a:lnTo>
                  <a:lnTo>
                    <a:pt x="16" y="89"/>
                  </a:lnTo>
                  <a:lnTo>
                    <a:pt x="18" y="91"/>
                  </a:lnTo>
                  <a:lnTo>
                    <a:pt x="20" y="93"/>
                  </a:lnTo>
                  <a:lnTo>
                    <a:pt x="22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5" y="103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7" y="108"/>
                  </a:lnTo>
                  <a:lnTo>
                    <a:pt x="50" y="108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9" y="109"/>
                  </a:lnTo>
                  <a:lnTo>
                    <a:pt x="62" y="110"/>
                  </a:lnTo>
                  <a:lnTo>
                    <a:pt x="66" y="109"/>
                  </a:lnTo>
                  <a:lnTo>
                    <a:pt x="69" y="109"/>
                  </a:lnTo>
                  <a:lnTo>
                    <a:pt x="72" y="109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81" y="107"/>
                  </a:lnTo>
                  <a:lnTo>
                    <a:pt x="84" y="106"/>
                  </a:lnTo>
                  <a:lnTo>
                    <a:pt x="87" y="105"/>
                  </a:lnTo>
                  <a:lnTo>
                    <a:pt x="90" y="103"/>
                  </a:lnTo>
                  <a:lnTo>
                    <a:pt x="92" y="102"/>
                  </a:lnTo>
                  <a:lnTo>
                    <a:pt x="95" y="100"/>
                  </a:lnTo>
                  <a:lnTo>
                    <a:pt x="98" y="99"/>
                  </a:lnTo>
                  <a:lnTo>
                    <a:pt x="100" y="97"/>
                  </a:lnTo>
                  <a:lnTo>
                    <a:pt x="102" y="95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09" y="84"/>
                  </a:lnTo>
                  <a:lnTo>
                    <a:pt x="110" y="83"/>
                  </a:lnTo>
                  <a:lnTo>
                    <a:pt x="108" y="84"/>
                  </a:lnTo>
                  <a:lnTo>
                    <a:pt x="106" y="87"/>
                  </a:lnTo>
                  <a:lnTo>
                    <a:pt x="104" y="89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3" y="97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6" y="101"/>
                  </a:lnTo>
                  <a:lnTo>
                    <a:pt x="83" y="102"/>
                  </a:lnTo>
                  <a:lnTo>
                    <a:pt x="80" y="103"/>
                  </a:lnTo>
                  <a:lnTo>
                    <a:pt x="77" y="104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69" y="106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6"/>
                  </a:lnTo>
                  <a:lnTo>
                    <a:pt x="53" y="105"/>
                  </a:lnTo>
                  <a:lnTo>
                    <a:pt x="50" y="105"/>
                  </a:lnTo>
                  <a:lnTo>
                    <a:pt x="48" y="104"/>
                  </a:lnTo>
                  <a:lnTo>
                    <a:pt x="45" y="103"/>
                  </a:lnTo>
                  <a:lnTo>
                    <a:pt x="42" y="102"/>
                  </a:lnTo>
                  <a:lnTo>
                    <a:pt x="39" y="101"/>
                  </a:lnTo>
                  <a:lnTo>
                    <a:pt x="37" y="100"/>
                  </a:lnTo>
                  <a:lnTo>
                    <a:pt x="34" y="99"/>
                  </a:lnTo>
                  <a:lnTo>
                    <a:pt x="32" y="97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7" y="84"/>
                  </a:lnTo>
                  <a:lnTo>
                    <a:pt x="15" y="82"/>
                  </a:lnTo>
                  <a:lnTo>
                    <a:pt x="13" y="80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9" y="72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B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04" name="Freeform 191"/>
            <p:cNvSpPr>
              <a:spLocks/>
            </p:cNvSpPr>
            <p:nvPr/>
          </p:nvSpPr>
          <p:spPr bwMode="auto">
            <a:xfrm>
              <a:off x="1958" y="2575"/>
              <a:ext cx="110" cy="110"/>
            </a:xfrm>
            <a:custGeom>
              <a:avLst/>
              <a:gdLst>
                <a:gd name="T0" fmla="*/ 15 w 110"/>
                <a:gd name="T1" fmla="*/ 7 h 110"/>
                <a:gd name="T2" fmla="*/ 10 w 110"/>
                <a:gd name="T3" fmla="*/ 14 h 110"/>
                <a:gd name="T4" fmla="*/ 6 w 110"/>
                <a:gd name="T5" fmla="*/ 22 h 110"/>
                <a:gd name="T6" fmla="*/ 2 w 110"/>
                <a:gd name="T7" fmla="*/ 30 h 110"/>
                <a:gd name="T8" fmla="*/ 0 w 110"/>
                <a:gd name="T9" fmla="*/ 39 h 110"/>
                <a:gd name="T10" fmla="*/ 0 w 110"/>
                <a:gd name="T11" fmla="*/ 48 h 110"/>
                <a:gd name="T12" fmla="*/ 0 w 110"/>
                <a:gd name="T13" fmla="*/ 57 h 110"/>
                <a:gd name="T14" fmla="*/ 2 w 110"/>
                <a:gd name="T15" fmla="*/ 66 h 110"/>
                <a:gd name="T16" fmla="*/ 6 w 110"/>
                <a:gd name="T17" fmla="*/ 74 h 110"/>
                <a:gd name="T18" fmla="*/ 10 w 110"/>
                <a:gd name="T19" fmla="*/ 82 h 110"/>
                <a:gd name="T20" fmla="*/ 15 w 110"/>
                <a:gd name="T21" fmla="*/ 89 h 110"/>
                <a:gd name="T22" fmla="*/ 22 w 110"/>
                <a:gd name="T23" fmla="*/ 95 h 110"/>
                <a:gd name="T24" fmla="*/ 29 w 110"/>
                <a:gd name="T25" fmla="*/ 100 h 110"/>
                <a:gd name="T26" fmla="*/ 36 w 110"/>
                <a:gd name="T27" fmla="*/ 104 h 110"/>
                <a:gd name="T28" fmla="*/ 45 w 110"/>
                <a:gd name="T29" fmla="*/ 107 h 110"/>
                <a:gd name="T30" fmla="*/ 54 w 110"/>
                <a:gd name="T31" fmla="*/ 108 h 110"/>
                <a:gd name="T32" fmla="*/ 63 w 110"/>
                <a:gd name="T33" fmla="*/ 108 h 110"/>
                <a:gd name="T34" fmla="*/ 72 w 110"/>
                <a:gd name="T35" fmla="*/ 107 h 110"/>
                <a:gd name="T36" fmla="*/ 81 w 110"/>
                <a:gd name="T37" fmla="*/ 105 h 110"/>
                <a:gd name="T38" fmla="*/ 89 w 110"/>
                <a:gd name="T39" fmla="*/ 101 h 110"/>
                <a:gd name="T40" fmla="*/ 96 w 110"/>
                <a:gd name="T41" fmla="*/ 96 h 110"/>
                <a:gd name="T42" fmla="*/ 103 w 110"/>
                <a:gd name="T43" fmla="*/ 91 h 110"/>
                <a:gd name="T44" fmla="*/ 105 w 110"/>
                <a:gd name="T45" fmla="*/ 87 h 110"/>
                <a:gd name="T46" fmla="*/ 106 w 110"/>
                <a:gd name="T47" fmla="*/ 84 h 110"/>
                <a:gd name="T48" fmla="*/ 107 w 110"/>
                <a:gd name="T49" fmla="*/ 82 h 110"/>
                <a:gd name="T50" fmla="*/ 108 w 110"/>
                <a:gd name="T51" fmla="*/ 79 h 110"/>
                <a:gd name="T52" fmla="*/ 106 w 110"/>
                <a:gd name="T53" fmla="*/ 82 h 110"/>
                <a:gd name="T54" fmla="*/ 100 w 110"/>
                <a:gd name="T55" fmla="*/ 88 h 110"/>
                <a:gd name="T56" fmla="*/ 94 w 110"/>
                <a:gd name="T57" fmla="*/ 94 h 110"/>
                <a:gd name="T58" fmla="*/ 87 w 110"/>
                <a:gd name="T59" fmla="*/ 98 h 110"/>
                <a:gd name="T60" fmla="*/ 80 w 110"/>
                <a:gd name="T61" fmla="*/ 101 h 110"/>
                <a:gd name="T62" fmla="*/ 72 w 110"/>
                <a:gd name="T63" fmla="*/ 104 h 110"/>
                <a:gd name="T64" fmla="*/ 63 w 110"/>
                <a:gd name="T65" fmla="*/ 105 h 110"/>
                <a:gd name="T66" fmla="*/ 54 w 110"/>
                <a:gd name="T67" fmla="*/ 105 h 110"/>
                <a:gd name="T68" fmla="*/ 46 w 110"/>
                <a:gd name="T69" fmla="*/ 103 h 110"/>
                <a:gd name="T70" fmla="*/ 38 w 110"/>
                <a:gd name="T71" fmla="*/ 100 h 110"/>
                <a:gd name="T72" fmla="*/ 31 w 110"/>
                <a:gd name="T73" fmla="*/ 97 h 110"/>
                <a:gd name="T74" fmla="*/ 24 w 110"/>
                <a:gd name="T75" fmla="*/ 92 h 110"/>
                <a:gd name="T76" fmla="*/ 18 w 110"/>
                <a:gd name="T77" fmla="*/ 86 h 110"/>
                <a:gd name="T78" fmla="*/ 13 w 110"/>
                <a:gd name="T79" fmla="*/ 80 h 110"/>
                <a:gd name="T80" fmla="*/ 9 w 110"/>
                <a:gd name="T81" fmla="*/ 73 h 110"/>
                <a:gd name="T82" fmla="*/ 6 w 110"/>
                <a:gd name="T83" fmla="*/ 65 h 110"/>
                <a:gd name="T84" fmla="*/ 4 w 110"/>
                <a:gd name="T85" fmla="*/ 57 h 110"/>
                <a:gd name="T86" fmla="*/ 3 w 110"/>
                <a:gd name="T87" fmla="*/ 48 h 110"/>
                <a:gd name="T88" fmla="*/ 4 w 110"/>
                <a:gd name="T89" fmla="*/ 39 h 110"/>
                <a:gd name="T90" fmla="*/ 6 w 110"/>
                <a:gd name="T91" fmla="*/ 31 h 110"/>
                <a:gd name="T92" fmla="*/ 9 w 110"/>
                <a:gd name="T93" fmla="*/ 23 h 110"/>
                <a:gd name="T94" fmla="*/ 13 w 110"/>
                <a:gd name="T95" fmla="*/ 16 h 110"/>
                <a:gd name="T96" fmla="*/ 18 w 110"/>
                <a:gd name="T97" fmla="*/ 10 h 110"/>
                <a:gd name="T98" fmla="*/ 24 w 110"/>
                <a:gd name="T99" fmla="*/ 4 h 110"/>
                <a:gd name="T100" fmla="*/ 30 w 110"/>
                <a:gd name="T101" fmla="*/ 0 h 110"/>
                <a:gd name="T102" fmla="*/ 27 w 110"/>
                <a:gd name="T103" fmla="*/ 0 h 110"/>
                <a:gd name="T104" fmla="*/ 24 w 110"/>
                <a:gd name="T105" fmla="*/ 1 h 110"/>
                <a:gd name="T106" fmla="*/ 22 w 110"/>
                <a:gd name="T107" fmla="*/ 2 h 110"/>
                <a:gd name="T108" fmla="*/ 19 w 110"/>
                <a:gd name="T109" fmla="*/ 4 h 1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110"/>
                <a:gd name="T167" fmla="*/ 110 w 110"/>
                <a:gd name="T168" fmla="*/ 110 h 1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110">
                  <a:moveTo>
                    <a:pt x="19" y="4"/>
                  </a:moveTo>
                  <a:lnTo>
                    <a:pt x="17" y="5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8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3" y="86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4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5" y="107"/>
                  </a:lnTo>
                  <a:lnTo>
                    <a:pt x="48" y="107"/>
                  </a:lnTo>
                  <a:lnTo>
                    <a:pt x="51" y="108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0" y="109"/>
                  </a:lnTo>
                  <a:lnTo>
                    <a:pt x="63" y="108"/>
                  </a:lnTo>
                  <a:lnTo>
                    <a:pt x="66" y="108"/>
                  </a:lnTo>
                  <a:lnTo>
                    <a:pt x="69" y="108"/>
                  </a:lnTo>
                  <a:lnTo>
                    <a:pt x="72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1" y="105"/>
                  </a:lnTo>
                  <a:lnTo>
                    <a:pt x="84" y="104"/>
                  </a:lnTo>
                  <a:lnTo>
                    <a:pt x="86" y="102"/>
                  </a:lnTo>
                  <a:lnTo>
                    <a:pt x="89" y="101"/>
                  </a:lnTo>
                  <a:lnTo>
                    <a:pt x="91" y="100"/>
                  </a:lnTo>
                  <a:lnTo>
                    <a:pt x="94" y="98"/>
                  </a:lnTo>
                  <a:lnTo>
                    <a:pt x="96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3" y="91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6"/>
                  </a:lnTo>
                  <a:lnTo>
                    <a:pt x="106" y="85"/>
                  </a:lnTo>
                  <a:lnTo>
                    <a:pt x="106" y="84"/>
                  </a:lnTo>
                  <a:lnTo>
                    <a:pt x="107" y="84"/>
                  </a:lnTo>
                  <a:lnTo>
                    <a:pt x="107" y="83"/>
                  </a:lnTo>
                  <a:lnTo>
                    <a:pt x="107" y="82"/>
                  </a:lnTo>
                  <a:lnTo>
                    <a:pt x="108" y="81"/>
                  </a:lnTo>
                  <a:lnTo>
                    <a:pt x="108" y="80"/>
                  </a:lnTo>
                  <a:lnTo>
                    <a:pt x="108" y="79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106" y="82"/>
                  </a:lnTo>
                  <a:lnTo>
                    <a:pt x="104" y="84"/>
                  </a:lnTo>
                  <a:lnTo>
                    <a:pt x="102" y="86"/>
                  </a:lnTo>
                  <a:lnTo>
                    <a:pt x="100" y="88"/>
                  </a:lnTo>
                  <a:lnTo>
                    <a:pt x="98" y="90"/>
                  </a:lnTo>
                  <a:lnTo>
                    <a:pt x="96" y="92"/>
                  </a:lnTo>
                  <a:lnTo>
                    <a:pt x="94" y="94"/>
                  </a:lnTo>
                  <a:lnTo>
                    <a:pt x="92" y="95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5" y="99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4" y="103"/>
                  </a:lnTo>
                  <a:lnTo>
                    <a:pt x="72" y="104"/>
                  </a:lnTo>
                  <a:lnTo>
                    <a:pt x="69" y="104"/>
                  </a:lnTo>
                  <a:lnTo>
                    <a:pt x="66" y="105"/>
                  </a:lnTo>
                  <a:lnTo>
                    <a:pt x="63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0" y="101"/>
                  </a:lnTo>
                  <a:lnTo>
                    <a:pt x="38" y="100"/>
                  </a:lnTo>
                  <a:lnTo>
                    <a:pt x="35" y="99"/>
                  </a:lnTo>
                  <a:lnTo>
                    <a:pt x="33" y="98"/>
                  </a:lnTo>
                  <a:lnTo>
                    <a:pt x="31" y="97"/>
                  </a:lnTo>
                  <a:lnTo>
                    <a:pt x="28" y="95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5"/>
                  </a:lnTo>
                  <a:lnTo>
                    <a:pt x="9" y="73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4"/>
                  </a:lnTo>
                </a:path>
              </a:pathLst>
            </a:custGeom>
            <a:solidFill>
              <a:srgbClr val="B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05" name="Freeform 192"/>
            <p:cNvSpPr>
              <a:spLocks/>
            </p:cNvSpPr>
            <p:nvPr/>
          </p:nvSpPr>
          <p:spPr bwMode="auto">
            <a:xfrm>
              <a:off x="1960" y="2573"/>
              <a:ext cx="110" cy="110"/>
            </a:xfrm>
            <a:custGeom>
              <a:avLst/>
              <a:gdLst>
                <a:gd name="T0" fmla="*/ 19 w 110"/>
                <a:gd name="T1" fmla="*/ 6 h 110"/>
                <a:gd name="T2" fmla="*/ 13 w 110"/>
                <a:gd name="T3" fmla="*/ 12 h 110"/>
                <a:gd name="T4" fmla="*/ 8 w 110"/>
                <a:gd name="T5" fmla="*/ 19 h 110"/>
                <a:gd name="T6" fmla="*/ 4 w 110"/>
                <a:gd name="T7" fmla="*/ 27 h 110"/>
                <a:gd name="T8" fmla="*/ 1 w 110"/>
                <a:gd name="T9" fmla="*/ 35 h 110"/>
                <a:gd name="T10" fmla="*/ 0 w 110"/>
                <a:gd name="T11" fmla="*/ 44 h 110"/>
                <a:gd name="T12" fmla="*/ 0 w 110"/>
                <a:gd name="T13" fmla="*/ 53 h 110"/>
                <a:gd name="T14" fmla="*/ 1 w 110"/>
                <a:gd name="T15" fmla="*/ 61 h 110"/>
                <a:gd name="T16" fmla="*/ 3 w 110"/>
                <a:gd name="T17" fmla="*/ 70 h 110"/>
                <a:gd name="T18" fmla="*/ 7 w 110"/>
                <a:gd name="T19" fmla="*/ 78 h 110"/>
                <a:gd name="T20" fmla="*/ 11 w 110"/>
                <a:gd name="T21" fmla="*/ 85 h 110"/>
                <a:gd name="T22" fmla="*/ 17 w 110"/>
                <a:gd name="T23" fmla="*/ 91 h 110"/>
                <a:gd name="T24" fmla="*/ 23 w 110"/>
                <a:gd name="T25" fmla="*/ 97 h 110"/>
                <a:gd name="T26" fmla="*/ 30 w 110"/>
                <a:gd name="T27" fmla="*/ 101 h 110"/>
                <a:gd name="T28" fmla="*/ 38 w 110"/>
                <a:gd name="T29" fmla="*/ 105 h 110"/>
                <a:gd name="T30" fmla="*/ 46 w 110"/>
                <a:gd name="T31" fmla="*/ 107 h 110"/>
                <a:gd name="T32" fmla="*/ 55 w 110"/>
                <a:gd name="T33" fmla="*/ 109 h 110"/>
                <a:gd name="T34" fmla="*/ 64 w 110"/>
                <a:gd name="T35" fmla="*/ 108 h 110"/>
                <a:gd name="T36" fmla="*/ 73 w 110"/>
                <a:gd name="T37" fmla="*/ 107 h 110"/>
                <a:gd name="T38" fmla="*/ 81 w 110"/>
                <a:gd name="T39" fmla="*/ 104 h 110"/>
                <a:gd name="T40" fmla="*/ 89 w 110"/>
                <a:gd name="T41" fmla="*/ 100 h 110"/>
                <a:gd name="T42" fmla="*/ 96 w 110"/>
                <a:gd name="T43" fmla="*/ 95 h 110"/>
                <a:gd name="T44" fmla="*/ 102 w 110"/>
                <a:gd name="T45" fmla="*/ 89 h 110"/>
                <a:gd name="T46" fmla="*/ 106 w 110"/>
                <a:gd name="T47" fmla="*/ 84 h 110"/>
                <a:gd name="T48" fmla="*/ 107 w 110"/>
                <a:gd name="T49" fmla="*/ 81 h 110"/>
                <a:gd name="T50" fmla="*/ 107 w 110"/>
                <a:gd name="T51" fmla="*/ 78 h 110"/>
                <a:gd name="T52" fmla="*/ 108 w 110"/>
                <a:gd name="T53" fmla="*/ 75 h 110"/>
                <a:gd name="T54" fmla="*/ 108 w 110"/>
                <a:gd name="T55" fmla="*/ 74 h 110"/>
                <a:gd name="T56" fmla="*/ 104 w 110"/>
                <a:gd name="T57" fmla="*/ 81 h 110"/>
                <a:gd name="T58" fmla="*/ 99 w 110"/>
                <a:gd name="T59" fmla="*/ 87 h 110"/>
                <a:gd name="T60" fmla="*/ 94 w 110"/>
                <a:gd name="T61" fmla="*/ 92 h 110"/>
                <a:gd name="T62" fmla="*/ 87 w 110"/>
                <a:gd name="T63" fmla="*/ 97 h 110"/>
                <a:gd name="T64" fmla="*/ 80 w 110"/>
                <a:gd name="T65" fmla="*/ 101 h 110"/>
                <a:gd name="T66" fmla="*/ 72 w 110"/>
                <a:gd name="T67" fmla="*/ 103 h 110"/>
                <a:gd name="T68" fmla="*/ 64 w 110"/>
                <a:gd name="T69" fmla="*/ 105 h 110"/>
                <a:gd name="T70" fmla="*/ 56 w 110"/>
                <a:gd name="T71" fmla="*/ 105 h 110"/>
                <a:gd name="T72" fmla="*/ 47 w 110"/>
                <a:gd name="T73" fmla="*/ 104 h 110"/>
                <a:gd name="T74" fmla="*/ 39 w 110"/>
                <a:gd name="T75" fmla="*/ 102 h 110"/>
                <a:gd name="T76" fmla="*/ 32 w 110"/>
                <a:gd name="T77" fmla="*/ 98 h 110"/>
                <a:gd name="T78" fmla="*/ 25 w 110"/>
                <a:gd name="T79" fmla="*/ 94 h 110"/>
                <a:gd name="T80" fmla="*/ 19 w 110"/>
                <a:gd name="T81" fmla="*/ 89 h 110"/>
                <a:gd name="T82" fmla="*/ 14 w 110"/>
                <a:gd name="T83" fmla="*/ 83 h 110"/>
                <a:gd name="T84" fmla="*/ 10 w 110"/>
                <a:gd name="T85" fmla="*/ 76 h 110"/>
                <a:gd name="T86" fmla="*/ 6 w 110"/>
                <a:gd name="T87" fmla="*/ 69 h 110"/>
                <a:gd name="T88" fmla="*/ 4 w 110"/>
                <a:gd name="T89" fmla="*/ 61 h 110"/>
                <a:gd name="T90" fmla="*/ 3 w 110"/>
                <a:gd name="T91" fmla="*/ 52 h 110"/>
                <a:gd name="T92" fmla="*/ 3 w 110"/>
                <a:gd name="T93" fmla="*/ 44 h 110"/>
                <a:gd name="T94" fmla="*/ 5 w 110"/>
                <a:gd name="T95" fmla="*/ 36 h 110"/>
                <a:gd name="T96" fmla="*/ 7 w 110"/>
                <a:gd name="T97" fmla="*/ 28 h 110"/>
                <a:gd name="T98" fmla="*/ 11 w 110"/>
                <a:gd name="T99" fmla="*/ 21 h 110"/>
                <a:gd name="T100" fmla="*/ 16 w 110"/>
                <a:gd name="T101" fmla="*/ 14 h 110"/>
                <a:gd name="T102" fmla="*/ 21 w 110"/>
                <a:gd name="T103" fmla="*/ 9 h 110"/>
                <a:gd name="T104" fmla="*/ 27 w 110"/>
                <a:gd name="T105" fmla="*/ 4 h 110"/>
                <a:gd name="T106" fmla="*/ 34 w 110"/>
                <a:gd name="T107" fmla="*/ 0 h 110"/>
                <a:gd name="T108" fmla="*/ 33 w 110"/>
                <a:gd name="T109" fmla="*/ 0 h 110"/>
                <a:gd name="T110" fmla="*/ 30 w 110"/>
                <a:gd name="T111" fmla="*/ 1 h 110"/>
                <a:gd name="T112" fmla="*/ 27 w 110"/>
                <a:gd name="T113" fmla="*/ 1 h 110"/>
                <a:gd name="T114" fmla="*/ 24 w 110"/>
                <a:gd name="T115" fmla="*/ 2 h 1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110"/>
                <a:gd name="T176" fmla="*/ 110 w 110"/>
                <a:gd name="T177" fmla="*/ 110 h 1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110">
                  <a:moveTo>
                    <a:pt x="23" y="3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10" y="83"/>
                  </a:lnTo>
                  <a:lnTo>
                    <a:pt x="11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1" y="95"/>
                  </a:lnTo>
                  <a:lnTo>
                    <a:pt x="23" y="97"/>
                  </a:lnTo>
                  <a:lnTo>
                    <a:pt x="25" y="98"/>
                  </a:lnTo>
                  <a:lnTo>
                    <a:pt x="28" y="100"/>
                  </a:lnTo>
                  <a:lnTo>
                    <a:pt x="30" y="101"/>
                  </a:lnTo>
                  <a:lnTo>
                    <a:pt x="33" y="103"/>
                  </a:lnTo>
                  <a:lnTo>
                    <a:pt x="35" y="104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9" y="108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58" y="109"/>
                  </a:lnTo>
                  <a:lnTo>
                    <a:pt x="61" y="109"/>
                  </a:lnTo>
                  <a:lnTo>
                    <a:pt x="64" y="108"/>
                  </a:lnTo>
                  <a:lnTo>
                    <a:pt x="67" y="108"/>
                  </a:lnTo>
                  <a:lnTo>
                    <a:pt x="70" y="107"/>
                  </a:lnTo>
                  <a:lnTo>
                    <a:pt x="73" y="107"/>
                  </a:lnTo>
                  <a:lnTo>
                    <a:pt x="76" y="106"/>
                  </a:lnTo>
                  <a:lnTo>
                    <a:pt x="79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9" y="100"/>
                  </a:lnTo>
                  <a:lnTo>
                    <a:pt x="91" y="98"/>
                  </a:lnTo>
                  <a:lnTo>
                    <a:pt x="94" y="97"/>
                  </a:lnTo>
                  <a:lnTo>
                    <a:pt x="96" y="95"/>
                  </a:lnTo>
                  <a:lnTo>
                    <a:pt x="98" y="93"/>
                  </a:lnTo>
                  <a:lnTo>
                    <a:pt x="100" y="91"/>
                  </a:lnTo>
                  <a:lnTo>
                    <a:pt x="102" y="89"/>
                  </a:lnTo>
                  <a:lnTo>
                    <a:pt x="104" y="87"/>
                  </a:lnTo>
                  <a:lnTo>
                    <a:pt x="105" y="85"/>
                  </a:lnTo>
                  <a:lnTo>
                    <a:pt x="106" y="84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7" y="81"/>
                  </a:lnTo>
                  <a:lnTo>
                    <a:pt x="107" y="80"/>
                  </a:lnTo>
                  <a:lnTo>
                    <a:pt x="107" y="79"/>
                  </a:lnTo>
                  <a:lnTo>
                    <a:pt x="107" y="78"/>
                  </a:lnTo>
                  <a:lnTo>
                    <a:pt x="108" y="77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4"/>
                  </a:lnTo>
                  <a:lnTo>
                    <a:pt x="109" y="73"/>
                  </a:lnTo>
                  <a:lnTo>
                    <a:pt x="108" y="74"/>
                  </a:lnTo>
                  <a:lnTo>
                    <a:pt x="107" y="76"/>
                  </a:lnTo>
                  <a:lnTo>
                    <a:pt x="106" y="78"/>
                  </a:lnTo>
                  <a:lnTo>
                    <a:pt x="104" y="81"/>
                  </a:lnTo>
                  <a:lnTo>
                    <a:pt x="103" y="83"/>
                  </a:lnTo>
                  <a:lnTo>
                    <a:pt x="101" y="85"/>
                  </a:lnTo>
                  <a:lnTo>
                    <a:pt x="99" y="87"/>
                  </a:lnTo>
                  <a:lnTo>
                    <a:pt x="98" y="89"/>
                  </a:lnTo>
                  <a:lnTo>
                    <a:pt x="96" y="91"/>
                  </a:lnTo>
                  <a:lnTo>
                    <a:pt x="94" y="92"/>
                  </a:lnTo>
                  <a:lnTo>
                    <a:pt x="92" y="94"/>
                  </a:lnTo>
                  <a:lnTo>
                    <a:pt x="89" y="96"/>
                  </a:lnTo>
                  <a:lnTo>
                    <a:pt x="87" y="97"/>
                  </a:lnTo>
                  <a:lnTo>
                    <a:pt x="85" y="98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5" y="103"/>
                  </a:lnTo>
                  <a:lnTo>
                    <a:pt x="72" y="103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6" y="105"/>
                  </a:lnTo>
                  <a:lnTo>
                    <a:pt x="53" y="105"/>
                  </a:lnTo>
                  <a:lnTo>
                    <a:pt x="50" y="104"/>
                  </a:lnTo>
                  <a:lnTo>
                    <a:pt x="47" y="104"/>
                  </a:lnTo>
                  <a:lnTo>
                    <a:pt x="44" y="103"/>
                  </a:lnTo>
                  <a:lnTo>
                    <a:pt x="42" y="103"/>
                  </a:lnTo>
                  <a:lnTo>
                    <a:pt x="39" y="102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19" y="89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2" y="81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8"/>
                  </a:lnTo>
                  <a:lnTo>
                    <a:pt x="3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3"/>
                  </a:lnTo>
                </a:path>
              </a:pathLst>
            </a:custGeom>
            <a:solidFill>
              <a:srgbClr val="BF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06" name="Freeform 193"/>
            <p:cNvSpPr>
              <a:spLocks/>
            </p:cNvSpPr>
            <p:nvPr/>
          </p:nvSpPr>
          <p:spPr bwMode="auto">
            <a:xfrm>
              <a:off x="1962" y="2572"/>
              <a:ext cx="109" cy="109"/>
            </a:xfrm>
            <a:custGeom>
              <a:avLst/>
              <a:gdLst>
                <a:gd name="T0" fmla="*/ 23 w 109"/>
                <a:gd name="T1" fmla="*/ 5 h 109"/>
                <a:gd name="T2" fmla="*/ 16 w 109"/>
                <a:gd name="T3" fmla="*/ 10 h 109"/>
                <a:gd name="T4" fmla="*/ 11 w 109"/>
                <a:gd name="T5" fmla="*/ 16 h 109"/>
                <a:gd name="T6" fmla="*/ 7 w 109"/>
                <a:gd name="T7" fmla="*/ 23 h 109"/>
                <a:gd name="T8" fmla="*/ 3 w 109"/>
                <a:gd name="T9" fmla="*/ 31 h 109"/>
                <a:gd name="T10" fmla="*/ 1 w 109"/>
                <a:gd name="T11" fmla="*/ 39 h 109"/>
                <a:gd name="T12" fmla="*/ 0 w 109"/>
                <a:gd name="T13" fmla="*/ 47 h 109"/>
                <a:gd name="T14" fmla="*/ 0 w 109"/>
                <a:gd name="T15" fmla="*/ 56 h 109"/>
                <a:gd name="T16" fmla="*/ 1 w 109"/>
                <a:gd name="T17" fmla="*/ 65 h 109"/>
                <a:gd name="T18" fmla="*/ 4 w 109"/>
                <a:gd name="T19" fmla="*/ 73 h 109"/>
                <a:gd name="T20" fmla="*/ 8 w 109"/>
                <a:gd name="T21" fmla="*/ 80 h 109"/>
                <a:gd name="T22" fmla="*/ 13 w 109"/>
                <a:gd name="T23" fmla="*/ 87 h 109"/>
                <a:gd name="T24" fmla="*/ 18 w 109"/>
                <a:gd name="T25" fmla="*/ 93 h 109"/>
                <a:gd name="T26" fmla="*/ 25 w 109"/>
                <a:gd name="T27" fmla="*/ 98 h 109"/>
                <a:gd name="T28" fmla="*/ 32 w 109"/>
                <a:gd name="T29" fmla="*/ 102 h 109"/>
                <a:gd name="T30" fmla="*/ 40 w 109"/>
                <a:gd name="T31" fmla="*/ 105 h 109"/>
                <a:gd name="T32" fmla="*/ 48 w 109"/>
                <a:gd name="T33" fmla="*/ 107 h 109"/>
                <a:gd name="T34" fmla="*/ 57 w 109"/>
                <a:gd name="T35" fmla="*/ 108 h 109"/>
                <a:gd name="T36" fmla="*/ 65 w 109"/>
                <a:gd name="T37" fmla="*/ 107 h 109"/>
                <a:gd name="T38" fmla="*/ 74 w 109"/>
                <a:gd name="T39" fmla="*/ 105 h 109"/>
                <a:gd name="T40" fmla="*/ 81 w 109"/>
                <a:gd name="T41" fmla="*/ 102 h 109"/>
                <a:gd name="T42" fmla="*/ 89 w 109"/>
                <a:gd name="T43" fmla="*/ 98 h 109"/>
                <a:gd name="T44" fmla="*/ 95 w 109"/>
                <a:gd name="T45" fmla="*/ 93 h 109"/>
                <a:gd name="T46" fmla="*/ 101 w 109"/>
                <a:gd name="T47" fmla="*/ 87 h 109"/>
                <a:gd name="T48" fmla="*/ 105 w 109"/>
                <a:gd name="T49" fmla="*/ 80 h 109"/>
                <a:gd name="T50" fmla="*/ 106 w 109"/>
                <a:gd name="T51" fmla="*/ 78 h 109"/>
                <a:gd name="T52" fmla="*/ 107 w 109"/>
                <a:gd name="T53" fmla="*/ 75 h 109"/>
                <a:gd name="T54" fmla="*/ 107 w 109"/>
                <a:gd name="T55" fmla="*/ 72 h 109"/>
                <a:gd name="T56" fmla="*/ 107 w 109"/>
                <a:gd name="T57" fmla="*/ 69 h 109"/>
                <a:gd name="T58" fmla="*/ 106 w 109"/>
                <a:gd name="T59" fmla="*/ 71 h 109"/>
                <a:gd name="T60" fmla="*/ 102 w 109"/>
                <a:gd name="T61" fmla="*/ 78 h 109"/>
                <a:gd name="T62" fmla="*/ 98 w 109"/>
                <a:gd name="T63" fmla="*/ 84 h 109"/>
                <a:gd name="T64" fmla="*/ 93 w 109"/>
                <a:gd name="T65" fmla="*/ 90 h 109"/>
                <a:gd name="T66" fmla="*/ 87 w 109"/>
                <a:gd name="T67" fmla="*/ 95 h 109"/>
                <a:gd name="T68" fmla="*/ 80 w 109"/>
                <a:gd name="T69" fmla="*/ 99 h 109"/>
                <a:gd name="T70" fmla="*/ 73 w 109"/>
                <a:gd name="T71" fmla="*/ 102 h 109"/>
                <a:gd name="T72" fmla="*/ 65 w 109"/>
                <a:gd name="T73" fmla="*/ 103 h 109"/>
                <a:gd name="T74" fmla="*/ 57 w 109"/>
                <a:gd name="T75" fmla="*/ 104 h 109"/>
                <a:gd name="T76" fmla="*/ 49 w 109"/>
                <a:gd name="T77" fmla="*/ 103 h 109"/>
                <a:gd name="T78" fmla="*/ 41 w 109"/>
                <a:gd name="T79" fmla="*/ 102 h 109"/>
                <a:gd name="T80" fmla="*/ 33 w 109"/>
                <a:gd name="T81" fmla="*/ 99 h 109"/>
                <a:gd name="T82" fmla="*/ 27 w 109"/>
                <a:gd name="T83" fmla="*/ 95 h 109"/>
                <a:gd name="T84" fmla="*/ 21 w 109"/>
                <a:gd name="T85" fmla="*/ 90 h 109"/>
                <a:gd name="T86" fmla="*/ 15 w 109"/>
                <a:gd name="T87" fmla="*/ 84 h 109"/>
                <a:gd name="T88" fmla="*/ 11 w 109"/>
                <a:gd name="T89" fmla="*/ 78 h 109"/>
                <a:gd name="T90" fmla="*/ 7 w 109"/>
                <a:gd name="T91" fmla="*/ 71 h 109"/>
                <a:gd name="T92" fmla="*/ 5 w 109"/>
                <a:gd name="T93" fmla="*/ 64 h 109"/>
                <a:gd name="T94" fmla="*/ 3 w 109"/>
                <a:gd name="T95" fmla="*/ 56 h 109"/>
                <a:gd name="T96" fmla="*/ 3 w 109"/>
                <a:gd name="T97" fmla="*/ 48 h 109"/>
                <a:gd name="T98" fmla="*/ 4 w 109"/>
                <a:gd name="T99" fmla="*/ 39 h 109"/>
                <a:gd name="T100" fmla="*/ 6 w 109"/>
                <a:gd name="T101" fmla="*/ 32 h 109"/>
                <a:gd name="T102" fmla="*/ 9 w 109"/>
                <a:gd name="T103" fmla="*/ 25 h 109"/>
                <a:gd name="T104" fmla="*/ 14 w 109"/>
                <a:gd name="T105" fmla="*/ 18 h 109"/>
                <a:gd name="T106" fmla="*/ 19 w 109"/>
                <a:gd name="T107" fmla="*/ 12 h 109"/>
                <a:gd name="T108" fmla="*/ 24 w 109"/>
                <a:gd name="T109" fmla="*/ 7 h 109"/>
                <a:gd name="T110" fmla="*/ 31 w 109"/>
                <a:gd name="T111" fmla="*/ 3 h 109"/>
                <a:gd name="T112" fmla="*/ 38 w 109"/>
                <a:gd name="T113" fmla="*/ 0 h 109"/>
                <a:gd name="T114" fmla="*/ 38 w 109"/>
                <a:gd name="T115" fmla="*/ 0 h 109"/>
                <a:gd name="T116" fmla="*/ 35 w 109"/>
                <a:gd name="T117" fmla="*/ 0 h 109"/>
                <a:gd name="T118" fmla="*/ 32 w 109"/>
                <a:gd name="T119" fmla="*/ 0 h 109"/>
                <a:gd name="T120" fmla="*/ 29 w 109"/>
                <a:gd name="T121" fmla="*/ 1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09"/>
                <a:gd name="T185" fmla="*/ 109 w 109"/>
                <a:gd name="T186" fmla="*/ 109 h 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09">
                  <a:moveTo>
                    <a:pt x="27" y="2"/>
                  </a:moveTo>
                  <a:lnTo>
                    <a:pt x="25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3" y="87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7" y="99"/>
                  </a:lnTo>
                  <a:lnTo>
                    <a:pt x="29" y="101"/>
                  </a:lnTo>
                  <a:lnTo>
                    <a:pt x="32" y="102"/>
                  </a:lnTo>
                  <a:lnTo>
                    <a:pt x="34" y="103"/>
                  </a:lnTo>
                  <a:lnTo>
                    <a:pt x="37" y="104"/>
                  </a:lnTo>
                  <a:lnTo>
                    <a:pt x="40" y="105"/>
                  </a:lnTo>
                  <a:lnTo>
                    <a:pt x="42" y="106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8"/>
                  </a:lnTo>
                  <a:lnTo>
                    <a:pt x="60" y="107"/>
                  </a:lnTo>
                  <a:lnTo>
                    <a:pt x="63" y="107"/>
                  </a:lnTo>
                  <a:lnTo>
                    <a:pt x="65" y="107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4" y="105"/>
                  </a:lnTo>
                  <a:lnTo>
                    <a:pt x="76" y="104"/>
                  </a:lnTo>
                  <a:lnTo>
                    <a:pt x="79" y="103"/>
                  </a:lnTo>
                  <a:lnTo>
                    <a:pt x="81" y="102"/>
                  </a:lnTo>
                  <a:lnTo>
                    <a:pt x="84" y="101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1" y="96"/>
                  </a:lnTo>
                  <a:lnTo>
                    <a:pt x="93" y="94"/>
                  </a:lnTo>
                  <a:lnTo>
                    <a:pt x="95" y="93"/>
                  </a:lnTo>
                  <a:lnTo>
                    <a:pt x="97" y="91"/>
                  </a:lnTo>
                  <a:lnTo>
                    <a:pt x="99" y="89"/>
                  </a:lnTo>
                  <a:lnTo>
                    <a:pt x="101" y="87"/>
                  </a:lnTo>
                  <a:lnTo>
                    <a:pt x="102" y="84"/>
                  </a:lnTo>
                  <a:lnTo>
                    <a:pt x="104" y="82"/>
                  </a:lnTo>
                  <a:lnTo>
                    <a:pt x="105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6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72"/>
                  </a:lnTo>
                  <a:lnTo>
                    <a:pt x="107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71"/>
                  </a:lnTo>
                  <a:lnTo>
                    <a:pt x="105" y="74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1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6" y="86"/>
                  </a:lnTo>
                  <a:lnTo>
                    <a:pt x="95" y="88"/>
                  </a:lnTo>
                  <a:lnTo>
                    <a:pt x="93" y="90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87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80" y="99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3" y="102"/>
                  </a:lnTo>
                  <a:lnTo>
                    <a:pt x="70" y="102"/>
                  </a:lnTo>
                  <a:lnTo>
                    <a:pt x="67" y="103"/>
                  </a:lnTo>
                  <a:lnTo>
                    <a:pt x="65" y="103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1" y="104"/>
                  </a:lnTo>
                  <a:lnTo>
                    <a:pt x="49" y="103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8" y="101"/>
                  </a:lnTo>
                  <a:lnTo>
                    <a:pt x="36" y="100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29" y="96"/>
                  </a:lnTo>
                  <a:lnTo>
                    <a:pt x="27" y="95"/>
                  </a:lnTo>
                  <a:lnTo>
                    <a:pt x="24" y="93"/>
                  </a:lnTo>
                  <a:lnTo>
                    <a:pt x="23" y="92"/>
                  </a:lnTo>
                  <a:lnTo>
                    <a:pt x="21" y="90"/>
                  </a:lnTo>
                  <a:lnTo>
                    <a:pt x="19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2"/>
                  </a:lnTo>
                </a:path>
              </a:pathLst>
            </a:custGeom>
            <a:solidFill>
              <a:srgbClr val="C7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07" name="Freeform 194"/>
            <p:cNvSpPr>
              <a:spLocks/>
            </p:cNvSpPr>
            <p:nvPr/>
          </p:nvSpPr>
          <p:spPr bwMode="auto">
            <a:xfrm>
              <a:off x="1963" y="2572"/>
              <a:ext cx="108" cy="108"/>
            </a:xfrm>
            <a:custGeom>
              <a:avLst/>
              <a:gdLst>
                <a:gd name="T0" fmla="*/ 26 w 108"/>
                <a:gd name="T1" fmla="*/ 3 h 108"/>
                <a:gd name="T2" fmla="*/ 18 w 108"/>
                <a:gd name="T3" fmla="*/ 10 h 108"/>
                <a:gd name="T4" fmla="*/ 11 w 108"/>
                <a:gd name="T5" fmla="*/ 17 h 108"/>
                <a:gd name="T6" fmla="*/ 5 w 108"/>
                <a:gd name="T7" fmla="*/ 27 h 108"/>
                <a:gd name="T8" fmla="*/ 1 w 108"/>
                <a:gd name="T9" fmla="*/ 37 h 108"/>
                <a:gd name="T10" fmla="*/ 0 w 108"/>
                <a:gd name="T11" fmla="*/ 48 h 108"/>
                <a:gd name="T12" fmla="*/ 0 w 108"/>
                <a:gd name="T13" fmla="*/ 59 h 108"/>
                <a:gd name="T14" fmla="*/ 3 w 108"/>
                <a:gd name="T15" fmla="*/ 70 h 108"/>
                <a:gd name="T16" fmla="*/ 7 w 108"/>
                <a:gd name="T17" fmla="*/ 80 h 108"/>
                <a:gd name="T18" fmla="*/ 14 w 108"/>
                <a:gd name="T19" fmla="*/ 88 h 108"/>
                <a:gd name="T20" fmla="*/ 22 w 108"/>
                <a:gd name="T21" fmla="*/ 95 h 108"/>
                <a:gd name="T22" fmla="*/ 31 w 108"/>
                <a:gd name="T23" fmla="*/ 101 h 108"/>
                <a:gd name="T24" fmla="*/ 41 w 108"/>
                <a:gd name="T25" fmla="*/ 105 h 108"/>
                <a:gd name="T26" fmla="*/ 52 w 108"/>
                <a:gd name="T27" fmla="*/ 107 h 108"/>
                <a:gd name="T28" fmla="*/ 64 w 108"/>
                <a:gd name="T29" fmla="*/ 106 h 108"/>
                <a:gd name="T30" fmla="*/ 74 w 108"/>
                <a:gd name="T31" fmla="*/ 103 h 108"/>
                <a:gd name="T32" fmla="*/ 84 w 108"/>
                <a:gd name="T33" fmla="*/ 99 h 108"/>
                <a:gd name="T34" fmla="*/ 93 w 108"/>
                <a:gd name="T35" fmla="*/ 92 h 108"/>
                <a:gd name="T36" fmla="*/ 100 w 108"/>
                <a:gd name="T37" fmla="*/ 84 h 108"/>
                <a:gd name="T38" fmla="*/ 105 w 108"/>
                <a:gd name="T39" fmla="*/ 75 h 108"/>
                <a:gd name="T40" fmla="*/ 106 w 108"/>
                <a:gd name="T41" fmla="*/ 72 h 108"/>
                <a:gd name="T42" fmla="*/ 106 w 108"/>
                <a:gd name="T43" fmla="*/ 68 h 108"/>
                <a:gd name="T44" fmla="*/ 107 w 108"/>
                <a:gd name="T45" fmla="*/ 64 h 108"/>
                <a:gd name="T46" fmla="*/ 106 w 108"/>
                <a:gd name="T47" fmla="*/ 61 h 108"/>
                <a:gd name="T48" fmla="*/ 103 w 108"/>
                <a:gd name="T49" fmla="*/ 71 h 108"/>
                <a:gd name="T50" fmla="*/ 99 w 108"/>
                <a:gd name="T51" fmla="*/ 80 h 108"/>
                <a:gd name="T52" fmla="*/ 92 w 108"/>
                <a:gd name="T53" fmla="*/ 88 h 108"/>
                <a:gd name="T54" fmla="*/ 84 w 108"/>
                <a:gd name="T55" fmla="*/ 94 h 108"/>
                <a:gd name="T56" fmla="*/ 76 w 108"/>
                <a:gd name="T57" fmla="*/ 99 h 108"/>
                <a:gd name="T58" fmla="*/ 66 w 108"/>
                <a:gd name="T59" fmla="*/ 102 h 108"/>
                <a:gd name="T60" fmla="*/ 55 w 108"/>
                <a:gd name="T61" fmla="*/ 103 h 108"/>
                <a:gd name="T62" fmla="*/ 45 w 108"/>
                <a:gd name="T63" fmla="*/ 102 h 108"/>
                <a:gd name="T64" fmla="*/ 35 w 108"/>
                <a:gd name="T65" fmla="*/ 99 h 108"/>
                <a:gd name="T66" fmla="*/ 26 w 108"/>
                <a:gd name="T67" fmla="*/ 94 h 108"/>
                <a:gd name="T68" fmla="*/ 18 w 108"/>
                <a:gd name="T69" fmla="*/ 88 h 108"/>
                <a:gd name="T70" fmla="*/ 12 w 108"/>
                <a:gd name="T71" fmla="*/ 80 h 108"/>
                <a:gd name="T72" fmla="*/ 7 w 108"/>
                <a:gd name="T73" fmla="*/ 71 h 108"/>
                <a:gd name="T74" fmla="*/ 4 w 108"/>
                <a:gd name="T75" fmla="*/ 61 h 108"/>
                <a:gd name="T76" fmla="*/ 3 w 108"/>
                <a:gd name="T77" fmla="*/ 51 h 108"/>
                <a:gd name="T78" fmla="*/ 4 w 108"/>
                <a:gd name="T79" fmla="*/ 40 h 108"/>
                <a:gd name="T80" fmla="*/ 7 w 108"/>
                <a:gd name="T81" fmla="*/ 31 h 108"/>
                <a:gd name="T82" fmla="*/ 12 w 108"/>
                <a:gd name="T83" fmla="*/ 22 h 108"/>
                <a:gd name="T84" fmla="*/ 18 w 108"/>
                <a:gd name="T85" fmla="*/ 14 h 108"/>
                <a:gd name="T86" fmla="*/ 26 w 108"/>
                <a:gd name="T87" fmla="*/ 7 h 108"/>
                <a:gd name="T88" fmla="*/ 35 w 108"/>
                <a:gd name="T89" fmla="*/ 3 h 108"/>
                <a:gd name="T90" fmla="*/ 45 w 108"/>
                <a:gd name="T91" fmla="*/ 0 h 108"/>
                <a:gd name="T92" fmla="*/ 41 w 108"/>
                <a:gd name="T93" fmla="*/ 0 h 108"/>
                <a:gd name="T94" fmla="*/ 37 w 108"/>
                <a:gd name="T95" fmla="*/ 0 h 108"/>
                <a:gd name="T96" fmla="*/ 33 w 108"/>
                <a:gd name="T97" fmla="*/ 0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8"/>
                <a:gd name="T149" fmla="*/ 108 w 108"/>
                <a:gd name="T150" fmla="*/ 108 h 1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8">
                  <a:moveTo>
                    <a:pt x="31" y="0"/>
                  </a:moveTo>
                  <a:lnTo>
                    <a:pt x="31" y="1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2" y="86"/>
                  </a:lnTo>
                  <a:lnTo>
                    <a:pt x="14" y="88"/>
                  </a:lnTo>
                  <a:lnTo>
                    <a:pt x="16" y="90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6" y="99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3"/>
                  </a:lnTo>
                  <a:lnTo>
                    <a:pt x="39" y="104"/>
                  </a:lnTo>
                  <a:lnTo>
                    <a:pt x="41" y="105"/>
                  </a:lnTo>
                  <a:lnTo>
                    <a:pt x="44" y="105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52" y="107"/>
                  </a:lnTo>
                  <a:lnTo>
                    <a:pt x="55" y="107"/>
                  </a:lnTo>
                  <a:lnTo>
                    <a:pt x="58" y="107"/>
                  </a:lnTo>
                  <a:lnTo>
                    <a:pt x="61" y="106"/>
                  </a:lnTo>
                  <a:lnTo>
                    <a:pt x="64" y="106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72" y="104"/>
                  </a:lnTo>
                  <a:lnTo>
                    <a:pt x="74" y="103"/>
                  </a:lnTo>
                  <a:lnTo>
                    <a:pt x="77" y="102"/>
                  </a:lnTo>
                  <a:lnTo>
                    <a:pt x="79" y="101"/>
                  </a:lnTo>
                  <a:lnTo>
                    <a:pt x="82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9" y="95"/>
                  </a:lnTo>
                  <a:lnTo>
                    <a:pt x="91" y="94"/>
                  </a:lnTo>
                  <a:lnTo>
                    <a:pt x="93" y="92"/>
                  </a:lnTo>
                  <a:lnTo>
                    <a:pt x="95" y="90"/>
                  </a:lnTo>
                  <a:lnTo>
                    <a:pt x="96" y="88"/>
                  </a:lnTo>
                  <a:lnTo>
                    <a:pt x="98" y="86"/>
                  </a:lnTo>
                  <a:lnTo>
                    <a:pt x="100" y="84"/>
                  </a:lnTo>
                  <a:lnTo>
                    <a:pt x="101" y="82"/>
                  </a:lnTo>
                  <a:lnTo>
                    <a:pt x="103" y="80"/>
                  </a:lnTo>
                  <a:lnTo>
                    <a:pt x="104" y="77"/>
                  </a:lnTo>
                  <a:lnTo>
                    <a:pt x="105" y="75"/>
                  </a:lnTo>
                  <a:lnTo>
                    <a:pt x="106" y="75"/>
                  </a:lnTo>
                  <a:lnTo>
                    <a:pt x="106" y="74"/>
                  </a:lnTo>
                  <a:lnTo>
                    <a:pt x="106" y="73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7" y="65"/>
                  </a:lnTo>
                  <a:lnTo>
                    <a:pt x="107" y="64"/>
                  </a:lnTo>
                  <a:lnTo>
                    <a:pt x="107" y="63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6" y="61"/>
                  </a:lnTo>
                  <a:lnTo>
                    <a:pt x="106" y="64"/>
                  </a:lnTo>
                  <a:lnTo>
                    <a:pt x="105" y="66"/>
                  </a:lnTo>
                  <a:lnTo>
                    <a:pt x="104" y="69"/>
                  </a:lnTo>
                  <a:lnTo>
                    <a:pt x="103" y="71"/>
                  </a:lnTo>
                  <a:lnTo>
                    <a:pt x="102" y="73"/>
                  </a:lnTo>
                  <a:lnTo>
                    <a:pt x="101" y="76"/>
                  </a:lnTo>
                  <a:lnTo>
                    <a:pt x="100" y="78"/>
                  </a:lnTo>
                  <a:lnTo>
                    <a:pt x="99" y="80"/>
                  </a:lnTo>
                  <a:lnTo>
                    <a:pt x="97" y="82"/>
                  </a:lnTo>
                  <a:lnTo>
                    <a:pt x="95" y="84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90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4"/>
                  </a:lnTo>
                  <a:lnTo>
                    <a:pt x="82" y="96"/>
                  </a:lnTo>
                  <a:lnTo>
                    <a:pt x="80" y="97"/>
                  </a:lnTo>
                  <a:lnTo>
                    <a:pt x="78" y="98"/>
                  </a:lnTo>
                  <a:lnTo>
                    <a:pt x="76" y="99"/>
                  </a:lnTo>
                  <a:lnTo>
                    <a:pt x="73" y="100"/>
                  </a:lnTo>
                  <a:lnTo>
                    <a:pt x="71" y="101"/>
                  </a:lnTo>
                  <a:lnTo>
                    <a:pt x="68" y="101"/>
                  </a:lnTo>
                  <a:lnTo>
                    <a:pt x="66" y="102"/>
                  </a:lnTo>
                  <a:lnTo>
                    <a:pt x="63" y="103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5" y="103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7" y="103"/>
                  </a:lnTo>
                  <a:lnTo>
                    <a:pt x="45" y="102"/>
                  </a:lnTo>
                  <a:lnTo>
                    <a:pt x="42" y="101"/>
                  </a:lnTo>
                  <a:lnTo>
                    <a:pt x="40" y="101"/>
                  </a:lnTo>
                  <a:lnTo>
                    <a:pt x="37" y="100"/>
                  </a:lnTo>
                  <a:lnTo>
                    <a:pt x="35" y="99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4"/>
                  </a:lnTo>
                  <a:lnTo>
                    <a:pt x="24" y="93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3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</a:path>
              </a:pathLst>
            </a:custGeom>
            <a:solidFill>
              <a:srgbClr val="CF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08" name="Freeform 195"/>
            <p:cNvSpPr>
              <a:spLocks/>
            </p:cNvSpPr>
            <p:nvPr/>
          </p:nvSpPr>
          <p:spPr bwMode="auto">
            <a:xfrm>
              <a:off x="1965" y="2572"/>
              <a:ext cx="106" cy="106"/>
            </a:xfrm>
            <a:custGeom>
              <a:avLst/>
              <a:gdLst>
                <a:gd name="T0" fmla="*/ 30 w 106"/>
                <a:gd name="T1" fmla="*/ 2 h 106"/>
                <a:gd name="T2" fmla="*/ 21 w 106"/>
                <a:gd name="T3" fmla="*/ 7 h 106"/>
                <a:gd name="T4" fmla="*/ 13 w 106"/>
                <a:gd name="T5" fmla="*/ 15 h 106"/>
                <a:gd name="T6" fmla="*/ 7 w 106"/>
                <a:gd name="T7" fmla="*/ 23 h 106"/>
                <a:gd name="T8" fmla="*/ 3 w 106"/>
                <a:gd name="T9" fmla="*/ 32 h 106"/>
                <a:gd name="T10" fmla="*/ 0 w 106"/>
                <a:gd name="T11" fmla="*/ 43 h 106"/>
                <a:gd name="T12" fmla="*/ 0 w 106"/>
                <a:gd name="T13" fmla="*/ 53 h 106"/>
                <a:gd name="T14" fmla="*/ 1 w 106"/>
                <a:gd name="T15" fmla="*/ 64 h 106"/>
                <a:gd name="T16" fmla="*/ 5 w 106"/>
                <a:gd name="T17" fmla="*/ 74 h 106"/>
                <a:gd name="T18" fmla="*/ 10 w 106"/>
                <a:gd name="T19" fmla="*/ 83 h 106"/>
                <a:gd name="T20" fmla="*/ 17 w 106"/>
                <a:gd name="T21" fmla="*/ 91 h 106"/>
                <a:gd name="T22" fmla="*/ 25 w 106"/>
                <a:gd name="T23" fmla="*/ 97 h 106"/>
                <a:gd name="T24" fmla="*/ 35 w 106"/>
                <a:gd name="T25" fmla="*/ 101 h 106"/>
                <a:gd name="T26" fmla="*/ 45 w 106"/>
                <a:gd name="T27" fmla="*/ 104 h 106"/>
                <a:gd name="T28" fmla="*/ 56 w 106"/>
                <a:gd name="T29" fmla="*/ 105 h 106"/>
                <a:gd name="T30" fmla="*/ 67 w 106"/>
                <a:gd name="T31" fmla="*/ 103 h 106"/>
                <a:gd name="T32" fmla="*/ 77 w 106"/>
                <a:gd name="T33" fmla="*/ 99 h 106"/>
                <a:gd name="T34" fmla="*/ 86 w 106"/>
                <a:gd name="T35" fmla="*/ 94 h 106"/>
                <a:gd name="T36" fmla="*/ 93 w 106"/>
                <a:gd name="T37" fmla="*/ 87 h 106"/>
                <a:gd name="T38" fmla="*/ 99 w 106"/>
                <a:gd name="T39" fmla="*/ 79 h 106"/>
                <a:gd name="T40" fmla="*/ 104 w 106"/>
                <a:gd name="T41" fmla="*/ 69 h 106"/>
                <a:gd name="T42" fmla="*/ 105 w 106"/>
                <a:gd name="T43" fmla="*/ 65 h 106"/>
                <a:gd name="T44" fmla="*/ 105 w 106"/>
                <a:gd name="T45" fmla="*/ 61 h 106"/>
                <a:gd name="T46" fmla="*/ 104 w 106"/>
                <a:gd name="T47" fmla="*/ 57 h 106"/>
                <a:gd name="T48" fmla="*/ 104 w 106"/>
                <a:gd name="T49" fmla="*/ 53 h 106"/>
                <a:gd name="T50" fmla="*/ 102 w 106"/>
                <a:gd name="T51" fmla="*/ 63 h 106"/>
                <a:gd name="T52" fmla="*/ 99 w 106"/>
                <a:gd name="T53" fmla="*/ 73 h 106"/>
                <a:gd name="T54" fmla="*/ 94 w 106"/>
                <a:gd name="T55" fmla="*/ 81 h 106"/>
                <a:gd name="T56" fmla="*/ 87 w 106"/>
                <a:gd name="T57" fmla="*/ 88 h 106"/>
                <a:gd name="T58" fmla="*/ 79 w 106"/>
                <a:gd name="T59" fmla="*/ 94 h 106"/>
                <a:gd name="T60" fmla="*/ 71 w 106"/>
                <a:gd name="T61" fmla="*/ 98 h 106"/>
                <a:gd name="T62" fmla="*/ 61 w 106"/>
                <a:gd name="T63" fmla="*/ 101 h 106"/>
                <a:gd name="T64" fmla="*/ 51 w 106"/>
                <a:gd name="T65" fmla="*/ 101 h 106"/>
                <a:gd name="T66" fmla="*/ 41 w 106"/>
                <a:gd name="T67" fmla="*/ 99 h 106"/>
                <a:gd name="T68" fmla="*/ 31 w 106"/>
                <a:gd name="T69" fmla="*/ 96 h 106"/>
                <a:gd name="T70" fmla="*/ 23 w 106"/>
                <a:gd name="T71" fmla="*/ 91 h 106"/>
                <a:gd name="T72" fmla="*/ 16 w 106"/>
                <a:gd name="T73" fmla="*/ 85 h 106"/>
                <a:gd name="T74" fmla="*/ 10 w 106"/>
                <a:gd name="T75" fmla="*/ 77 h 106"/>
                <a:gd name="T76" fmla="*/ 6 w 106"/>
                <a:gd name="T77" fmla="*/ 68 h 106"/>
                <a:gd name="T78" fmla="*/ 3 w 106"/>
                <a:gd name="T79" fmla="*/ 58 h 106"/>
                <a:gd name="T80" fmla="*/ 3 w 106"/>
                <a:gd name="T81" fmla="*/ 48 h 106"/>
                <a:gd name="T82" fmla="*/ 5 w 106"/>
                <a:gd name="T83" fmla="*/ 38 h 106"/>
                <a:gd name="T84" fmla="*/ 8 w 106"/>
                <a:gd name="T85" fmla="*/ 29 h 106"/>
                <a:gd name="T86" fmla="*/ 13 w 106"/>
                <a:gd name="T87" fmla="*/ 20 h 106"/>
                <a:gd name="T88" fmla="*/ 20 w 106"/>
                <a:gd name="T89" fmla="*/ 13 h 106"/>
                <a:gd name="T90" fmla="*/ 27 w 106"/>
                <a:gd name="T91" fmla="*/ 8 h 106"/>
                <a:gd name="T92" fmla="*/ 36 w 106"/>
                <a:gd name="T93" fmla="*/ 3 h 106"/>
                <a:gd name="T94" fmla="*/ 46 w 106"/>
                <a:gd name="T95" fmla="*/ 1 h 106"/>
                <a:gd name="T96" fmla="*/ 49 w 106"/>
                <a:gd name="T97" fmla="*/ 0 h 106"/>
                <a:gd name="T98" fmla="*/ 45 w 106"/>
                <a:gd name="T99" fmla="*/ 0 h 106"/>
                <a:gd name="T100" fmla="*/ 41 w 106"/>
                <a:gd name="T101" fmla="*/ 0 h 106"/>
                <a:gd name="T102" fmla="*/ 37 w 106"/>
                <a:gd name="T103" fmla="*/ 0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06"/>
                <a:gd name="T158" fmla="*/ 106 w 106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06">
                  <a:moveTo>
                    <a:pt x="36" y="0"/>
                  </a:moveTo>
                  <a:lnTo>
                    <a:pt x="35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6"/>
                  </a:lnTo>
                  <a:lnTo>
                    <a:pt x="7" y="79"/>
                  </a:lnTo>
                  <a:lnTo>
                    <a:pt x="9" y="81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8" y="98"/>
                  </a:lnTo>
                  <a:lnTo>
                    <a:pt x="30" y="99"/>
                  </a:lnTo>
                  <a:lnTo>
                    <a:pt x="32" y="100"/>
                  </a:lnTo>
                  <a:lnTo>
                    <a:pt x="35" y="101"/>
                  </a:lnTo>
                  <a:lnTo>
                    <a:pt x="37" y="102"/>
                  </a:lnTo>
                  <a:lnTo>
                    <a:pt x="40" y="103"/>
                  </a:lnTo>
                  <a:lnTo>
                    <a:pt x="42" y="103"/>
                  </a:lnTo>
                  <a:lnTo>
                    <a:pt x="45" y="104"/>
                  </a:lnTo>
                  <a:lnTo>
                    <a:pt x="48" y="104"/>
                  </a:lnTo>
                  <a:lnTo>
                    <a:pt x="51" y="105"/>
                  </a:lnTo>
                  <a:lnTo>
                    <a:pt x="53" y="105"/>
                  </a:lnTo>
                  <a:lnTo>
                    <a:pt x="56" y="105"/>
                  </a:lnTo>
                  <a:lnTo>
                    <a:pt x="59" y="104"/>
                  </a:lnTo>
                  <a:lnTo>
                    <a:pt x="62" y="104"/>
                  </a:lnTo>
                  <a:lnTo>
                    <a:pt x="64" y="103"/>
                  </a:lnTo>
                  <a:lnTo>
                    <a:pt x="67" y="103"/>
                  </a:lnTo>
                  <a:lnTo>
                    <a:pt x="69" y="102"/>
                  </a:lnTo>
                  <a:lnTo>
                    <a:pt x="72" y="101"/>
                  </a:lnTo>
                  <a:lnTo>
                    <a:pt x="74" y="100"/>
                  </a:lnTo>
                  <a:lnTo>
                    <a:pt x="77" y="99"/>
                  </a:lnTo>
                  <a:lnTo>
                    <a:pt x="79" y="98"/>
                  </a:lnTo>
                  <a:lnTo>
                    <a:pt x="81" y="97"/>
                  </a:lnTo>
                  <a:lnTo>
                    <a:pt x="83" y="95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1" y="89"/>
                  </a:lnTo>
                  <a:lnTo>
                    <a:pt x="93" y="87"/>
                  </a:lnTo>
                  <a:lnTo>
                    <a:pt x="95" y="85"/>
                  </a:lnTo>
                  <a:lnTo>
                    <a:pt x="96" y="83"/>
                  </a:lnTo>
                  <a:lnTo>
                    <a:pt x="98" y="81"/>
                  </a:lnTo>
                  <a:lnTo>
                    <a:pt x="99" y="79"/>
                  </a:lnTo>
                  <a:lnTo>
                    <a:pt x="101" y="76"/>
                  </a:lnTo>
                  <a:lnTo>
                    <a:pt x="102" y="74"/>
                  </a:lnTo>
                  <a:lnTo>
                    <a:pt x="103" y="72"/>
                  </a:lnTo>
                  <a:lnTo>
                    <a:pt x="104" y="69"/>
                  </a:lnTo>
                  <a:lnTo>
                    <a:pt x="104" y="68"/>
                  </a:lnTo>
                  <a:lnTo>
                    <a:pt x="104" y="67"/>
                  </a:lnTo>
                  <a:lnTo>
                    <a:pt x="105" y="66"/>
                  </a:lnTo>
                  <a:lnTo>
                    <a:pt x="105" y="65"/>
                  </a:lnTo>
                  <a:lnTo>
                    <a:pt x="105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3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99" y="73"/>
                  </a:lnTo>
                  <a:lnTo>
                    <a:pt x="98" y="75"/>
                  </a:lnTo>
                  <a:lnTo>
                    <a:pt x="96" y="77"/>
                  </a:lnTo>
                  <a:lnTo>
                    <a:pt x="95" y="79"/>
                  </a:lnTo>
                  <a:lnTo>
                    <a:pt x="94" y="81"/>
                  </a:lnTo>
                  <a:lnTo>
                    <a:pt x="92" y="83"/>
                  </a:lnTo>
                  <a:lnTo>
                    <a:pt x="91" y="85"/>
                  </a:lnTo>
                  <a:lnTo>
                    <a:pt x="89" y="86"/>
                  </a:lnTo>
                  <a:lnTo>
                    <a:pt x="87" y="88"/>
                  </a:lnTo>
                  <a:lnTo>
                    <a:pt x="85" y="90"/>
                  </a:lnTo>
                  <a:lnTo>
                    <a:pt x="83" y="91"/>
                  </a:lnTo>
                  <a:lnTo>
                    <a:pt x="81" y="92"/>
                  </a:lnTo>
                  <a:lnTo>
                    <a:pt x="79" y="94"/>
                  </a:lnTo>
                  <a:lnTo>
                    <a:pt x="77" y="95"/>
                  </a:lnTo>
                  <a:lnTo>
                    <a:pt x="75" y="96"/>
                  </a:lnTo>
                  <a:lnTo>
                    <a:pt x="73" y="97"/>
                  </a:lnTo>
                  <a:lnTo>
                    <a:pt x="71" y="98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4" y="100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3" y="100"/>
                  </a:lnTo>
                  <a:lnTo>
                    <a:pt x="41" y="99"/>
                  </a:lnTo>
                  <a:lnTo>
                    <a:pt x="38" y="99"/>
                  </a:lnTo>
                  <a:lnTo>
                    <a:pt x="36" y="98"/>
                  </a:lnTo>
                  <a:lnTo>
                    <a:pt x="34" y="97"/>
                  </a:lnTo>
                  <a:lnTo>
                    <a:pt x="31" y="96"/>
                  </a:lnTo>
                  <a:lnTo>
                    <a:pt x="29" y="95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3" y="91"/>
                  </a:lnTo>
                  <a:lnTo>
                    <a:pt x="21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2" y="79"/>
                  </a:lnTo>
                  <a:lnTo>
                    <a:pt x="10" y="77"/>
                  </a:lnTo>
                  <a:lnTo>
                    <a:pt x="9" y="75"/>
                  </a:lnTo>
                  <a:lnTo>
                    <a:pt x="8" y="73"/>
                  </a:lnTo>
                  <a:lnTo>
                    <a:pt x="7" y="70"/>
                  </a:lnTo>
                  <a:lnTo>
                    <a:pt x="6" y="68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09" name="Freeform 196"/>
            <p:cNvSpPr>
              <a:spLocks/>
            </p:cNvSpPr>
            <p:nvPr/>
          </p:nvSpPr>
          <p:spPr bwMode="auto">
            <a:xfrm>
              <a:off x="1967" y="2572"/>
              <a:ext cx="104" cy="104"/>
            </a:xfrm>
            <a:custGeom>
              <a:avLst/>
              <a:gdLst>
                <a:gd name="T0" fmla="*/ 36 w 104"/>
                <a:gd name="T1" fmla="*/ 1 h 104"/>
                <a:gd name="T2" fmla="*/ 27 w 104"/>
                <a:gd name="T3" fmla="*/ 5 h 104"/>
                <a:gd name="T4" fmla="*/ 18 w 104"/>
                <a:gd name="T5" fmla="*/ 10 h 104"/>
                <a:gd name="T6" fmla="*/ 11 w 104"/>
                <a:gd name="T7" fmla="*/ 18 h 104"/>
                <a:gd name="T8" fmla="*/ 6 w 104"/>
                <a:gd name="T9" fmla="*/ 26 h 104"/>
                <a:gd name="T10" fmla="*/ 2 w 104"/>
                <a:gd name="T11" fmla="*/ 35 h 104"/>
                <a:gd name="T12" fmla="*/ 0 w 104"/>
                <a:gd name="T13" fmla="*/ 45 h 104"/>
                <a:gd name="T14" fmla="*/ 0 w 104"/>
                <a:gd name="T15" fmla="*/ 56 h 104"/>
                <a:gd name="T16" fmla="*/ 2 w 104"/>
                <a:gd name="T17" fmla="*/ 66 h 104"/>
                <a:gd name="T18" fmla="*/ 6 w 104"/>
                <a:gd name="T19" fmla="*/ 75 h 104"/>
                <a:gd name="T20" fmla="*/ 11 w 104"/>
                <a:gd name="T21" fmla="*/ 84 h 104"/>
                <a:gd name="T22" fmla="*/ 18 w 104"/>
                <a:gd name="T23" fmla="*/ 91 h 104"/>
                <a:gd name="T24" fmla="*/ 27 w 104"/>
                <a:gd name="T25" fmla="*/ 96 h 104"/>
                <a:gd name="T26" fmla="*/ 36 w 104"/>
                <a:gd name="T27" fmla="*/ 100 h 104"/>
                <a:gd name="T28" fmla="*/ 46 w 104"/>
                <a:gd name="T29" fmla="*/ 102 h 104"/>
                <a:gd name="T30" fmla="*/ 57 w 104"/>
                <a:gd name="T31" fmla="*/ 102 h 104"/>
                <a:gd name="T32" fmla="*/ 67 w 104"/>
                <a:gd name="T33" fmla="*/ 100 h 104"/>
                <a:gd name="T34" fmla="*/ 76 w 104"/>
                <a:gd name="T35" fmla="*/ 96 h 104"/>
                <a:gd name="T36" fmla="*/ 85 w 104"/>
                <a:gd name="T37" fmla="*/ 91 h 104"/>
                <a:gd name="T38" fmla="*/ 92 w 104"/>
                <a:gd name="T39" fmla="*/ 84 h 104"/>
                <a:gd name="T40" fmla="*/ 97 w 104"/>
                <a:gd name="T41" fmla="*/ 75 h 104"/>
                <a:gd name="T42" fmla="*/ 101 w 104"/>
                <a:gd name="T43" fmla="*/ 66 h 104"/>
                <a:gd name="T44" fmla="*/ 102 w 104"/>
                <a:gd name="T45" fmla="*/ 60 h 104"/>
                <a:gd name="T46" fmla="*/ 102 w 104"/>
                <a:gd name="T47" fmla="*/ 56 h 104"/>
                <a:gd name="T48" fmla="*/ 102 w 104"/>
                <a:gd name="T49" fmla="*/ 52 h 104"/>
                <a:gd name="T50" fmla="*/ 100 w 104"/>
                <a:gd name="T51" fmla="*/ 50 h 104"/>
                <a:gd name="T52" fmla="*/ 100 w 104"/>
                <a:gd name="T53" fmla="*/ 45 h 104"/>
                <a:gd name="T54" fmla="*/ 101 w 104"/>
                <a:gd name="T55" fmla="*/ 49 h 104"/>
                <a:gd name="T56" fmla="*/ 100 w 104"/>
                <a:gd name="T57" fmla="*/ 56 h 104"/>
                <a:gd name="T58" fmla="*/ 98 w 104"/>
                <a:gd name="T59" fmla="*/ 65 h 104"/>
                <a:gd name="T60" fmla="*/ 94 w 104"/>
                <a:gd name="T61" fmla="*/ 74 h 104"/>
                <a:gd name="T62" fmla="*/ 89 w 104"/>
                <a:gd name="T63" fmla="*/ 81 h 104"/>
                <a:gd name="T64" fmla="*/ 82 w 104"/>
                <a:gd name="T65" fmla="*/ 88 h 104"/>
                <a:gd name="T66" fmla="*/ 75 w 104"/>
                <a:gd name="T67" fmla="*/ 93 h 104"/>
                <a:gd name="T68" fmla="*/ 66 w 104"/>
                <a:gd name="T69" fmla="*/ 97 h 104"/>
                <a:gd name="T70" fmla="*/ 56 w 104"/>
                <a:gd name="T71" fmla="*/ 99 h 104"/>
                <a:gd name="T72" fmla="*/ 47 w 104"/>
                <a:gd name="T73" fmla="*/ 99 h 104"/>
                <a:gd name="T74" fmla="*/ 37 w 104"/>
                <a:gd name="T75" fmla="*/ 97 h 104"/>
                <a:gd name="T76" fmla="*/ 28 w 104"/>
                <a:gd name="T77" fmla="*/ 93 h 104"/>
                <a:gd name="T78" fmla="*/ 21 w 104"/>
                <a:gd name="T79" fmla="*/ 88 h 104"/>
                <a:gd name="T80" fmla="*/ 14 w 104"/>
                <a:gd name="T81" fmla="*/ 81 h 104"/>
                <a:gd name="T82" fmla="*/ 9 w 104"/>
                <a:gd name="T83" fmla="*/ 74 h 104"/>
                <a:gd name="T84" fmla="*/ 5 w 104"/>
                <a:gd name="T85" fmla="*/ 65 h 104"/>
                <a:gd name="T86" fmla="*/ 3 w 104"/>
                <a:gd name="T87" fmla="*/ 56 h 104"/>
                <a:gd name="T88" fmla="*/ 3 w 104"/>
                <a:gd name="T89" fmla="*/ 46 h 104"/>
                <a:gd name="T90" fmla="*/ 5 w 104"/>
                <a:gd name="T91" fmla="*/ 36 h 104"/>
                <a:gd name="T92" fmla="*/ 9 w 104"/>
                <a:gd name="T93" fmla="*/ 27 h 104"/>
                <a:gd name="T94" fmla="*/ 14 w 104"/>
                <a:gd name="T95" fmla="*/ 20 h 104"/>
                <a:gd name="T96" fmla="*/ 21 w 104"/>
                <a:gd name="T97" fmla="*/ 13 h 104"/>
                <a:gd name="T98" fmla="*/ 28 w 104"/>
                <a:gd name="T99" fmla="*/ 8 h 104"/>
                <a:gd name="T100" fmla="*/ 37 w 104"/>
                <a:gd name="T101" fmla="*/ 4 h 104"/>
                <a:gd name="T102" fmla="*/ 47 w 104"/>
                <a:gd name="T103" fmla="*/ 2 h 104"/>
                <a:gd name="T104" fmla="*/ 56 w 104"/>
                <a:gd name="T105" fmla="*/ 2 h 104"/>
                <a:gd name="T106" fmla="*/ 55 w 104"/>
                <a:gd name="T107" fmla="*/ 2 h 104"/>
                <a:gd name="T108" fmla="*/ 51 w 104"/>
                <a:gd name="T109" fmla="*/ 1 h 104"/>
                <a:gd name="T110" fmla="*/ 47 w 104"/>
                <a:gd name="T111" fmla="*/ 0 h 104"/>
                <a:gd name="T112" fmla="*/ 42 w 104"/>
                <a:gd name="T113" fmla="*/ 0 h 1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"/>
                <a:gd name="T172" fmla="*/ 0 h 104"/>
                <a:gd name="T173" fmla="*/ 104 w 104"/>
                <a:gd name="T174" fmla="*/ 104 h 1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" h="104">
                  <a:moveTo>
                    <a:pt x="41" y="0"/>
                  </a:moveTo>
                  <a:lnTo>
                    <a:pt x="41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18" y="91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6" y="100"/>
                  </a:lnTo>
                  <a:lnTo>
                    <a:pt x="39" y="101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9" y="102"/>
                  </a:lnTo>
                  <a:lnTo>
                    <a:pt x="51" y="103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69" y="99"/>
                  </a:lnTo>
                  <a:lnTo>
                    <a:pt x="72" y="98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6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4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6" y="77"/>
                  </a:lnTo>
                  <a:lnTo>
                    <a:pt x="97" y="75"/>
                  </a:lnTo>
                  <a:lnTo>
                    <a:pt x="98" y="73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6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9" y="44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100" y="56"/>
                  </a:lnTo>
                  <a:lnTo>
                    <a:pt x="99" y="58"/>
                  </a:lnTo>
                  <a:lnTo>
                    <a:pt x="99" y="60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7" y="67"/>
                  </a:lnTo>
                  <a:lnTo>
                    <a:pt x="96" y="69"/>
                  </a:lnTo>
                  <a:lnTo>
                    <a:pt x="95" y="72"/>
                  </a:lnTo>
                  <a:lnTo>
                    <a:pt x="94" y="74"/>
                  </a:lnTo>
                  <a:lnTo>
                    <a:pt x="93" y="76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89" y="81"/>
                  </a:lnTo>
                  <a:lnTo>
                    <a:pt x="87" y="83"/>
                  </a:lnTo>
                  <a:lnTo>
                    <a:pt x="86" y="85"/>
                  </a:lnTo>
                  <a:lnTo>
                    <a:pt x="84" y="86"/>
                  </a:lnTo>
                  <a:lnTo>
                    <a:pt x="82" y="88"/>
                  </a:lnTo>
                  <a:lnTo>
                    <a:pt x="81" y="89"/>
                  </a:lnTo>
                  <a:lnTo>
                    <a:pt x="79" y="91"/>
                  </a:lnTo>
                  <a:lnTo>
                    <a:pt x="77" y="92"/>
                  </a:lnTo>
                  <a:lnTo>
                    <a:pt x="75" y="93"/>
                  </a:lnTo>
                  <a:lnTo>
                    <a:pt x="72" y="94"/>
                  </a:lnTo>
                  <a:lnTo>
                    <a:pt x="70" y="95"/>
                  </a:lnTo>
                  <a:lnTo>
                    <a:pt x="68" y="96"/>
                  </a:lnTo>
                  <a:lnTo>
                    <a:pt x="66" y="97"/>
                  </a:lnTo>
                  <a:lnTo>
                    <a:pt x="64" y="97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54" y="99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3" y="95"/>
                  </a:lnTo>
                  <a:lnTo>
                    <a:pt x="30" y="94"/>
                  </a:lnTo>
                  <a:lnTo>
                    <a:pt x="28" y="93"/>
                  </a:lnTo>
                  <a:lnTo>
                    <a:pt x="26" y="92"/>
                  </a:lnTo>
                  <a:lnTo>
                    <a:pt x="24" y="91"/>
                  </a:lnTo>
                  <a:lnTo>
                    <a:pt x="23" y="89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5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9" y="74"/>
                  </a:lnTo>
                  <a:lnTo>
                    <a:pt x="8" y="72"/>
                  </a:lnTo>
                  <a:lnTo>
                    <a:pt x="7" y="69"/>
                  </a:lnTo>
                  <a:lnTo>
                    <a:pt x="6" y="67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</a:path>
              </a:pathLst>
            </a:custGeom>
            <a:solidFill>
              <a:srgbClr val="DB07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10" name="Freeform 197"/>
            <p:cNvSpPr>
              <a:spLocks/>
            </p:cNvSpPr>
            <p:nvPr/>
          </p:nvSpPr>
          <p:spPr bwMode="auto">
            <a:xfrm>
              <a:off x="1969" y="2573"/>
              <a:ext cx="101" cy="101"/>
            </a:xfrm>
            <a:custGeom>
              <a:avLst/>
              <a:gdLst>
                <a:gd name="T0" fmla="*/ 39 w 101"/>
                <a:gd name="T1" fmla="*/ 0 h 101"/>
                <a:gd name="T2" fmla="*/ 28 w 101"/>
                <a:gd name="T3" fmla="*/ 4 h 101"/>
                <a:gd name="T4" fmla="*/ 18 w 101"/>
                <a:gd name="T5" fmla="*/ 11 h 101"/>
                <a:gd name="T6" fmla="*/ 9 w 101"/>
                <a:gd name="T7" fmla="*/ 19 h 101"/>
                <a:gd name="T8" fmla="*/ 3 w 101"/>
                <a:gd name="T9" fmla="*/ 30 h 101"/>
                <a:gd name="T10" fmla="*/ 0 w 101"/>
                <a:gd name="T11" fmla="*/ 42 h 101"/>
                <a:gd name="T12" fmla="*/ 0 w 101"/>
                <a:gd name="T13" fmla="*/ 55 h 101"/>
                <a:gd name="T14" fmla="*/ 3 w 101"/>
                <a:gd name="T15" fmla="*/ 67 h 101"/>
                <a:gd name="T16" fmla="*/ 8 w 101"/>
                <a:gd name="T17" fmla="*/ 77 h 101"/>
                <a:gd name="T18" fmla="*/ 16 w 101"/>
                <a:gd name="T19" fmla="*/ 87 h 101"/>
                <a:gd name="T20" fmla="*/ 26 w 101"/>
                <a:gd name="T21" fmla="*/ 94 h 101"/>
                <a:gd name="T22" fmla="*/ 37 w 101"/>
                <a:gd name="T23" fmla="*/ 98 h 101"/>
                <a:gd name="T24" fmla="*/ 50 w 101"/>
                <a:gd name="T25" fmla="*/ 100 h 101"/>
                <a:gd name="T26" fmla="*/ 62 w 101"/>
                <a:gd name="T27" fmla="*/ 98 h 101"/>
                <a:gd name="T28" fmla="*/ 73 w 101"/>
                <a:gd name="T29" fmla="*/ 94 h 101"/>
                <a:gd name="T30" fmla="*/ 83 w 101"/>
                <a:gd name="T31" fmla="*/ 87 h 101"/>
                <a:gd name="T32" fmla="*/ 91 w 101"/>
                <a:gd name="T33" fmla="*/ 77 h 101"/>
                <a:gd name="T34" fmla="*/ 97 w 101"/>
                <a:gd name="T35" fmla="*/ 67 h 101"/>
                <a:gd name="T36" fmla="*/ 99 w 101"/>
                <a:gd name="T37" fmla="*/ 55 h 101"/>
                <a:gd name="T38" fmla="*/ 99 w 101"/>
                <a:gd name="T39" fmla="*/ 49 h 101"/>
                <a:gd name="T40" fmla="*/ 95 w 101"/>
                <a:gd name="T41" fmla="*/ 40 h 101"/>
                <a:gd name="T42" fmla="*/ 93 w 101"/>
                <a:gd name="T43" fmla="*/ 33 h 101"/>
                <a:gd name="T44" fmla="*/ 96 w 101"/>
                <a:gd name="T45" fmla="*/ 38 h 101"/>
                <a:gd name="T46" fmla="*/ 97 w 101"/>
                <a:gd name="T47" fmla="*/ 42 h 101"/>
                <a:gd name="T48" fmla="*/ 98 w 101"/>
                <a:gd name="T49" fmla="*/ 46 h 101"/>
                <a:gd name="T50" fmla="*/ 96 w 101"/>
                <a:gd name="T51" fmla="*/ 49 h 101"/>
                <a:gd name="T52" fmla="*/ 95 w 101"/>
                <a:gd name="T53" fmla="*/ 61 h 101"/>
                <a:gd name="T54" fmla="*/ 91 w 101"/>
                <a:gd name="T55" fmla="*/ 72 h 101"/>
                <a:gd name="T56" fmla="*/ 84 w 101"/>
                <a:gd name="T57" fmla="*/ 81 h 101"/>
                <a:gd name="T58" fmla="*/ 76 w 101"/>
                <a:gd name="T59" fmla="*/ 88 h 101"/>
                <a:gd name="T60" fmla="*/ 66 w 101"/>
                <a:gd name="T61" fmla="*/ 93 h 101"/>
                <a:gd name="T62" fmla="*/ 54 w 101"/>
                <a:gd name="T63" fmla="*/ 96 h 101"/>
                <a:gd name="T64" fmla="*/ 42 w 101"/>
                <a:gd name="T65" fmla="*/ 96 h 101"/>
                <a:gd name="T66" fmla="*/ 31 w 101"/>
                <a:gd name="T67" fmla="*/ 92 h 101"/>
                <a:gd name="T68" fmla="*/ 22 w 101"/>
                <a:gd name="T69" fmla="*/ 87 h 101"/>
                <a:gd name="T70" fmla="*/ 13 w 101"/>
                <a:gd name="T71" fmla="*/ 79 h 101"/>
                <a:gd name="T72" fmla="*/ 8 w 101"/>
                <a:gd name="T73" fmla="*/ 70 h 101"/>
                <a:gd name="T74" fmla="*/ 4 w 101"/>
                <a:gd name="T75" fmla="*/ 59 h 101"/>
                <a:gd name="T76" fmla="*/ 3 w 101"/>
                <a:gd name="T77" fmla="*/ 47 h 101"/>
                <a:gd name="T78" fmla="*/ 5 w 101"/>
                <a:gd name="T79" fmla="*/ 36 h 101"/>
                <a:gd name="T80" fmla="*/ 10 w 101"/>
                <a:gd name="T81" fmla="*/ 25 h 101"/>
                <a:gd name="T82" fmla="*/ 17 w 101"/>
                <a:gd name="T83" fmla="*/ 17 h 101"/>
                <a:gd name="T84" fmla="*/ 25 w 101"/>
                <a:gd name="T85" fmla="*/ 10 h 101"/>
                <a:gd name="T86" fmla="*/ 36 w 101"/>
                <a:gd name="T87" fmla="*/ 5 h 101"/>
                <a:gd name="T88" fmla="*/ 47 w 101"/>
                <a:gd name="T89" fmla="*/ 3 h 101"/>
                <a:gd name="T90" fmla="*/ 59 w 101"/>
                <a:gd name="T91" fmla="*/ 4 h 101"/>
                <a:gd name="T92" fmla="*/ 66 w 101"/>
                <a:gd name="T93" fmla="*/ 6 h 101"/>
                <a:gd name="T94" fmla="*/ 62 w 101"/>
                <a:gd name="T95" fmla="*/ 4 h 101"/>
                <a:gd name="T96" fmla="*/ 57 w 101"/>
                <a:gd name="T97" fmla="*/ 2 h 101"/>
                <a:gd name="T98" fmla="*/ 53 w 101"/>
                <a:gd name="T99" fmla="*/ 1 h 101"/>
                <a:gd name="T100" fmla="*/ 49 w 101"/>
                <a:gd name="T101" fmla="*/ 0 h 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101"/>
                <a:gd name="T155" fmla="*/ 101 w 101"/>
                <a:gd name="T156" fmla="*/ 101 h 1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101">
                  <a:moveTo>
                    <a:pt x="47" y="0"/>
                  </a:move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1" y="81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2" y="91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8" y="95"/>
                  </a:lnTo>
                  <a:lnTo>
                    <a:pt x="30" y="96"/>
                  </a:lnTo>
                  <a:lnTo>
                    <a:pt x="32" y="97"/>
                  </a:lnTo>
                  <a:lnTo>
                    <a:pt x="35" y="97"/>
                  </a:lnTo>
                  <a:lnTo>
                    <a:pt x="37" y="98"/>
                  </a:lnTo>
                  <a:lnTo>
                    <a:pt x="39" y="99"/>
                  </a:lnTo>
                  <a:lnTo>
                    <a:pt x="42" y="99"/>
                  </a:lnTo>
                  <a:lnTo>
                    <a:pt x="44" y="99"/>
                  </a:lnTo>
                  <a:lnTo>
                    <a:pt x="47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55" y="99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98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7" y="91"/>
                  </a:lnTo>
                  <a:lnTo>
                    <a:pt x="79" y="90"/>
                  </a:lnTo>
                  <a:lnTo>
                    <a:pt x="81" y="88"/>
                  </a:lnTo>
                  <a:lnTo>
                    <a:pt x="83" y="87"/>
                  </a:lnTo>
                  <a:lnTo>
                    <a:pt x="85" y="85"/>
                  </a:lnTo>
                  <a:lnTo>
                    <a:pt x="87" y="83"/>
                  </a:lnTo>
                  <a:lnTo>
                    <a:pt x="88" y="81"/>
                  </a:lnTo>
                  <a:lnTo>
                    <a:pt x="90" y="79"/>
                  </a:lnTo>
                  <a:lnTo>
                    <a:pt x="91" y="77"/>
                  </a:lnTo>
                  <a:lnTo>
                    <a:pt x="92" y="75"/>
                  </a:lnTo>
                  <a:lnTo>
                    <a:pt x="94" y="73"/>
                  </a:lnTo>
                  <a:lnTo>
                    <a:pt x="95" y="71"/>
                  </a:lnTo>
                  <a:lnTo>
                    <a:pt x="96" y="69"/>
                  </a:lnTo>
                  <a:lnTo>
                    <a:pt x="97" y="67"/>
                  </a:lnTo>
                  <a:lnTo>
                    <a:pt x="97" y="64"/>
                  </a:lnTo>
                  <a:lnTo>
                    <a:pt x="98" y="62"/>
                  </a:lnTo>
                  <a:lnTo>
                    <a:pt x="99" y="60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100" y="52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9" y="50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6" y="45"/>
                  </a:lnTo>
                  <a:lnTo>
                    <a:pt x="96" y="42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4" y="36"/>
                  </a:lnTo>
                  <a:lnTo>
                    <a:pt x="93" y="33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4" y="34"/>
                  </a:lnTo>
                  <a:lnTo>
                    <a:pt x="94" y="35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6" y="38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5" y="61"/>
                  </a:lnTo>
                  <a:lnTo>
                    <a:pt x="94" y="63"/>
                  </a:lnTo>
                  <a:lnTo>
                    <a:pt x="93" y="66"/>
                  </a:lnTo>
                  <a:lnTo>
                    <a:pt x="93" y="68"/>
                  </a:lnTo>
                  <a:lnTo>
                    <a:pt x="92" y="70"/>
                  </a:lnTo>
                  <a:lnTo>
                    <a:pt x="91" y="72"/>
                  </a:lnTo>
                  <a:lnTo>
                    <a:pt x="89" y="74"/>
                  </a:lnTo>
                  <a:lnTo>
                    <a:pt x="88" y="76"/>
                  </a:lnTo>
                  <a:lnTo>
                    <a:pt x="87" y="77"/>
                  </a:lnTo>
                  <a:lnTo>
                    <a:pt x="86" y="79"/>
                  </a:lnTo>
                  <a:lnTo>
                    <a:pt x="84" y="81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9" y="85"/>
                  </a:lnTo>
                  <a:lnTo>
                    <a:pt x="77" y="87"/>
                  </a:lnTo>
                  <a:lnTo>
                    <a:pt x="76" y="88"/>
                  </a:lnTo>
                  <a:lnTo>
                    <a:pt x="74" y="89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68" y="92"/>
                  </a:lnTo>
                  <a:lnTo>
                    <a:pt x="66" y="93"/>
                  </a:lnTo>
                  <a:lnTo>
                    <a:pt x="63" y="94"/>
                  </a:lnTo>
                  <a:lnTo>
                    <a:pt x="61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5" y="96"/>
                  </a:lnTo>
                  <a:lnTo>
                    <a:pt x="42" y="96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4" y="93"/>
                  </a:lnTo>
                  <a:lnTo>
                    <a:pt x="31" y="92"/>
                  </a:lnTo>
                  <a:lnTo>
                    <a:pt x="29" y="92"/>
                  </a:lnTo>
                  <a:lnTo>
                    <a:pt x="27" y="91"/>
                  </a:lnTo>
                  <a:lnTo>
                    <a:pt x="25" y="89"/>
                  </a:lnTo>
                  <a:lnTo>
                    <a:pt x="24" y="88"/>
                  </a:lnTo>
                  <a:lnTo>
                    <a:pt x="22" y="87"/>
                  </a:lnTo>
                  <a:lnTo>
                    <a:pt x="20" y="85"/>
                  </a:lnTo>
                  <a:lnTo>
                    <a:pt x="18" y="84"/>
                  </a:lnTo>
                  <a:lnTo>
                    <a:pt x="17" y="82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2" y="77"/>
                  </a:lnTo>
                  <a:lnTo>
                    <a:pt x="11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5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</a:path>
              </a:pathLst>
            </a:custGeom>
            <a:solidFill>
              <a:srgbClr val="E30D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11" name="Freeform 198"/>
            <p:cNvSpPr>
              <a:spLocks/>
            </p:cNvSpPr>
            <p:nvPr/>
          </p:nvSpPr>
          <p:spPr bwMode="auto">
            <a:xfrm>
              <a:off x="1970" y="2576"/>
              <a:ext cx="97" cy="97"/>
            </a:xfrm>
            <a:custGeom>
              <a:avLst/>
              <a:gdLst>
                <a:gd name="T0" fmla="*/ 94 w 97"/>
                <a:gd name="T1" fmla="*/ 39 h 97"/>
                <a:gd name="T2" fmla="*/ 91 w 97"/>
                <a:gd name="T3" fmla="*/ 30 h 97"/>
                <a:gd name="T4" fmla="*/ 86 w 97"/>
                <a:gd name="T5" fmla="*/ 23 h 97"/>
                <a:gd name="T6" fmla="*/ 80 w 97"/>
                <a:gd name="T7" fmla="*/ 16 h 97"/>
                <a:gd name="T8" fmla="*/ 72 w 97"/>
                <a:gd name="T9" fmla="*/ 9 h 97"/>
                <a:gd name="T10" fmla="*/ 64 w 97"/>
                <a:gd name="T11" fmla="*/ 4 h 97"/>
                <a:gd name="T12" fmla="*/ 56 w 97"/>
                <a:gd name="T13" fmla="*/ 1 h 97"/>
                <a:gd name="T14" fmla="*/ 45 w 97"/>
                <a:gd name="T15" fmla="*/ 0 h 97"/>
                <a:gd name="T16" fmla="*/ 33 w 97"/>
                <a:gd name="T17" fmla="*/ 2 h 97"/>
                <a:gd name="T18" fmla="*/ 23 w 97"/>
                <a:gd name="T19" fmla="*/ 6 h 97"/>
                <a:gd name="T20" fmla="*/ 14 w 97"/>
                <a:gd name="T21" fmla="*/ 14 h 97"/>
                <a:gd name="T22" fmla="*/ 6 w 97"/>
                <a:gd name="T23" fmla="*/ 23 h 97"/>
                <a:gd name="T24" fmla="*/ 2 w 97"/>
                <a:gd name="T25" fmla="*/ 33 h 97"/>
                <a:gd name="T26" fmla="*/ 0 w 97"/>
                <a:gd name="T27" fmla="*/ 45 h 97"/>
                <a:gd name="T28" fmla="*/ 1 w 97"/>
                <a:gd name="T29" fmla="*/ 57 h 97"/>
                <a:gd name="T30" fmla="*/ 4 w 97"/>
                <a:gd name="T31" fmla="*/ 68 h 97"/>
                <a:gd name="T32" fmla="*/ 11 w 97"/>
                <a:gd name="T33" fmla="*/ 78 h 97"/>
                <a:gd name="T34" fmla="*/ 19 w 97"/>
                <a:gd name="T35" fmla="*/ 86 h 97"/>
                <a:gd name="T36" fmla="*/ 29 w 97"/>
                <a:gd name="T37" fmla="*/ 92 h 97"/>
                <a:gd name="T38" fmla="*/ 40 w 97"/>
                <a:gd name="T39" fmla="*/ 95 h 97"/>
                <a:gd name="T40" fmla="*/ 52 w 97"/>
                <a:gd name="T41" fmla="*/ 95 h 97"/>
                <a:gd name="T42" fmla="*/ 64 w 97"/>
                <a:gd name="T43" fmla="*/ 93 h 97"/>
                <a:gd name="T44" fmla="*/ 74 w 97"/>
                <a:gd name="T45" fmla="*/ 87 h 97"/>
                <a:gd name="T46" fmla="*/ 83 w 97"/>
                <a:gd name="T47" fmla="*/ 80 h 97"/>
                <a:gd name="T48" fmla="*/ 90 w 97"/>
                <a:gd name="T49" fmla="*/ 70 h 97"/>
                <a:gd name="T50" fmla="*/ 94 w 97"/>
                <a:gd name="T51" fmla="*/ 60 h 97"/>
                <a:gd name="T52" fmla="*/ 96 w 97"/>
                <a:gd name="T53" fmla="*/ 47 h 97"/>
                <a:gd name="T54" fmla="*/ 91 w 97"/>
                <a:gd name="T55" fmla="*/ 39 h 97"/>
                <a:gd name="T56" fmla="*/ 88 w 97"/>
                <a:gd name="T57" fmla="*/ 28 h 97"/>
                <a:gd name="T58" fmla="*/ 82 w 97"/>
                <a:gd name="T59" fmla="*/ 19 h 97"/>
                <a:gd name="T60" fmla="*/ 74 w 97"/>
                <a:gd name="T61" fmla="*/ 12 h 97"/>
                <a:gd name="T62" fmla="*/ 65 w 97"/>
                <a:gd name="T63" fmla="*/ 6 h 97"/>
                <a:gd name="T64" fmla="*/ 54 w 97"/>
                <a:gd name="T65" fmla="*/ 3 h 97"/>
                <a:gd name="T66" fmla="*/ 43 w 97"/>
                <a:gd name="T67" fmla="*/ 3 h 97"/>
                <a:gd name="T68" fmla="*/ 32 w 97"/>
                <a:gd name="T69" fmla="*/ 6 h 97"/>
                <a:gd name="T70" fmla="*/ 23 w 97"/>
                <a:gd name="T71" fmla="*/ 11 h 97"/>
                <a:gd name="T72" fmla="*/ 15 w 97"/>
                <a:gd name="T73" fmla="*/ 17 h 97"/>
                <a:gd name="T74" fmla="*/ 8 w 97"/>
                <a:gd name="T75" fmla="*/ 26 h 97"/>
                <a:gd name="T76" fmla="*/ 4 w 97"/>
                <a:gd name="T77" fmla="*/ 36 h 97"/>
                <a:gd name="T78" fmla="*/ 3 w 97"/>
                <a:gd name="T79" fmla="*/ 47 h 97"/>
                <a:gd name="T80" fmla="*/ 4 w 97"/>
                <a:gd name="T81" fmla="*/ 59 h 97"/>
                <a:gd name="T82" fmla="*/ 8 w 97"/>
                <a:gd name="T83" fmla="*/ 69 h 97"/>
                <a:gd name="T84" fmla="*/ 15 w 97"/>
                <a:gd name="T85" fmla="*/ 78 h 97"/>
                <a:gd name="T86" fmla="*/ 23 w 97"/>
                <a:gd name="T87" fmla="*/ 84 h 97"/>
                <a:gd name="T88" fmla="*/ 32 w 97"/>
                <a:gd name="T89" fmla="*/ 89 h 97"/>
                <a:gd name="T90" fmla="*/ 43 w 97"/>
                <a:gd name="T91" fmla="*/ 92 h 97"/>
                <a:gd name="T92" fmla="*/ 54 w 97"/>
                <a:gd name="T93" fmla="*/ 92 h 97"/>
                <a:gd name="T94" fmla="*/ 65 w 97"/>
                <a:gd name="T95" fmla="*/ 89 h 97"/>
                <a:gd name="T96" fmla="*/ 74 w 97"/>
                <a:gd name="T97" fmla="*/ 83 h 97"/>
                <a:gd name="T98" fmla="*/ 82 w 97"/>
                <a:gd name="T99" fmla="*/ 76 h 97"/>
                <a:gd name="T100" fmla="*/ 88 w 97"/>
                <a:gd name="T101" fmla="*/ 67 h 97"/>
                <a:gd name="T102" fmla="*/ 91 w 97"/>
                <a:gd name="T103" fmla="*/ 56 h 97"/>
                <a:gd name="T104" fmla="*/ 96 w 97"/>
                <a:gd name="T105" fmla="*/ 47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"/>
                <a:gd name="T160" fmla="*/ 0 h 97"/>
                <a:gd name="T161" fmla="*/ 97 w 97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" h="97">
                  <a:moveTo>
                    <a:pt x="96" y="47"/>
                  </a:moveTo>
                  <a:lnTo>
                    <a:pt x="96" y="45"/>
                  </a:lnTo>
                  <a:lnTo>
                    <a:pt x="95" y="43"/>
                  </a:lnTo>
                  <a:lnTo>
                    <a:pt x="95" y="41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1" y="30"/>
                  </a:lnTo>
                  <a:lnTo>
                    <a:pt x="90" y="29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7" y="24"/>
                  </a:lnTo>
                  <a:lnTo>
                    <a:pt x="86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7" y="13"/>
                  </a:lnTo>
                  <a:lnTo>
                    <a:pt x="75" y="12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71" y="8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3" y="66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1" y="78"/>
                  </a:lnTo>
                  <a:lnTo>
                    <a:pt x="12" y="80"/>
                  </a:lnTo>
                  <a:lnTo>
                    <a:pt x="14" y="81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19" y="86"/>
                  </a:lnTo>
                  <a:lnTo>
                    <a:pt x="21" y="87"/>
                  </a:lnTo>
                  <a:lnTo>
                    <a:pt x="23" y="89"/>
                  </a:lnTo>
                  <a:lnTo>
                    <a:pt x="25" y="90"/>
                  </a:lnTo>
                  <a:lnTo>
                    <a:pt x="27" y="91"/>
                  </a:lnTo>
                  <a:lnTo>
                    <a:pt x="29" y="92"/>
                  </a:lnTo>
                  <a:lnTo>
                    <a:pt x="31" y="93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3" y="95"/>
                  </a:lnTo>
                  <a:lnTo>
                    <a:pt x="45" y="96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6" y="92"/>
                  </a:lnTo>
                  <a:lnTo>
                    <a:pt x="68" y="91"/>
                  </a:lnTo>
                  <a:lnTo>
                    <a:pt x="70" y="90"/>
                  </a:lnTo>
                  <a:lnTo>
                    <a:pt x="72" y="89"/>
                  </a:lnTo>
                  <a:lnTo>
                    <a:pt x="74" y="87"/>
                  </a:lnTo>
                  <a:lnTo>
                    <a:pt x="76" y="86"/>
                  </a:lnTo>
                  <a:lnTo>
                    <a:pt x="78" y="85"/>
                  </a:lnTo>
                  <a:lnTo>
                    <a:pt x="80" y="83"/>
                  </a:lnTo>
                  <a:lnTo>
                    <a:pt x="81" y="81"/>
                  </a:lnTo>
                  <a:lnTo>
                    <a:pt x="83" y="80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7" y="74"/>
                  </a:lnTo>
                  <a:lnTo>
                    <a:pt x="89" y="72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4" y="60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5" y="52"/>
                  </a:lnTo>
                  <a:lnTo>
                    <a:pt x="96" y="50"/>
                  </a:lnTo>
                  <a:lnTo>
                    <a:pt x="96" y="47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2" y="41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9" y="30"/>
                  </a:lnTo>
                  <a:lnTo>
                    <a:pt x="88" y="28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2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1" y="5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5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7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67" y="88"/>
                  </a:lnTo>
                  <a:lnTo>
                    <a:pt x="69" y="87"/>
                  </a:lnTo>
                  <a:lnTo>
                    <a:pt x="71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2"/>
                  </a:lnTo>
                  <a:lnTo>
                    <a:pt x="78" y="81"/>
                  </a:lnTo>
                  <a:lnTo>
                    <a:pt x="79" y="79"/>
                  </a:lnTo>
                  <a:lnTo>
                    <a:pt x="81" y="78"/>
                  </a:lnTo>
                  <a:lnTo>
                    <a:pt x="82" y="76"/>
                  </a:lnTo>
                  <a:lnTo>
                    <a:pt x="83" y="74"/>
                  </a:lnTo>
                  <a:lnTo>
                    <a:pt x="84" y="72"/>
                  </a:lnTo>
                  <a:lnTo>
                    <a:pt x="86" y="71"/>
                  </a:lnTo>
                  <a:lnTo>
                    <a:pt x="87" y="69"/>
                  </a:lnTo>
                  <a:lnTo>
                    <a:pt x="88" y="67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0" y="61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7"/>
                  </a:lnTo>
                  <a:lnTo>
                    <a:pt x="96" y="47"/>
                  </a:lnTo>
                </a:path>
              </a:pathLst>
            </a:custGeom>
            <a:solidFill>
              <a:srgbClr val="E80D0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12" name="Freeform 199"/>
            <p:cNvSpPr>
              <a:spLocks/>
            </p:cNvSpPr>
            <p:nvPr/>
          </p:nvSpPr>
          <p:spPr bwMode="auto">
            <a:xfrm>
              <a:off x="1971" y="2576"/>
              <a:ext cx="96" cy="95"/>
            </a:xfrm>
            <a:custGeom>
              <a:avLst/>
              <a:gdLst>
                <a:gd name="T0" fmla="*/ 94 w 96"/>
                <a:gd name="T1" fmla="*/ 37 h 95"/>
                <a:gd name="T2" fmla="*/ 90 w 96"/>
                <a:gd name="T3" fmla="*/ 28 h 95"/>
                <a:gd name="T4" fmla="*/ 87 w 96"/>
                <a:gd name="T5" fmla="*/ 23 h 95"/>
                <a:gd name="T6" fmla="*/ 84 w 96"/>
                <a:gd name="T7" fmla="*/ 18 h 95"/>
                <a:gd name="T8" fmla="*/ 80 w 96"/>
                <a:gd name="T9" fmla="*/ 14 h 95"/>
                <a:gd name="T10" fmla="*/ 75 w 96"/>
                <a:gd name="T11" fmla="*/ 10 h 95"/>
                <a:gd name="T12" fmla="*/ 71 w 96"/>
                <a:gd name="T13" fmla="*/ 7 h 95"/>
                <a:gd name="T14" fmla="*/ 66 w 96"/>
                <a:gd name="T15" fmla="*/ 3 h 95"/>
                <a:gd name="T16" fmla="*/ 57 w 96"/>
                <a:gd name="T17" fmla="*/ 0 h 95"/>
                <a:gd name="T18" fmla="*/ 45 w 96"/>
                <a:gd name="T19" fmla="*/ 0 h 95"/>
                <a:gd name="T20" fmla="*/ 33 w 96"/>
                <a:gd name="T21" fmla="*/ 2 h 95"/>
                <a:gd name="T22" fmla="*/ 22 w 96"/>
                <a:gd name="T23" fmla="*/ 6 h 95"/>
                <a:gd name="T24" fmla="*/ 13 w 96"/>
                <a:gd name="T25" fmla="*/ 13 h 95"/>
                <a:gd name="T26" fmla="*/ 6 w 96"/>
                <a:gd name="T27" fmla="*/ 22 h 95"/>
                <a:gd name="T28" fmla="*/ 2 w 96"/>
                <a:gd name="T29" fmla="*/ 32 h 95"/>
                <a:gd name="T30" fmla="*/ 0 w 96"/>
                <a:gd name="T31" fmla="*/ 44 h 95"/>
                <a:gd name="T32" fmla="*/ 1 w 96"/>
                <a:gd name="T33" fmla="*/ 56 h 95"/>
                <a:gd name="T34" fmla="*/ 4 w 96"/>
                <a:gd name="T35" fmla="*/ 67 h 95"/>
                <a:gd name="T36" fmla="*/ 10 w 96"/>
                <a:gd name="T37" fmla="*/ 76 h 95"/>
                <a:gd name="T38" fmla="*/ 19 w 96"/>
                <a:gd name="T39" fmla="*/ 84 h 95"/>
                <a:gd name="T40" fmla="*/ 29 w 96"/>
                <a:gd name="T41" fmla="*/ 90 h 95"/>
                <a:gd name="T42" fmla="*/ 40 w 96"/>
                <a:gd name="T43" fmla="*/ 93 h 95"/>
                <a:gd name="T44" fmla="*/ 52 w 96"/>
                <a:gd name="T45" fmla="*/ 93 h 95"/>
                <a:gd name="T46" fmla="*/ 63 w 96"/>
                <a:gd name="T47" fmla="*/ 91 h 95"/>
                <a:gd name="T48" fmla="*/ 74 w 96"/>
                <a:gd name="T49" fmla="*/ 85 h 95"/>
                <a:gd name="T50" fmla="*/ 82 w 96"/>
                <a:gd name="T51" fmla="*/ 78 h 95"/>
                <a:gd name="T52" fmla="*/ 89 w 96"/>
                <a:gd name="T53" fmla="*/ 69 h 95"/>
                <a:gd name="T54" fmla="*/ 93 w 96"/>
                <a:gd name="T55" fmla="*/ 58 h 95"/>
                <a:gd name="T56" fmla="*/ 95 w 96"/>
                <a:gd name="T57" fmla="*/ 46 h 95"/>
                <a:gd name="T58" fmla="*/ 90 w 96"/>
                <a:gd name="T59" fmla="*/ 38 h 95"/>
                <a:gd name="T60" fmla="*/ 87 w 96"/>
                <a:gd name="T61" fmla="*/ 28 h 95"/>
                <a:gd name="T62" fmla="*/ 81 w 96"/>
                <a:gd name="T63" fmla="*/ 19 h 95"/>
                <a:gd name="T64" fmla="*/ 73 w 96"/>
                <a:gd name="T65" fmla="*/ 12 h 95"/>
                <a:gd name="T66" fmla="*/ 64 w 96"/>
                <a:gd name="T67" fmla="*/ 6 h 95"/>
                <a:gd name="T68" fmla="*/ 54 w 96"/>
                <a:gd name="T69" fmla="*/ 3 h 95"/>
                <a:gd name="T70" fmla="*/ 43 w 96"/>
                <a:gd name="T71" fmla="*/ 3 h 95"/>
                <a:gd name="T72" fmla="*/ 32 w 96"/>
                <a:gd name="T73" fmla="*/ 6 h 95"/>
                <a:gd name="T74" fmla="*/ 22 w 96"/>
                <a:gd name="T75" fmla="*/ 10 h 95"/>
                <a:gd name="T76" fmla="*/ 15 w 96"/>
                <a:gd name="T77" fmla="*/ 17 h 95"/>
                <a:gd name="T78" fmla="*/ 8 w 96"/>
                <a:gd name="T79" fmla="*/ 26 h 95"/>
                <a:gd name="T80" fmla="*/ 4 w 96"/>
                <a:gd name="T81" fmla="*/ 36 h 95"/>
                <a:gd name="T82" fmla="*/ 3 w 96"/>
                <a:gd name="T83" fmla="*/ 46 h 95"/>
                <a:gd name="T84" fmla="*/ 4 w 96"/>
                <a:gd name="T85" fmla="*/ 57 h 95"/>
                <a:gd name="T86" fmla="*/ 8 w 96"/>
                <a:gd name="T87" fmla="*/ 67 h 95"/>
                <a:gd name="T88" fmla="*/ 15 w 96"/>
                <a:gd name="T89" fmla="*/ 76 h 95"/>
                <a:gd name="T90" fmla="*/ 22 w 96"/>
                <a:gd name="T91" fmla="*/ 83 h 95"/>
                <a:gd name="T92" fmla="*/ 32 w 96"/>
                <a:gd name="T93" fmla="*/ 87 h 95"/>
                <a:gd name="T94" fmla="*/ 43 w 96"/>
                <a:gd name="T95" fmla="*/ 90 h 95"/>
                <a:gd name="T96" fmla="*/ 54 w 96"/>
                <a:gd name="T97" fmla="*/ 90 h 95"/>
                <a:gd name="T98" fmla="*/ 64 w 96"/>
                <a:gd name="T99" fmla="*/ 87 h 95"/>
                <a:gd name="T100" fmla="*/ 73 w 96"/>
                <a:gd name="T101" fmla="*/ 81 h 95"/>
                <a:gd name="T102" fmla="*/ 81 w 96"/>
                <a:gd name="T103" fmla="*/ 74 h 95"/>
                <a:gd name="T104" fmla="*/ 87 w 96"/>
                <a:gd name="T105" fmla="*/ 65 h 95"/>
                <a:gd name="T106" fmla="*/ 90 w 96"/>
                <a:gd name="T107" fmla="*/ 55 h 95"/>
                <a:gd name="T108" fmla="*/ 95 w 96"/>
                <a:gd name="T109" fmla="*/ 46 h 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95"/>
                <a:gd name="T167" fmla="*/ 96 w 96"/>
                <a:gd name="T168" fmla="*/ 95 h 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95">
                  <a:moveTo>
                    <a:pt x="95" y="46"/>
                  </a:moveTo>
                  <a:lnTo>
                    <a:pt x="95" y="44"/>
                  </a:lnTo>
                  <a:lnTo>
                    <a:pt x="94" y="42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5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29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89" y="26"/>
                  </a:lnTo>
                  <a:lnTo>
                    <a:pt x="89" y="25"/>
                  </a:lnTo>
                  <a:lnTo>
                    <a:pt x="88" y="24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19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1" y="15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8" y="12"/>
                  </a:lnTo>
                  <a:lnTo>
                    <a:pt x="77" y="12"/>
                  </a:lnTo>
                  <a:lnTo>
                    <a:pt x="76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3" y="8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9" y="5"/>
                  </a:lnTo>
                  <a:lnTo>
                    <a:pt x="68" y="5"/>
                  </a:lnTo>
                  <a:lnTo>
                    <a:pt x="67" y="4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3" y="65"/>
                  </a:lnTo>
                  <a:lnTo>
                    <a:pt x="4" y="67"/>
                  </a:lnTo>
                  <a:lnTo>
                    <a:pt x="5" y="69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9" y="75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3" y="80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1" y="85"/>
                  </a:lnTo>
                  <a:lnTo>
                    <a:pt x="22" y="87"/>
                  </a:lnTo>
                  <a:lnTo>
                    <a:pt x="24" y="88"/>
                  </a:lnTo>
                  <a:lnTo>
                    <a:pt x="26" y="89"/>
                  </a:lnTo>
                  <a:lnTo>
                    <a:pt x="29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5" y="92"/>
                  </a:lnTo>
                  <a:lnTo>
                    <a:pt x="37" y="93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5" y="93"/>
                  </a:lnTo>
                  <a:lnTo>
                    <a:pt x="47" y="94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6" y="90"/>
                  </a:lnTo>
                  <a:lnTo>
                    <a:pt x="68" y="89"/>
                  </a:lnTo>
                  <a:lnTo>
                    <a:pt x="70" y="88"/>
                  </a:lnTo>
                  <a:lnTo>
                    <a:pt x="72" y="87"/>
                  </a:lnTo>
                  <a:lnTo>
                    <a:pt x="74" y="85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9" y="81"/>
                  </a:lnTo>
                  <a:lnTo>
                    <a:pt x="81" y="80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5" y="75"/>
                  </a:lnTo>
                  <a:lnTo>
                    <a:pt x="86" y="73"/>
                  </a:lnTo>
                  <a:lnTo>
                    <a:pt x="88" y="71"/>
                  </a:lnTo>
                  <a:lnTo>
                    <a:pt x="89" y="69"/>
                  </a:lnTo>
                  <a:lnTo>
                    <a:pt x="90" y="67"/>
                  </a:lnTo>
                  <a:lnTo>
                    <a:pt x="91" y="65"/>
                  </a:lnTo>
                  <a:lnTo>
                    <a:pt x="92" y="63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49"/>
                  </a:lnTo>
                  <a:lnTo>
                    <a:pt x="95" y="46"/>
                  </a:lnTo>
                  <a:lnTo>
                    <a:pt x="91" y="46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7" y="28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4" y="22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5" y="13"/>
                  </a:lnTo>
                  <a:lnTo>
                    <a:pt x="73" y="12"/>
                  </a:lnTo>
                  <a:lnTo>
                    <a:pt x="72" y="10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7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5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7" y="65"/>
                  </a:lnTo>
                  <a:lnTo>
                    <a:pt x="8" y="67"/>
                  </a:lnTo>
                  <a:lnTo>
                    <a:pt x="9" y="69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5" y="76"/>
                  </a:lnTo>
                  <a:lnTo>
                    <a:pt x="16" y="77"/>
                  </a:lnTo>
                  <a:lnTo>
                    <a:pt x="17" y="79"/>
                  </a:lnTo>
                  <a:lnTo>
                    <a:pt x="19" y="80"/>
                  </a:lnTo>
                  <a:lnTo>
                    <a:pt x="21" y="81"/>
                  </a:lnTo>
                  <a:lnTo>
                    <a:pt x="22" y="83"/>
                  </a:lnTo>
                  <a:lnTo>
                    <a:pt x="24" y="84"/>
                  </a:lnTo>
                  <a:lnTo>
                    <a:pt x="26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51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60" y="88"/>
                  </a:lnTo>
                  <a:lnTo>
                    <a:pt x="62" y="87"/>
                  </a:lnTo>
                  <a:lnTo>
                    <a:pt x="64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3" y="81"/>
                  </a:lnTo>
                  <a:lnTo>
                    <a:pt x="75" y="80"/>
                  </a:lnTo>
                  <a:lnTo>
                    <a:pt x="77" y="79"/>
                  </a:lnTo>
                  <a:lnTo>
                    <a:pt x="78" y="77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9" y="59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1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5" y="46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13" name="Freeform 200"/>
            <p:cNvSpPr>
              <a:spLocks/>
            </p:cNvSpPr>
            <p:nvPr/>
          </p:nvSpPr>
          <p:spPr bwMode="auto">
            <a:xfrm>
              <a:off x="1974" y="2577"/>
              <a:ext cx="92" cy="92"/>
            </a:xfrm>
            <a:custGeom>
              <a:avLst/>
              <a:gdLst>
                <a:gd name="T0" fmla="*/ 90 w 92"/>
                <a:gd name="T1" fmla="*/ 36 h 92"/>
                <a:gd name="T2" fmla="*/ 86 w 92"/>
                <a:gd name="T3" fmla="*/ 25 h 92"/>
                <a:gd name="T4" fmla="*/ 80 w 92"/>
                <a:gd name="T5" fmla="*/ 16 h 92"/>
                <a:gd name="T6" fmla="*/ 72 w 92"/>
                <a:gd name="T7" fmla="*/ 9 h 92"/>
                <a:gd name="T8" fmla="*/ 63 w 92"/>
                <a:gd name="T9" fmla="*/ 3 h 92"/>
                <a:gd name="T10" fmla="*/ 52 w 92"/>
                <a:gd name="T11" fmla="*/ 0 h 92"/>
                <a:gd name="T12" fmla="*/ 40 w 92"/>
                <a:gd name="T13" fmla="*/ 0 h 92"/>
                <a:gd name="T14" fmla="*/ 29 w 92"/>
                <a:gd name="T15" fmla="*/ 2 h 92"/>
                <a:gd name="T16" fmla="*/ 20 w 92"/>
                <a:gd name="T17" fmla="*/ 7 h 92"/>
                <a:gd name="T18" fmla="*/ 11 w 92"/>
                <a:gd name="T19" fmla="*/ 14 h 92"/>
                <a:gd name="T20" fmla="*/ 5 w 92"/>
                <a:gd name="T21" fmla="*/ 23 h 92"/>
                <a:gd name="T22" fmla="*/ 1 w 92"/>
                <a:gd name="T23" fmla="*/ 34 h 92"/>
                <a:gd name="T24" fmla="*/ 0 w 92"/>
                <a:gd name="T25" fmla="*/ 45 h 92"/>
                <a:gd name="T26" fmla="*/ 1 w 92"/>
                <a:gd name="T27" fmla="*/ 56 h 92"/>
                <a:gd name="T28" fmla="*/ 5 w 92"/>
                <a:gd name="T29" fmla="*/ 67 h 92"/>
                <a:gd name="T30" fmla="*/ 11 w 92"/>
                <a:gd name="T31" fmla="*/ 76 h 92"/>
                <a:gd name="T32" fmla="*/ 20 w 92"/>
                <a:gd name="T33" fmla="*/ 83 h 92"/>
                <a:gd name="T34" fmla="*/ 29 w 92"/>
                <a:gd name="T35" fmla="*/ 88 h 92"/>
                <a:gd name="T36" fmla="*/ 40 w 92"/>
                <a:gd name="T37" fmla="*/ 90 h 92"/>
                <a:gd name="T38" fmla="*/ 52 w 92"/>
                <a:gd name="T39" fmla="*/ 90 h 92"/>
                <a:gd name="T40" fmla="*/ 63 w 92"/>
                <a:gd name="T41" fmla="*/ 87 h 92"/>
                <a:gd name="T42" fmla="*/ 72 w 92"/>
                <a:gd name="T43" fmla="*/ 82 h 92"/>
                <a:gd name="T44" fmla="*/ 80 w 92"/>
                <a:gd name="T45" fmla="*/ 74 h 92"/>
                <a:gd name="T46" fmla="*/ 86 w 92"/>
                <a:gd name="T47" fmla="*/ 65 h 92"/>
                <a:gd name="T48" fmla="*/ 90 w 92"/>
                <a:gd name="T49" fmla="*/ 54 h 92"/>
                <a:gd name="T50" fmla="*/ 87 w 92"/>
                <a:gd name="T51" fmla="*/ 45 h 92"/>
                <a:gd name="T52" fmla="*/ 86 w 92"/>
                <a:gd name="T53" fmla="*/ 35 h 92"/>
                <a:gd name="T54" fmla="*/ 82 w 92"/>
                <a:gd name="T55" fmla="*/ 25 h 92"/>
                <a:gd name="T56" fmla="*/ 76 w 92"/>
                <a:gd name="T57" fmla="*/ 17 h 92"/>
                <a:gd name="T58" fmla="*/ 68 w 92"/>
                <a:gd name="T59" fmla="*/ 10 h 92"/>
                <a:gd name="T60" fmla="*/ 59 w 92"/>
                <a:gd name="T61" fmla="*/ 6 h 92"/>
                <a:gd name="T62" fmla="*/ 49 w 92"/>
                <a:gd name="T63" fmla="*/ 3 h 92"/>
                <a:gd name="T64" fmla="*/ 39 w 92"/>
                <a:gd name="T65" fmla="*/ 4 h 92"/>
                <a:gd name="T66" fmla="*/ 29 w 92"/>
                <a:gd name="T67" fmla="*/ 6 h 92"/>
                <a:gd name="T68" fmla="*/ 20 w 92"/>
                <a:gd name="T69" fmla="*/ 11 h 92"/>
                <a:gd name="T70" fmla="*/ 13 w 92"/>
                <a:gd name="T71" fmla="*/ 18 h 92"/>
                <a:gd name="T72" fmla="*/ 7 w 92"/>
                <a:gd name="T73" fmla="*/ 27 h 92"/>
                <a:gd name="T74" fmla="*/ 4 w 92"/>
                <a:gd name="T75" fmla="*/ 37 h 92"/>
                <a:gd name="T76" fmla="*/ 3 w 92"/>
                <a:gd name="T77" fmla="*/ 47 h 92"/>
                <a:gd name="T78" fmla="*/ 5 w 92"/>
                <a:gd name="T79" fmla="*/ 57 h 92"/>
                <a:gd name="T80" fmla="*/ 9 w 92"/>
                <a:gd name="T81" fmla="*/ 67 h 92"/>
                <a:gd name="T82" fmla="*/ 15 w 92"/>
                <a:gd name="T83" fmla="*/ 75 h 92"/>
                <a:gd name="T84" fmla="*/ 23 w 92"/>
                <a:gd name="T85" fmla="*/ 81 h 92"/>
                <a:gd name="T86" fmla="*/ 32 w 92"/>
                <a:gd name="T87" fmla="*/ 85 h 92"/>
                <a:gd name="T88" fmla="*/ 43 w 92"/>
                <a:gd name="T89" fmla="*/ 87 h 92"/>
                <a:gd name="T90" fmla="*/ 53 w 92"/>
                <a:gd name="T91" fmla="*/ 86 h 92"/>
                <a:gd name="T92" fmla="*/ 63 w 92"/>
                <a:gd name="T93" fmla="*/ 83 h 92"/>
                <a:gd name="T94" fmla="*/ 72 w 92"/>
                <a:gd name="T95" fmla="*/ 78 h 92"/>
                <a:gd name="T96" fmla="*/ 79 w 92"/>
                <a:gd name="T97" fmla="*/ 70 h 92"/>
                <a:gd name="T98" fmla="*/ 84 w 92"/>
                <a:gd name="T99" fmla="*/ 61 h 92"/>
                <a:gd name="T100" fmla="*/ 86 w 92"/>
                <a:gd name="T101" fmla="*/ 51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92"/>
                <a:gd name="T155" fmla="*/ 92 w 92"/>
                <a:gd name="T156" fmla="*/ 92 h 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92">
                  <a:moveTo>
                    <a:pt x="91" y="45"/>
                  </a:moveTo>
                  <a:lnTo>
                    <a:pt x="90" y="43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7" y="27"/>
                  </a:lnTo>
                  <a:lnTo>
                    <a:pt x="86" y="25"/>
                  </a:lnTo>
                  <a:lnTo>
                    <a:pt x="85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9" y="14"/>
                  </a:lnTo>
                  <a:lnTo>
                    <a:pt x="77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8" y="6"/>
                  </a:lnTo>
                  <a:lnTo>
                    <a:pt x="67" y="5"/>
                  </a:lnTo>
                  <a:lnTo>
                    <a:pt x="65" y="4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7" y="70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20" y="83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7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9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3" y="91"/>
                  </a:lnTo>
                  <a:lnTo>
                    <a:pt x="45" y="91"/>
                  </a:lnTo>
                  <a:lnTo>
                    <a:pt x="47" y="91"/>
                  </a:lnTo>
                  <a:lnTo>
                    <a:pt x="50" y="90"/>
                  </a:lnTo>
                  <a:lnTo>
                    <a:pt x="52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8"/>
                  </a:lnTo>
                  <a:lnTo>
                    <a:pt x="61" y="88"/>
                  </a:lnTo>
                  <a:lnTo>
                    <a:pt x="63" y="87"/>
                  </a:lnTo>
                  <a:lnTo>
                    <a:pt x="65" y="86"/>
                  </a:lnTo>
                  <a:lnTo>
                    <a:pt x="67" y="85"/>
                  </a:lnTo>
                  <a:lnTo>
                    <a:pt x="68" y="84"/>
                  </a:lnTo>
                  <a:lnTo>
                    <a:pt x="70" y="83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9" y="76"/>
                  </a:lnTo>
                  <a:lnTo>
                    <a:pt x="80" y="74"/>
                  </a:lnTo>
                  <a:lnTo>
                    <a:pt x="81" y="72"/>
                  </a:lnTo>
                  <a:lnTo>
                    <a:pt x="83" y="70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91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5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4" y="29"/>
                  </a:lnTo>
                  <a:lnTo>
                    <a:pt x="83" y="27"/>
                  </a:lnTo>
                  <a:lnTo>
                    <a:pt x="82" y="25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9" y="20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5" y="15"/>
                  </a:lnTo>
                  <a:lnTo>
                    <a:pt x="73" y="14"/>
                  </a:lnTo>
                  <a:lnTo>
                    <a:pt x="72" y="13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9"/>
                  </a:lnTo>
                  <a:lnTo>
                    <a:pt x="11" y="70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5" y="75"/>
                  </a:lnTo>
                  <a:lnTo>
                    <a:pt x="17" y="76"/>
                  </a:lnTo>
                  <a:lnTo>
                    <a:pt x="18" y="78"/>
                  </a:lnTo>
                  <a:lnTo>
                    <a:pt x="20" y="79"/>
                  </a:lnTo>
                  <a:lnTo>
                    <a:pt x="22" y="80"/>
                  </a:lnTo>
                  <a:lnTo>
                    <a:pt x="23" y="81"/>
                  </a:lnTo>
                  <a:lnTo>
                    <a:pt x="25" y="82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30" y="84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7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7"/>
                  </a:lnTo>
                  <a:lnTo>
                    <a:pt x="49" y="87"/>
                  </a:lnTo>
                  <a:lnTo>
                    <a:pt x="51" y="87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7" y="85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3" y="83"/>
                  </a:lnTo>
                  <a:lnTo>
                    <a:pt x="65" y="82"/>
                  </a:lnTo>
                  <a:lnTo>
                    <a:pt x="67" y="81"/>
                  </a:lnTo>
                  <a:lnTo>
                    <a:pt x="68" y="80"/>
                  </a:lnTo>
                  <a:lnTo>
                    <a:pt x="70" y="79"/>
                  </a:lnTo>
                  <a:lnTo>
                    <a:pt x="72" y="78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9" y="70"/>
                  </a:lnTo>
                  <a:lnTo>
                    <a:pt x="80" y="69"/>
                  </a:lnTo>
                  <a:lnTo>
                    <a:pt x="81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5" y="57"/>
                  </a:lnTo>
                  <a:lnTo>
                    <a:pt x="86" y="55"/>
                  </a:lnTo>
                  <a:lnTo>
                    <a:pt x="86" y="53"/>
                  </a:lnTo>
                  <a:lnTo>
                    <a:pt x="86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91" y="45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14" name="Freeform 201"/>
            <p:cNvSpPr>
              <a:spLocks/>
            </p:cNvSpPr>
            <p:nvPr/>
          </p:nvSpPr>
          <p:spPr bwMode="auto">
            <a:xfrm>
              <a:off x="1975" y="2580"/>
              <a:ext cx="88" cy="88"/>
            </a:xfrm>
            <a:custGeom>
              <a:avLst/>
              <a:gdLst>
                <a:gd name="T0" fmla="*/ 86 w 88"/>
                <a:gd name="T1" fmla="*/ 34 h 88"/>
                <a:gd name="T2" fmla="*/ 82 w 88"/>
                <a:gd name="T3" fmla="*/ 24 h 88"/>
                <a:gd name="T4" fmla="*/ 77 w 88"/>
                <a:gd name="T5" fmla="*/ 15 h 88"/>
                <a:gd name="T6" fmla="*/ 69 w 88"/>
                <a:gd name="T7" fmla="*/ 8 h 88"/>
                <a:gd name="T8" fmla="*/ 60 w 88"/>
                <a:gd name="T9" fmla="*/ 3 h 88"/>
                <a:gd name="T10" fmla="*/ 50 w 88"/>
                <a:gd name="T11" fmla="*/ 0 h 88"/>
                <a:gd name="T12" fmla="*/ 39 w 88"/>
                <a:gd name="T13" fmla="*/ 0 h 88"/>
                <a:gd name="T14" fmla="*/ 28 w 88"/>
                <a:gd name="T15" fmla="*/ 2 h 88"/>
                <a:gd name="T16" fmla="*/ 19 w 88"/>
                <a:gd name="T17" fmla="*/ 7 h 88"/>
                <a:gd name="T18" fmla="*/ 11 w 88"/>
                <a:gd name="T19" fmla="*/ 14 h 88"/>
                <a:gd name="T20" fmla="*/ 5 w 88"/>
                <a:gd name="T21" fmla="*/ 22 h 88"/>
                <a:gd name="T22" fmla="*/ 1 w 88"/>
                <a:gd name="T23" fmla="*/ 32 h 88"/>
                <a:gd name="T24" fmla="*/ 0 w 88"/>
                <a:gd name="T25" fmla="*/ 43 h 88"/>
                <a:gd name="T26" fmla="*/ 1 w 88"/>
                <a:gd name="T27" fmla="*/ 54 h 88"/>
                <a:gd name="T28" fmla="*/ 5 w 88"/>
                <a:gd name="T29" fmla="*/ 64 h 88"/>
                <a:gd name="T30" fmla="*/ 11 w 88"/>
                <a:gd name="T31" fmla="*/ 72 h 88"/>
                <a:gd name="T32" fmla="*/ 19 w 88"/>
                <a:gd name="T33" fmla="*/ 79 h 88"/>
                <a:gd name="T34" fmla="*/ 28 w 88"/>
                <a:gd name="T35" fmla="*/ 84 h 88"/>
                <a:gd name="T36" fmla="*/ 39 w 88"/>
                <a:gd name="T37" fmla="*/ 86 h 88"/>
                <a:gd name="T38" fmla="*/ 50 w 88"/>
                <a:gd name="T39" fmla="*/ 86 h 88"/>
                <a:gd name="T40" fmla="*/ 60 w 88"/>
                <a:gd name="T41" fmla="*/ 83 h 88"/>
                <a:gd name="T42" fmla="*/ 69 w 88"/>
                <a:gd name="T43" fmla="*/ 78 h 88"/>
                <a:gd name="T44" fmla="*/ 77 w 88"/>
                <a:gd name="T45" fmla="*/ 71 h 88"/>
                <a:gd name="T46" fmla="*/ 82 w 88"/>
                <a:gd name="T47" fmla="*/ 62 h 88"/>
                <a:gd name="T48" fmla="*/ 86 w 88"/>
                <a:gd name="T49" fmla="*/ 52 h 88"/>
                <a:gd name="T50" fmla="*/ 83 w 88"/>
                <a:gd name="T51" fmla="*/ 43 h 88"/>
                <a:gd name="T52" fmla="*/ 82 w 88"/>
                <a:gd name="T53" fmla="*/ 33 h 88"/>
                <a:gd name="T54" fmla="*/ 78 w 88"/>
                <a:gd name="T55" fmla="*/ 24 h 88"/>
                <a:gd name="T56" fmla="*/ 73 w 88"/>
                <a:gd name="T57" fmla="*/ 16 h 88"/>
                <a:gd name="T58" fmla="*/ 65 w 88"/>
                <a:gd name="T59" fmla="*/ 10 h 88"/>
                <a:gd name="T60" fmla="*/ 57 w 88"/>
                <a:gd name="T61" fmla="*/ 5 h 88"/>
                <a:gd name="T62" fmla="*/ 47 w 88"/>
                <a:gd name="T63" fmla="*/ 3 h 88"/>
                <a:gd name="T64" fmla="*/ 37 w 88"/>
                <a:gd name="T65" fmla="*/ 3 h 88"/>
                <a:gd name="T66" fmla="*/ 28 w 88"/>
                <a:gd name="T67" fmla="*/ 6 h 88"/>
                <a:gd name="T68" fmla="*/ 19 w 88"/>
                <a:gd name="T69" fmla="*/ 11 h 88"/>
                <a:gd name="T70" fmla="*/ 12 w 88"/>
                <a:gd name="T71" fmla="*/ 17 h 88"/>
                <a:gd name="T72" fmla="*/ 7 w 88"/>
                <a:gd name="T73" fmla="*/ 26 h 88"/>
                <a:gd name="T74" fmla="*/ 4 w 88"/>
                <a:gd name="T75" fmla="*/ 35 h 88"/>
                <a:gd name="T76" fmla="*/ 3 w 88"/>
                <a:gd name="T77" fmla="*/ 45 h 88"/>
                <a:gd name="T78" fmla="*/ 5 w 88"/>
                <a:gd name="T79" fmla="*/ 55 h 88"/>
                <a:gd name="T80" fmla="*/ 9 w 88"/>
                <a:gd name="T81" fmla="*/ 64 h 88"/>
                <a:gd name="T82" fmla="*/ 15 w 88"/>
                <a:gd name="T83" fmla="*/ 71 h 88"/>
                <a:gd name="T84" fmla="*/ 22 w 88"/>
                <a:gd name="T85" fmla="*/ 77 h 88"/>
                <a:gd name="T86" fmla="*/ 31 w 88"/>
                <a:gd name="T87" fmla="*/ 81 h 88"/>
                <a:gd name="T88" fmla="*/ 41 w 88"/>
                <a:gd name="T89" fmla="*/ 83 h 88"/>
                <a:gd name="T90" fmla="*/ 51 w 88"/>
                <a:gd name="T91" fmla="*/ 82 h 88"/>
                <a:gd name="T92" fmla="*/ 60 w 88"/>
                <a:gd name="T93" fmla="*/ 79 h 88"/>
                <a:gd name="T94" fmla="*/ 68 w 88"/>
                <a:gd name="T95" fmla="*/ 74 h 88"/>
                <a:gd name="T96" fmla="*/ 75 w 88"/>
                <a:gd name="T97" fmla="*/ 67 h 88"/>
                <a:gd name="T98" fmla="*/ 80 w 88"/>
                <a:gd name="T99" fmla="*/ 59 h 88"/>
                <a:gd name="T100" fmla="*/ 83 w 88"/>
                <a:gd name="T101" fmla="*/ 49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"/>
                <a:gd name="T154" fmla="*/ 0 h 88"/>
                <a:gd name="T155" fmla="*/ 88 w 88"/>
                <a:gd name="T156" fmla="*/ 88 h 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" h="88">
                  <a:moveTo>
                    <a:pt x="87" y="43"/>
                  </a:moveTo>
                  <a:lnTo>
                    <a:pt x="87" y="41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4" y="28"/>
                  </a:lnTo>
                  <a:lnTo>
                    <a:pt x="83" y="26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8" y="17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78"/>
                  </a:lnTo>
                  <a:lnTo>
                    <a:pt x="19" y="79"/>
                  </a:lnTo>
                  <a:lnTo>
                    <a:pt x="20" y="80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4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6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6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8" y="84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4" y="81"/>
                  </a:lnTo>
                  <a:lnTo>
                    <a:pt x="66" y="80"/>
                  </a:lnTo>
                  <a:lnTo>
                    <a:pt x="67" y="79"/>
                  </a:lnTo>
                  <a:lnTo>
                    <a:pt x="69" y="78"/>
                  </a:lnTo>
                  <a:lnTo>
                    <a:pt x="71" y="77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79" y="67"/>
                  </a:lnTo>
                  <a:lnTo>
                    <a:pt x="80" y="65"/>
                  </a:lnTo>
                  <a:lnTo>
                    <a:pt x="81" y="64"/>
                  </a:lnTo>
                  <a:lnTo>
                    <a:pt x="82" y="62"/>
                  </a:lnTo>
                  <a:lnTo>
                    <a:pt x="83" y="60"/>
                  </a:lnTo>
                  <a:lnTo>
                    <a:pt x="84" y="58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7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3" y="43"/>
                  </a:lnTo>
                  <a:lnTo>
                    <a:pt x="83" y="41"/>
                  </a:lnTo>
                  <a:lnTo>
                    <a:pt x="83" y="39"/>
                  </a:lnTo>
                  <a:lnTo>
                    <a:pt x="83" y="37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0" y="27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2"/>
                  </a:lnTo>
                  <a:lnTo>
                    <a:pt x="76" y="21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3" y="16"/>
                  </a:lnTo>
                  <a:lnTo>
                    <a:pt x="71" y="15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0" y="7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9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70"/>
                  </a:lnTo>
                  <a:lnTo>
                    <a:pt x="15" y="71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3" y="82"/>
                  </a:lnTo>
                  <a:lnTo>
                    <a:pt x="35" y="82"/>
                  </a:lnTo>
                  <a:lnTo>
                    <a:pt x="37" y="83"/>
                  </a:lnTo>
                  <a:lnTo>
                    <a:pt x="39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51" y="82"/>
                  </a:lnTo>
                  <a:lnTo>
                    <a:pt x="53" y="82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0"/>
                  </a:lnTo>
                  <a:lnTo>
                    <a:pt x="60" y="79"/>
                  </a:lnTo>
                  <a:lnTo>
                    <a:pt x="62" y="78"/>
                  </a:lnTo>
                  <a:lnTo>
                    <a:pt x="64" y="77"/>
                  </a:lnTo>
                  <a:lnTo>
                    <a:pt x="65" y="76"/>
                  </a:lnTo>
                  <a:lnTo>
                    <a:pt x="67" y="75"/>
                  </a:lnTo>
                  <a:lnTo>
                    <a:pt x="68" y="74"/>
                  </a:lnTo>
                  <a:lnTo>
                    <a:pt x="70" y="73"/>
                  </a:lnTo>
                  <a:lnTo>
                    <a:pt x="71" y="71"/>
                  </a:lnTo>
                  <a:lnTo>
                    <a:pt x="73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6" y="65"/>
                  </a:lnTo>
                  <a:lnTo>
                    <a:pt x="77" y="64"/>
                  </a:lnTo>
                  <a:lnTo>
                    <a:pt x="78" y="62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2" y="51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7" y="43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15" name="Freeform 202"/>
            <p:cNvSpPr>
              <a:spLocks/>
            </p:cNvSpPr>
            <p:nvPr/>
          </p:nvSpPr>
          <p:spPr bwMode="auto">
            <a:xfrm>
              <a:off x="1978" y="2582"/>
              <a:ext cx="83" cy="83"/>
            </a:xfrm>
            <a:custGeom>
              <a:avLst/>
              <a:gdLst>
                <a:gd name="T0" fmla="*/ 81 w 83"/>
                <a:gd name="T1" fmla="*/ 32 h 83"/>
                <a:gd name="T2" fmla="*/ 77 w 83"/>
                <a:gd name="T3" fmla="*/ 23 h 83"/>
                <a:gd name="T4" fmla="*/ 72 w 83"/>
                <a:gd name="T5" fmla="*/ 14 h 83"/>
                <a:gd name="T6" fmla="*/ 65 w 83"/>
                <a:gd name="T7" fmla="*/ 8 h 83"/>
                <a:gd name="T8" fmla="*/ 56 w 83"/>
                <a:gd name="T9" fmla="*/ 3 h 83"/>
                <a:gd name="T10" fmla="*/ 47 w 83"/>
                <a:gd name="T11" fmla="*/ 0 h 83"/>
                <a:gd name="T12" fmla="*/ 36 w 83"/>
                <a:gd name="T13" fmla="*/ 0 h 83"/>
                <a:gd name="T14" fmla="*/ 26 w 83"/>
                <a:gd name="T15" fmla="*/ 2 h 83"/>
                <a:gd name="T16" fmla="*/ 18 w 83"/>
                <a:gd name="T17" fmla="*/ 6 h 83"/>
                <a:gd name="T18" fmla="*/ 10 w 83"/>
                <a:gd name="T19" fmla="*/ 13 h 83"/>
                <a:gd name="T20" fmla="*/ 4 w 83"/>
                <a:gd name="T21" fmla="*/ 21 h 83"/>
                <a:gd name="T22" fmla="*/ 1 w 83"/>
                <a:gd name="T23" fmla="*/ 30 h 83"/>
                <a:gd name="T24" fmla="*/ 0 w 83"/>
                <a:gd name="T25" fmla="*/ 40 h 83"/>
                <a:gd name="T26" fmla="*/ 1 w 83"/>
                <a:gd name="T27" fmla="*/ 51 h 83"/>
                <a:gd name="T28" fmla="*/ 4 w 83"/>
                <a:gd name="T29" fmla="*/ 60 h 83"/>
                <a:gd name="T30" fmla="*/ 10 w 83"/>
                <a:gd name="T31" fmla="*/ 68 h 83"/>
                <a:gd name="T32" fmla="*/ 18 w 83"/>
                <a:gd name="T33" fmla="*/ 74 h 83"/>
                <a:gd name="T34" fmla="*/ 26 w 83"/>
                <a:gd name="T35" fmla="*/ 79 h 83"/>
                <a:gd name="T36" fmla="*/ 36 w 83"/>
                <a:gd name="T37" fmla="*/ 81 h 83"/>
                <a:gd name="T38" fmla="*/ 47 w 83"/>
                <a:gd name="T39" fmla="*/ 81 h 83"/>
                <a:gd name="T40" fmla="*/ 56 w 83"/>
                <a:gd name="T41" fmla="*/ 78 h 83"/>
                <a:gd name="T42" fmla="*/ 65 w 83"/>
                <a:gd name="T43" fmla="*/ 73 h 83"/>
                <a:gd name="T44" fmla="*/ 72 w 83"/>
                <a:gd name="T45" fmla="*/ 67 h 83"/>
                <a:gd name="T46" fmla="*/ 77 w 83"/>
                <a:gd name="T47" fmla="*/ 58 h 83"/>
                <a:gd name="T48" fmla="*/ 81 w 83"/>
                <a:gd name="T49" fmla="*/ 49 h 83"/>
                <a:gd name="T50" fmla="*/ 78 w 83"/>
                <a:gd name="T51" fmla="*/ 40 h 83"/>
                <a:gd name="T52" fmla="*/ 77 w 83"/>
                <a:gd name="T53" fmla="*/ 31 h 83"/>
                <a:gd name="T54" fmla="*/ 74 w 83"/>
                <a:gd name="T55" fmla="*/ 23 h 83"/>
                <a:gd name="T56" fmla="*/ 68 w 83"/>
                <a:gd name="T57" fmla="*/ 15 h 83"/>
                <a:gd name="T58" fmla="*/ 62 w 83"/>
                <a:gd name="T59" fmla="*/ 9 h 83"/>
                <a:gd name="T60" fmla="*/ 53 w 83"/>
                <a:gd name="T61" fmla="*/ 5 h 83"/>
                <a:gd name="T62" fmla="*/ 44 w 83"/>
                <a:gd name="T63" fmla="*/ 3 h 83"/>
                <a:gd name="T64" fmla="*/ 35 w 83"/>
                <a:gd name="T65" fmla="*/ 3 h 83"/>
                <a:gd name="T66" fmla="*/ 26 w 83"/>
                <a:gd name="T67" fmla="*/ 6 h 83"/>
                <a:gd name="T68" fmla="*/ 18 w 83"/>
                <a:gd name="T69" fmla="*/ 10 h 83"/>
                <a:gd name="T70" fmla="*/ 12 w 83"/>
                <a:gd name="T71" fmla="*/ 17 h 83"/>
                <a:gd name="T72" fmla="*/ 7 w 83"/>
                <a:gd name="T73" fmla="*/ 24 h 83"/>
                <a:gd name="T74" fmla="*/ 4 w 83"/>
                <a:gd name="T75" fmla="*/ 33 h 83"/>
                <a:gd name="T76" fmla="*/ 3 w 83"/>
                <a:gd name="T77" fmla="*/ 42 h 83"/>
                <a:gd name="T78" fmla="*/ 5 w 83"/>
                <a:gd name="T79" fmla="*/ 52 h 83"/>
                <a:gd name="T80" fmla="*/ 8 w 83"/>
                <a:gd name="T81" fmla="*/ 60 h 83"/>
                <a:gd name="T82" fmla="*/ 14 w 83"/>
                <a:gd name="T83" fmla="*/ 67 h 83"/>
                <a:gd name="T84" fmla="*/ 21 w 83"/>
                <a:gd name="T85" fmla="*/ 73 h 83"/>
                <a:gd name="T86" fmla="*/ 29 w 83"/>
                <a:gd name="T87" fmla="*/ 76 h 83"/>
                <a:gd name="T88" fmla="*/ 39 w 83"/>
                <a:gd name="T89" fmla="*/ 78 h 83"/>
                <a:gd name="T90" fmla="*/ 48 w 83"/>
                <a:gd name="T91" fmla="*/ 77 h 83"/>
                <a:gd name="T92" fmla="*/ 57 w 83"/>
                <a:gd name="T93" fmla="*/ 74 h 83"/>
                <a:gd name="T94" fmla="*/ 64 w 83"/>
                <a:gd name="T95" fmla="*/ 69 h 83"/>
                <a:gd name="T96" fmla="*/ 71 w 83"/>
                <a:gd name="T97" fmla="*/ 63 h 83"/>
                <a:gd name="T98" fmla="*/ 75 w 83"/>
                <a:gd name="T99" fmla="*/ 55 h 83"/>
                <a:gd name="T100" fmla="*/ 78 w 83"/>
                <a:gd name="T101" fmla="*/ 46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"/>
                <a:gd name="T154" fmla="*/ 0 h 83"/>
                <a:gd name="T155" fmla="*/ 83 w 83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" h="83">
                  <a:moveTo>
                    <a:pt x="82" y="40"/>
                  </a:moveTo>
                  <a:lnTo>
                    <a:pt x="82" y="38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3" y="16"/>
                  </a:lnTo>
                  <a:lnTo>
                    <a:pt x="72" y="14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6"/>
                  </a:lnTo>
                  <a:lnTo>
                    <a:pt x="62" y="5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5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4" y="81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9" y="81"/>
                  </a:lnTo>
                  <a:lnTo>
                    <a:pt x="51" y="80"/>
                  </a:lnTo>
                  <a:lnTo>
                    <a:pt x="53" y="80"/>
                  </a:lnTo>
                  <a:lnTo>
                    <a:pt x="55" y="79"/>
                  </a:lnTo>
                  <a:lnTo>
                    <a:pt x="56" y="78"/>
                  </a:lnTo>
                  <a:lnTo>
                    <a:pt x="58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65" y="73"/>
                  </a:lnTo>
                  <a:lnTo>
                    <a:pt x="67" y="72"/>
                  </a:lnTo>
                  <a:lnTo>
                    <a:pt x="68" y="71"/>
                  </a:lnTo>
                  <a:lnTo>
                    <a:pt x="69" y="69"/>
                  </a:lnTo>
                  <a:lnTo>
                    <a:pt x="71" y="68"/>
                  </a:lnTo>
                  <a:lnTo>
                    <a:pt x="72" y="67"/>
                  </a:lnTo>
                  <a:lnTo>
                    <a:pt x="73" y="65"/>
                  </a:lnTo>
                  <a:lnTo>
                    <a:pt x="74" y="63"/>
                  </a:lnTo>
                  <a:lnTo>
                    <a:pt x="75" y="62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8" y="56"/>
                  </a:lnTo>
                  <a:lnTo>
                    <a:pt x="79" y="55"/>
                  </a:lnTo>
                  <a:lnTo>
                    <a:pt x="80" y="53"/>
                  </a:lnTo>
                  <a:lnTo>
                    <a:pt x="80" y="51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2" y="43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7" y="33"/>
                  </a:lnTo>
                  <a:lnTo>
                    <a:pt x="77" y="31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5" y="26"/>
                  </a:lnTo>
                  <a:lnTo>
                    <a:pt x="74" y="24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69" y="17"/>
                  </a:lnTo>
                  <a:lnTo>
                    <a:pt x="68" y="15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2" y="9"/>
                  </a:lnTo>
                  <a:lnTo>
                    <a:pt x="60" y="8"/>
                  </a:lnTo>
                  <a:lnTo>
                    <a:pt x="58" y="7"/>
                  </a:lnTo>
                  <a:lnTo>
                    <a:pt x="57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6"/>
                  </a:lnTo>
                  <a:lnTo>
                    <a:pt x="14" y="67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19" y="72"/>
                  </a:lnTo>
                  <a:lnTo>
                    <a:pt x="21" y="73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6" y="75"/>
                  </a:lnTo>
                  <a:lnTo>
                    <a:pt x="28" y="76"/>
                  </a:lnTo>
                  <a:lnTo>
                    <a:pt x="29" y="76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4" y="69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71" y="63"/>
                  </a:lnTo>
                  <a:lnTo>
                    <a:pt x="72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4" y="57"/>
                  </a:lnTo>
                  <a:lnTo>
                    <a:pt x="75" y="55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82" y="40"/>
                  </a:lnTo>
                </a:path>
              </a:pathLst>
            </a:custGeom>
            <a:solidFill>
              <a:srgbClr val="FF1F2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16" name="Freeform 203"/>
            <p:cNvSpPr>
              <a:spLocks/>
            </p:cNvSpPr>
            <p:nvPr/>
          </p:nvSpPr>
          <p:spPr bwMode="auto">
            <a:xfrm>
              <a:off x="1978" y="2584"/>
              <a:ext cx="81" cy="81"/>
            </a:xfrm>
            <a:custGeom>
              <a:avLst/>
              <a:gdLst>
                <a:gd name="T0" fmla="*/ 79 w 81"/>
                <a:gd name="T1" fmla="*/ 32 h 81"/>
                <a:gd name="T2" fmla="*/ 76 w 81"/>
                <a:gd name="T3" fmla="*/ 22 h 81"/>
                <a:gd name="T4" fmla="*/ 70 w 81"/>
                <a:gd name="T5" fmla="*/ 14 h 81"/>
                <a:gd name="T6" fmla="*/ 63 w 81"/>
                <a:gd name="T7" fmla="*/ 7 h 81"/>
                <a:gd name="T8" fmla="*/ 55 w 81"/>
                <a:gd name="T9" fmla="*/ 3 h 81"/>
                <a:gd name="T10" fmla="*/ 46 w 81"/>
                <a:gd name="T11" fmla="*/ 0 h 81"/>
                <a:gd name="T12" fmla="*/ 35 w 81"/>
                <a:gd name="T13" fmla="*/ 0 h 81"/>
                <a:gd name="T14" fmla="*/ 26 w 81"/>
                <a:gd name="T15" fmla="*/ 2 h 81"/>
                <a:gd name="T16" fmla="*/ 17 w 81"/>
                <a:gd name="T17" fmla="*/ 6 h 81"/>
                <a:gd name="T18" fmla="*/ 10 w 81"/>
                <a:gd name="T19" fmla="*/ 13 h 81"/>
                <a:gd name="T20" fmla="*/ 4 w 81"/>
                <a:gd name="T21" fmla="*/ 20 h 81"/>
                <a:gd name="T22" fmla="*/ 1 w 81"/>
                <a:gd name="T23" fmla="*/ 30 h 81"/>
                <a:gd name="T24" fmla="*/ 0 w 81"/>
                <a:gd name="T25" fmla="*/ 40 h 81"/>
                <a:gd name="T26" fmla="*/ 1 w 81"/>
                <a:gd name="T27" fmla="*/ 50 h 81"/>
                <a:gd name="T28" fmla="*/ 4 w 81"/>
                <a:gd name="T29" fmla="*/ 59 h 81"/>
                <a:gd name="T30" fmla="*/ 10 w 81"/>
                <a:gd name="T31" fmla="*/ 66 h 81"/>
                <a:gd name="T32" fmla="*/ 17 w 81"/>
                <a:gd name="T33" fmla="*/ 73 h 81"/>
                <a:gd name="T34" fmla="*/ 26 w 81"/>
                <a:gd name="T35" fmla="*/ 77 h 81"/>
                <a:gd name="T36" fmla="*/ 35 w 81"/>
                <a:gd name="T37" fmla="*/ 79 h 81"/>
                <a:gd name="T38" fmla="*/ 46 w 81"/>
                <a:gd name="T39" fmla="*/ 79 h 81"/>
                <a:gd name="T40" fmla="*/ 55 w 81"/>
                <a:gd name="T41" fmla="*/ 76 h 81"/>
                <a:gd name="T42" fmla="*/ 63 w 81"/>
                <a:gd name="T43" fmla="*/ 72 h 81"/>
                <a:gd name="T44" fmla="*/ 70 w 81"/>
                <a:gd name="T45" fmla="*/ 65 h 81"/>
                <a:gd name="T46" fmla="*/ 76 w 81"/>
                <a:gd name="T47" fmla="*/ 57 h 81"/>
                <a:gd name="T48" fmla="*/ 79 w 81"/>
                <a:gd name="T49" fmla="*/ 48 h 81"/>
                <a:gd name="T50" fmla="*/ 76 w 81"/>
                <a:gd name="T51" fmla="*/ 40 h 81"/>
                <a:gd name="T52" fmla="*/ 75 w 81"/>
                <a:gd name="T53" fmla="*/ 30 h 81"/>
                <a:gd name="T54" fmla="*/ 72 w 81"/>
                <a:gd name="T55" fmla="*/ 22 h 81"/>
                <a:gd name="T56" fmla="*/ 66 w 81"/>
                <a:gd name="T57" fmla="*/ 15 h 81"/>
                <a:gd name="T58" fmla="*/ 60 w 81"/>
                <a:gd name="T59" fmla="*/ 9 h 81"/>
                <a:gd name="T60" fmla="*/ 52 w 81"/>
                <a:gd name="T61" fmla="*/ 5 h 81"/>
                <a:gd name="T62" fmla="*/ 43 w 81"/>
                <a:gd name="T63" fmla="*/ 3 h 81"/>
                <a:gd name="T64" fmla="*/ 34 w 81"/>
                <a:gd name="T65" fmla="*/ 3 h 81"/>
                <a:gd name="T66" fmla="*/ 25 w 81"/>
                <a:gd name="T67" fmla="*/ 6 h 81"/>
                <a:gd name="T68" fmla="*/ 18 w 81"/>
                <a:gd name="T69" fmla="*/ 10 h 81"/>
                <a:gd name="T70" fmla="*/ 11 w 81"/>
                <a:gd name="T71" fmla="*/ 16 h 81"/>
                <a:gd name="T72" fmla="*/ 7 w 81"/>
                <a:gd name="T73" fmla="*/ 24 h 81"/>
                <a:gd name="T74" fmla="*/ 4 w 81"/>
                <a:gd name="T75" fmla="*/ 32 h 81"/>
                <a:gd name="T76" fmla="*/ 3 w 81"/>
                <a:gd name="T77" fmla="*/ 41 h 81"/>
                <a:gd name="T78" fmla="*/ 5 w 81"/>
                <a:gd name="T79" fmla="*/ 50 h 81"/>
                <a:gd name="T80" fmla="*/ 8 w 81"/>
                <a:gd name="T81" fmla="*/ 59 h 81"/>
                <a:gd name="T82" fmla="*/ 14 w 81"/>
                <a:gd name="T83" fmla="*/ 65 h 81"/>
                <a:gd name="T84" fmla="*/ 20 w 81"/>
                <a:gd name="T85" fmla="*/ 71 h 81"/>
                <a:gd name="T86" fmla="*/ 29 w 81"/>
                <a:gd name="T87" fmla="*/ 74 h 81"/>
                <a:gd name="T88" fmla="*/ 38 w 81"/>
                <a:gd name="T89" fmla="*/ 76 h 81"/>
                <a:gd name="T90" fmla="*/ 47 w 81"/>
                <a:gd name="T91" fmla="*/ 75 h 81"/>
                <a:gd name="T92" fmla="*/ 55 w 81"/>
                <a:gd name="T93" fmla="*/ 72 h 81"/>
                <a:gd name="T94" fmla="*/ 63 w 81"/>
                <a:gd name="T95" fmla="*/ 68 h 81"/>
                <a:gd name="T96" fmla="*/ 69 w 81"/>
                <a:gd name="T97" fmla="*/ 61 h 81"/>
                <a:gd name="T98" fmla="*/ 73 w 81"/>
                <a:gd name="T99" fmla="*/ 54 h 81"/>
                <a:gd name="T100" fmla="*/ 76 w 81"/>
                <a:gd name="T101" fmla="*/ 45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"/>
                <a:gd name="T154" fmla="*/ 0 h 81"/>
                <a:gd name="T155" fmla="*/ 81 w 81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" h="81">
                  <a:moveTo>
                    <a:pt x="80" y="40"/>
                  </a:moveTo>
                  <a:lnTo>
                    <a:pt x="79" y="38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5" y="20"/>
                  </a:lnTo>
                  <a:lnTo>
                    <a:pt x="74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3" y="7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6" y="62"/>
                  </a:lnTo>
                  <a:lnTo>
                    <a:pt x="7" y="64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1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1" y="79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0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8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3" y="77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9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5"/>
                  </a:lnTo>
                  <a:lnTo>
                    <a:pt x="72" y="64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7" y="53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79" y="46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3" y="25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1" y="21"/>
                  </a:lnTo>
                  <a:lnTo>
                    <a:pt x="70" y="19"/>
                  </a:lnTo>
                  <a:lnTo>
                    <a:pt x="69" y="18"/>
                  </a:lnTo>
                  <a:lnTo>
                    <a:pt x="68" y="16"/>
                  </a:lnTo>
                  <a:lnTo>
                    <a:pt x="66" y="15"/>
                  </a:lnTo>
                  <a:lnTo>
                    <a:pt x="65" y="14"/>
                  </a:lnTo>
                  <a:lnTo>
                    <a:pt x="64" y="13"/>
                  </a:lnTo>
                  <a:lnTo>
                    <a:pt x="63" y="11"/>
                  </a:lnTo>
                  <a:lnTo>
                    <a:pt x="61" y="10"/>
                  </a:lnTo>
                  <a:lnTo>
                    <a:pt x="60" y="9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10" y="61"/>
                  </a:lnTo>
                  <a:lnTo>
                    <a:pt x="11" y="63"/>
                  </a:lnTo>
                  <a:lnTo>
                    <a:pt x="13" y="64"/>
                  </a:lnTo>
                  <a:lnTo>
                    <a:pt x="14" y="65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18" y="69"/>
                  </a:lnTo>
                  <a:lnTo>
                    <a:pt x="19" y="70"/>
                  </a:lnTo>
                  <a:lnTo>
                    <a:pt x="20" y="71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5" y="73"/>
                  </a:lnTo>
                  <a:lnTo>
                    <a:pt x="27" y="74"/>
                  </a:lnTo>
                  <a:lnTo>
                    <a:pt x="29" y="74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7" y="75"/>
                  </a:lnTo>
                  <a:lnTo>
                    <a:pt x="49" y="75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4" y="67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9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80" y="40"/>
                  </a:lnTo>
                </a:path>
              </a:pathLst>
            </a:custGeom>
            <a:solidFill>
              <a:srgbClr val="FF293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17" name="Freeform 204"/>
            <p:cNvSpPr>
              <a:spLocks/>
            </p:cNvSpPr>
            <p:nvPr/>
          </p:nvSpPr>
          <p:spPr bwMode="auto">
            <a:xfrm>
              <a:off x="1981" y="2584"/>
              <a:ext cx="78" cy="78"/>
            </a:xfrm>
            <a:custGeom>
              <a:avLst/>
              <a:gdLst>
                <a:gd name="T0" fmla="*/ 76 w 78"/>
                <a:gd name="T1" fmla="*/ 30 h 78"/>
                <a:gd name="T2" fmla="*/ 73 w 78"/>
                <a:gd name="T3" fmla="*/ 21 h 78"/>
                <a:gd name="T4" fmla="*/ 68 w 78"/>
                <a:gd name="T5" fmla="*/ 14 h 78"/>
                <a:gd name="T6" fmla="*/ 61 w 78"/>
                <a:gd name="T7" fmla="*/ 7 h 78"/>
                <a:gd name="T8" fmla="*/ 53 w 78"/>
                <a:gd name="T9" fmla="*/ 2 h 78"/>
                <a:gd name="T10" fmla="*/ 44 w 78"/>
                <a:gd name="T11" fmla="*/ 0 h 78"/>
                <a:gd name="T12" fmla="*/ 34 w 78"/>
                <a:gd name="T13" fmla="*/ 0 h 78"/>
                <a:gd name="T14" fmla="*/ 25 w 78"/>
                <a:gd name="T15" fmla="*/ 2 h 78"/>
                <a:gd name="T16" fmla="*/ 16 w 78"/>
                <a:gd name="T17" fmla="*/ 6 h 78"/>
                <a:gd name="T18" fmla="*/ 10 w 78"/>
                <a:gd name="T19" fmla="*/ 12 h 78"/>
                <a:gd name="T20" fmla="*/ 4 w 78"/>
                <a:gd name="T21" fmla="*/ 20 h 78"/>
                <a:gd name="T22" fmla="*/ 1 w 78"/>
                <a:gd name="T23" fmla="*/ 28 h 78"/>
                <a:gd name="T24" fmla="*/ 0 w 78"/>
                <a:gd name="T25" fmla="*/ 38 h 78"/>
                <a:gd name="T26" fmla="*/ 1 w 78"/>
                <a:gd name="T27" fmla="*/ 48 h 78"/>
                <a:gd name="T28" fmla="*/ 4 w 78"/>
                <a:gd name="T29" fmla="*/ 56 h 78"/>
                <a:gd name="T30" fmla="*/ 10 w 78"/>
                <a:gd name="T31" fmla="*/ 64 h 78"/>
                <a:gd name="T32" fmla="*/ 16 w 78"/>
                <a:gd name="T33" fmla="*/ 70 h 78"/>
                <a:gd name="T34" fmla="*/ 25 w 78"/>
                <a:gd name="T35" fmla="*/ 74 h 78"/>
                <a:gd name="T36" fmla="*/ 34 w 78"/>
                <a:gd name="T37" fmla="*/ 76 h 78"/>
                <a:gd name="T38" fmla="*/ 44 w 78"/>
                <a:gd name="T39" fmla="*/ 76 h 78"/>
                <a:gd name="T40" fmla="*/ 53 w 78"/>
                <a:gd name="T41" fmla="*/ 73 h 78"/>
                <a:gd name="T42" fmla="*/ 61 w 78"/>
                <a:gd name="T43" fmla="*/ 69 h 78"/>
                <a:gd name="T44" fmla="*/ 68 w 78"/>
                <a:gd name="T45" fmla="*/ 62 h 78"/>
                <a:gd name="T46" fmla="*/ 73 w 78"/>
                <a:gd name="T47" fmla="*/ 55 h 78"/>
                <a:gd name="T48" fmla="*/ 76 w 78"/>
                <a:gd name="T49" fmla="*/ 46 h 78"/>
                <a:gd name="T50" fmla="*/ 73 w 78"/>
                <a:gd name="T51" fmla="*/ 38 h 78"/>
                <a:gd name="T52" fmla="*/ 72 w 78"/>
                <a:gd name="T53" fmla="*/ 29 h 78"/>
                <a:gd name="T54" fmla="*/ 69 w 78"/>
                <a:gd name="T55" fmla="*/ 21 h 78"/>
                <a:gd name="T56" fmla="*/ 64 w 78"/>
                <a:gd name="T57" fmla="*/ 14 h 78"/>
                <a:gd name="T58" fmla="*/ 58 w 78"/>
                <a:gd name="T59" fmla="*/ 9 h 78"/>
                <a:gd name="T60" fmla="*/ 50 w 78"/>
                <a:gd name="T61" fmla="*/ 5 h 78"/>
                <a:gd name="T62" fmla="*/ 42 w 78"/>
                <a:gd name="T63" fmla="*/ 3 h 78"/>
                <a:gd name="T64" fmla="*/ 33 w 78"/>
                <a:gd name="T65" fmla="*/ 3 h 78"/>
                <a:gd name="T66" fmla="*/ 24 w 78"/>
                <a:gd name="T67" fmla="*/ 6 h 78"/>
                <a:gd name="T68" fmla="*/ 17 w 78"/>
                <a:gd name="T69" fmla="*/ 10 h 78"/>
                <a:gd name="T70" fmla="*/ 11 w 78"/>
                <a:gd name="T71" fmla="*/ 16 h 78"/>
                <a:gd name="T72" fmla="*/ 6 w 78"/>
                <a:gd name="T73" fmla="*/ 23 h 78"/>
                <a:gd name="T74" fmla="*/ 4 w 78"/>
                <a:gd name="T75" fmla="*/ 31 h 78"/>
                <a:gd name="T76" fmla="*/ 3 w 78"/>
                <a:gd name="T77" fmla="*/ 40 h 78"/>
                <a:gd name="T78" fmla="*/ 5 w 78"/>
                <a:gd name="T79" fmla="*/ 48 h 78"/>
                <a:gd name="T80" fmla="*/ 8 w 78"/>
                <a:gd name="T81" fmla="*/ 56 h 78"/>
                <a:gd name="T82" fmla="*/ 13 w 78"/>
                <a:gd name="T83" fmla="*/ 63 h 78"/>
                <a:gd name="T84" fmla="*/ 20 w 78"/>
                <a:gd name="T85" fmla="*/ 68 h 78"/>
                <a:gd name="T86" fmla="*/ 28 w 78"/>
                <a:gd name="T87" fmla="*/ 71 h 78"/>
                <a:gd name="T88" fmla="*/ 36 w 78"/>
                <a:gd name="T89" fmla="*/ 73 h 78"/>
                <a:gd name="T90" fmla="*/ 45 w 78"/>
                <a:gd name="T91" fmla="*/ 72 h 78"/>
                <a:gd name="T92" fmla="*/ 53 w 78"/>
                <a:gd name="T93" fmla="*/ 70 h 78"/>
                <a:gd name="T94" fmla="*/ 60 w 78"/>
                <a:gd name="T95" fmla="*/ 65 h 78"/>
                <a:gd name="T96" fmla="*/ 66 w 78"/>
                <a:gd name="T97" fmla="*/ 59 h 78"/>
                <a:gd name="T98" fmla="*/ 70 w 78"/>
                <a:gd name="T99" fmla="*/ 52 h 78"/>
                <a:gd name="T100" fmla="*/ 73 w 78"/>
                <a:gd name="T101" fmla="*/ 43 h 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"/>
                <a:gd name="T154" fmla="*/ 0 h 78"/>
                <a:gd name="T155" fmla="*/ 78 w 78"/>
                <a:gd name="T156" fmla="*/ 78 h 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" h="78">
                  <a:moveTo>
                    <a:pt x="77" y="38"/>
                  </a:moveTo>
                  <a:lnTo>
                    <a:pt x="77" y="36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5" y="69"/>
                  </a:lnTo>
                  <a:lnTo>
                    <a:pt x="16" y="70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8" y="75"/>
                  </a:lnTo>
                  <a:lnTo>
                    <a:pt x="50" y="75"/>
                  </a:lnTo>
                  <a:lnTo>
                    <a:pt x="51" y="74"/>
                  </a:lnTo>
                  <a:lnTo>
                    <a:pt x="53" y="73"/>
                  </a:lnTo>
                  <a:lnTo>
                    <a:pt x="55" y="73"/>
                  </a:lnTo>
                  <a:lnTo>
                    <a:pt x="56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70" y="23"/>
                  </a:lnTo>
                  <a:lnTo>
                    <a:pt x="69" y="21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6" y="17"/>
                  </a:lnTo>
                  <a:lnTo>
                    <a:pt x="65" y="16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9" y="58"/>
                  </a:lnTo>
                  <a:lnTo>
                    <a:pt x="10" y="59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5" y="72"/>
                  </a:lnTo>
                  <a:lnTo>
                    <a:pt x="47" y="72"/>
                  </a:lnTo>
                  <a:lnTo>
                    <a:pt x="48" y="71"/>
                  </a:lnTo>
                  <a:lnTo>
                    <a:pt x="50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2" y="64"/>
                  </a:lnTo>
                  <a:lnTo>
                    <a:pt x="63" y="63"/>
                  </a:lnTo>
                  <a:lnTo>
                    <a:pt x="64" y="62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8"/>
                  </a:lnTo>
                  <a:lnTo>
                    <a:pt x="68" y="56"/>
                  </a:lnTo>
                  <a:lnTo>
                    <a:pt x="69" y="55"/>
                  </a:lnTo>
                  <a:lnTo>
                    <a:pt x="70" y="53"/>
                  </a:lnTo>
                  <a:lnTo>
                    <a:pt x="70" y="52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2" y="45"/>
                  </a:lnTo>
                  <a:lnTo>
                    <a:pt x="73" y="43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7" y="38"/>
                  </a:lnTo>
                </a:path>
              </a:pathLst>
            </a:custGeom>
            <a:solidFill>
              <a:srgbClr val="FF303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18" name="Freeform 205"/>
            <p:cNvSpPr>
              <a:spLocks/>
            </p:cNvSpPr>
            <p:nvPr/>
          </p:nvSpPr>
          <p:spPr bwMode="auto">
            <a:xfrm>
              <a:off x="1982" y="2586"/>
              <a:ext cx="75" cy="75"/>
            </a:xfrm>
            <a:custGeom>
              <a:avLst/>
              <a:gdLst>
                <a:gd name="T0" fmla="*/ 73 w 75"/>
                <a:gd name="T1" fmla="*/ 29 h 75"/>
                <a:gd name="T2" fmla="*/ 70 w 75"/>
                <a:gd name="T3" fmla="*/ 20 h 75"/>
                <a:gd name="T4" fmla="*/ 65 w 75"/>
                <a:gd name="T5" fmla="*/ 13 h 75"/>
                <a:gd name="T6" fmla="*/ 59 w 75"/>
                <a:gd name="T7" fmla="*/ 7 h 75"/>
                <a:gd name="T8" fmla="*/ 51 w 75"/>
                <a:gd name="T9" fmla="*/ 2 h 75"/>
                <a:gd name="T10" fmla="*/ 42 w 75"/>
                <a:gd name="T11" fmla="*/ 0 h 75"/>
                <a:gd name="T12" fmla="*/ 33 w 75"/>
                <a:gd name="T13" fmla="*/ 0 h 75"/>
                <a:gd name="T14" fmla="*/ 24 w 75"/>
                <a:gd name="T15" fmla="*/ 2 h 75"/>
                <a:gd name="T16" fmla="*/ 16 w 75"/>
                <a:gd name="T17" fmla="*/ 6 h 75"/>
                <a:gd name="T18" fmla="*/ 9 w 75"/>
                <a:gd name="T19" fmla="*/ 12 h 75"/>
                <a:gd name="T20" fmla="*/ 4 w 75"/>
                <a:gd name="T21" fmla="*/ 19 h 75"/>
                <a:gd name="T22" fmla="*/ 1 w 75"/>
                <a:gd name="T23" fmla="*/ 27 h 75"/>
                <a:gd name="T24" fmla="*/ 0 w 75"/>
                <a:gd name="T25" fmla="*/ 36 h 75"/>
                <a:gd name="T26" fmla="*/ 1 w 75"/>
                <a:gd name="T27" fmla="*/ 46 h 75"/>
                <a:gd name="T28" fmla="*/ 4 w 75"/>
                <a:gd name="T29" fmla="*/ 54 h 75"/>
                <a:gd name="T30" fmla="*/ 9 w 75"/>
                <a:gd name="T31" fmla="*/ 61 h 75"/>
                <a:gd name="T32" fmla="*/ 16 w 75"/>
                <a:gd name="T33" fmla="*/ 67 h 75"/>
                <a:gd name="T34" fmla="*/ 24 w 75"/>
                <a:gd name="T35" fmla="*/ 71 h 75"/>
                <a:gd name="T36" fmla="*/ 33 w 75"/>
                <a:gd name="T37" fmla="*/ 73 h 75"/>
                <a:gd name="T38" fmla="*/ 42 w 75"/>
                <a:gd name="T39" fmla="*/ 73 h 75"/>
                <a:gd name="T40" fmla="*/ 51 w 75"/>
                <a:gd name="T41" fmla="*/ 71 h 75"/>
                <a:gd name="T42" fmla="*/ 59 w 75"/>
                <a:gd name="T43" fmla="*/ 66 h 75"/>
                <a:gd name="T44" fmla="*/ 65 w 75"/>
                <a:gd name="T45" fmla="*/ 60 h 75"/>
                <a:gd name="T46" fmla="*/ 70 w 75"/>
                <a:gd name="T47" fmla="*/ 53 h 75"/>
                <a:gd name="T48" fmla="*/ 73 w 75"/>
                <a:gd name="T49" fmla="*/ 44 h 75"/>
                <a:gd name="T50" fmla="*/ 70 w 75"/>
                <a:gd name="T51" fmla="*/ 36 h 75"/>
                <a:gd name="T52" fmla="*/ 69 w 75"/>
                <a:gd name="T53" fmla="*/ 28 h 75"/>
                <a:gd name="T54" fmla="*/ 66 w 75"/>
                <a:gd name="T55" fmla="*/ 21 h 75"/>
                <a:gd name="T56" fmla="*/ 61 w 75"/>
                <a:gd name="T57" fmla="*/ 14 h 75"/>
                <a:gd name="T58" fmla="*/ 55 w 75"/>
                <a:gd name="T59" fmla="*/ 9 h 75"/>
                <a:gd name="T60" fmla="*/ 48 w 75"/>
                <a:gd name="T61" fmla="*/ 5 h 75"/>
                <a:gd name="T62" fmla="*/ 40 w 75"/>
                <a:gd name="T63" fmla="*/ 3 h 75"/>
                <a:gd name="T64" fmla="*/ 31 w 75"/>
                <a:gd name="T65" fmla="*/ 3 h 75"/>
                <a:gd name="T66" fmla="*/ 23 w 75"/>
                <a:gd name="T67" fmla="*/ 6 h 75"/>
                <a:gd name="T68" fmla="*/ 16 w 75"/>
                <a:gd name="T69" fmla="*/ 10 h 75"/>
                <a:gd name="T70" fmla="*/ 11 w 75"/>
                <a:gd name="T71" fmla="*/ 15 h 75"/>
                <a:gd name="T72" fmla="*/ 6 w 75"/>
                <a:gd name="T73" fmla="*/ 22 h 75"/>
                <a:gd name="T74" fmla="*/ 4 w 75"/>
                <a:gd name="T75" fmla="*/ 30 h 75"/>
                <a:gd name="T76" fmla="*/ 3 w 75"/>
                <a:gd name="T77" fmla="*/ 38 h 75"/>
                <a:gd name="T78" fmla="*/ 4 w 75"/>
                <a:gd name="T79" fmla="*/ 46 h 75"/>
                <a:gd name="T80" fmla="*/ 8 w 75"/>
                <a:gd name="T81" fmla="*/ 54 h 75"/>
                <a:gd name="T82" fmla="*/ 13 w 75"/>
                <a:gd name="T83" fmla="*/ 60 h 75"/>
                <a:gd name="T84" fmla="*/ 19 w 75"/>
                <a:gd name="T85" fmla="*/ 65 h 75"/>
                <a:gd name="T86" fmla="*/ 26 w 75"/>
                <a:gd name="T87" fmla="*/ 68 h 75"/>
                <a:gd name="T88" fmla="*/ 35 w 75"/>
                <a:gd name="T89" fmla="*/ 70 h 75"/>
                <a:gd name="T90" fmla="*/ 43 w 75"/>
                <a:gd name="T91" fmla="*/ 69 h 75"/>
                <a:gd name="T92" fmla="*/ 51 w 75"/>
                <a:gd name="T93" fmla="*/ 67 h 75"/>
                <a:gd name="T94" fmla="*/ 58 w 75"/>
                <a:gd name="T95" fmla="*/ 62 h 75"/>
                <a:gd name="T96" fmla="*/ 63 w 75"/>
                <a:gd name="T97" fmla="*/ 56 h 75"/>
                <a:gd name="T98" fmla="*/ 67 w 75"/>
                <a:gd name="T99" fmla="*/ 49 h 75"/>
                <a:gd name="T100" fmla="*/ 70 w 75"/>
                <a:gd name="T101" fmla="*/ 42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"/>
                <a:gd name="T154" fmla="*/ 0 h 75"/>
                <a:gd name="T155" fmla="*/ 75 w 75"/>
                <a:gd name="T156" fmla="*/ 75 h 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" h="75">
                  <a:moveTo>
                    <a:pt x="74" y="36"/>
                  </a:moveTo>
                  <a:lnTo>
                    <a:pt x="74" y="35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6" y="14"/>
                  </a:lnTo>
                  <a:lnTo>
                    <a:pt x="65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6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5"/>
                  </a:lnTo>
                  <a:lnTo>
                    <a:pt x="14" y="66"/>
                  </a:lnTo>
                  <a:lnTo>
                    <a:pt x="16" y="67"/>
                  </a:lnTo>
                  <a:lnTo>
                    <a:pt x="17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9" y="71"/>
                  </a:lnTo>
                  <a:lnTo>
                    <a:pt x="51" y="71"/>
                  </a:lnTo>
                  <a:lnTo>
                    <a:pt x="53" y="70"/>
                  </a:lnTo>
                  <a:lnTo>
                    <a:pt x="54" y="69"/>
                  </a:lnTo>
                  <a:lnTo>
                    <a:pt x="56" y="68"/>
                  </a:lnTo>
                  <a:lnTo>
                    <a:pt x="57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1" y="64"/>
                  </a:lnTo>
                  <a:lnTo>
                    <a:pt x="63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4"/>
                  </a:lnTo>
                  <a:lnTo>
                    <a:pt x="70" y="53"/>
                  </a:lnTo>
                  <a:lnTo>
                    <a:pt x="71" y="51"/>
                  </a:lnTo>
                  <a:lnTo>
                    <a:pt x="71" y="49"/>
                  </a:lnTo>
                  <a:lnTo>
                    <a:pt x="72" y="47"/>
                  </a:lnTo>
                  <a:lnTo>
                    <a:pt x="72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70" y="31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1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3" y="16"/>
                  </a:lnTo>
                  <a:lnTo>
                    <a:pt x="62" y="15"/>
                  </a:lnTo>
                  <a:lnTo>
                    <a:pt x="61" y="14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4" y="8"/>
                  </a:lnTo>
                  <a:lnTo>
                    <a:pt x="52" y="7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10" y="56"/>
                  </a:lnTo>
                  <a:lnTo>
                    <a:pt x="11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20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5" y="68"/>
                  </a:lnTo>
                  <a:lnTo>
                    <a:pt x="26" y="68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2" y="66"/>
                  </a:lnTo>
                  <a:lnTo>
                    <a:pt x="54" y="65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60" y="60"/>
                  </a:lnTo>
                  <a:lnTo>
                    <a:pt x="61" y="59"/>
                  </a:lnTo>
                  <a:lnTo>
                    <a:pt x="62" y="58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6" y="52"/>
                  </a:lnTo>
                  <a:lnTo>
                    <a:pt x="67" y="51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9" y="45"/>
                  </a:lnTo>
                  <a:lnTo>
                    <a:pt x="69" y="43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74" y="36"/>
                  </a:lnTo>
                </a:path>
              </a:pathLst>
            </a:custGeom>
            <a:solidFill>
              <a:srgbClr val="FF3B4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19" name="Freeform 206"/>
            <p:cNvSpPr>
              <a:spLocks/>
            </p:cNvSpPr>
            <p:nvPr/>
          </p:nvSpPr>
          <p:spPr bwMode="auto">
            <a:xfrm>
              <a:off x="1984" y="2589"/>
              <a:ext cx="70" cy="69"/>
            </a:xfrm>
            <a:custGeom>
              <a:avLst/>
              <a:gdLst>
                <a:gd name="T0" fmla="*/ 68 w 70"/>
                <a:gd name="T1" fmla="*/ 27 h 69"/>
                <a:gd name="T2" fmla="*/ 65 w 70"/>
                <a:gd name="T3" fmla="*/ 19 h 69"/>
                <a:gd name="T4" fmla="*/ 61 w 70"/>
                <a:gd name="T5" fmla="*/ 12 h 69"/>
                <a:gd name="T6" fmla="*/ 55 w 70"/>
                <a:gd name="T7" fmla="*/ 6 h 69"/>
                <a:gd name="T8" fmla="*/ 48 w 70"/>
                <a:gd name="T9" fmla="*/ 2 h 69"/>
                <a:gd name="T10" fmla="*/ 39 w 70"/>
                <a:gd name="T11" fmla="*/ 0 h 69"/>
                <a:gd name="T12" fmla="*/ 31 w 70"/>
                <a:gd name="T13" fmla="*/ 0 h 69"/>
                <a:gd name="T14" fmla="*/ 22 w 70"/>
                <a:gd name="T15" fmla="*/ 2 h 69"/>
                <a:gd name="T16" fmla="*/ 15 w 70"/>
                <a:gd name="T17" fmla="*/ 5 h 69"/>
                <a:gd name="T18" fmla="*/ 8 w 70"/>
                <a:gd name="T19" fmla="*/ 11 h 69"/>
                <a:gd name="T20" fmla="*/ 4 w 70"/>
                <a:gd name="T21" fmla="*/ 17 h 69"/>
                <a:gd name="T22" fmla="*/ 1 w 70"/>
                <a:gd name="T23" fmla="*/ 25 h 69"/>
                <a:gd name="T24" fmla="*/ 0 w 70"/>
                <a:gd name="T25" fmla="*/ 34 h 69"/>
                <a:gd name="T26" fmla="*/ 1 w 70"/>
                <a:gd name="T27" fmla="*/ 42 h 69"/>
                <a:gd name="T28" fmla="*/ 4 w 70"/>
                <a:gd name="T29" fmla="*/ 50 h 69"/>
                <a:gd name="T30" fmla="*/ 8 w 70"/>
                <a:gd name="T31" fmla="*/ 56 h 69"/>
                <a:gd name="T32" fmla="*/ 15 w 70"/>
                <a:gd name="T33" fmla="*/ 62 h 69"/>
                <a:gd name="T34" fmla="*/ 22 w 70"/>
                <a:gd name="T35" fmla="*/ 66 h 69"/>
                <a:gd name="T36" fmla="*/ 31 w 70"/>
                <a:gd name="T37" fmla="*/ 67 h 69"/>
                <a:gd name="T38" fmla="*/ 39 w 70"/>
                <a:gd name="T39" fmla="*/ 67 h 69"/>
                <a:gd name="T40" fmla="*/ 48 w 70"/>
                <a:gd name="T41" fmla="*/ 65 h 69"/>
                <a:gd name="T42" fmla="*/ 55 w 70"/>
                <a:gd name="T43" fmla="*/ 61 h 69"/>
                <a:gd name="T44" fmla="*/ 61 w 70"/>
                <a:gd name="T45" fmla="*/ 55 h 69"/>
                <a:gd name="T46" fmla="*/ 65 w 70"/>
                <a:gd name="T47" fmla="*/ 48 h 69"/>
                <a:gd name="T48" fmla="*/ 68 w 70"/>
                <a:gd name="T49" fmla="*/ 40 h 69"/>
                <a:gd name="T50" fmla="*/ 65 w 70"/>
                <a:gd name="T51" fmla="*/ 34 h 69"/>
                <a:gd name="T52" fmla="*/ 64 w 70"/>
                <a:gd name="T53" fmla="*/ 26 h 69"/>
                <a:gd name="T54" fmla="*/ 61 w 70"/>
                <a:gd name="T55" fmla="*/ 19 h 69"/>
                <a:gd name="T56" fmla="*/ 57 w 70"/>
                <a:gd name="T57" fmla="*/ 13 h 69"/>
                <a:gd name="T58" fmla="*/ 51 w 70"/>
                <a:gd name="T59" fmla="*/ 8 h 69"/>
                <a:gd name="T60" fmla="*/ 45 w 70"/>
                <a:gd name="T61" fmla="*/ 5 h 69"/>
                <a:gd name="T62" fmla="*/ 37 w 70"/>
                <a:gd name="T63" fmla="*/ 3 h 69"/>
                <a:gd name="T64" fmla="*/ 29 w 70"/>
                <a:gd name="T65" fmla="*/ 3 h 69"/>
                <a:gd name="T66" fmla="*/ 22 w 70"/>
                <a:gd name="T67" fmla="*/ 5 h 69"/>
                <a:gd name="T68" fmla="*/ 15 w 70"/>
                <a:gd name="T69" fmla="*/ 9 h 69"/>
                <a:gd name="T70" fmla="*/ 10 w 70"/>
                <a:gd name="T71" fmla="*/ 14 h 69"/>
                <a:gd name="T72" fmla="*/ 6 w 70"/>
                <a:gd name="T73" fmla="*/ 20 h 69"/>
                <a:gd name="T74" fmla="*/ 4 w 70"/>
                <a:gd name="T75" fmla="*/ 27 h 69"/>
                <a:gd name="T76" fmla="*/ 3 w 70"/>
                <a:gd name="T77" fmla="*/ 35 h 69"/>
                <a:gd name="T78" fmla="*/ 4 w 70"/>
                <a:gd name="T79" fmla="*/ 43 h 69"/>
                <a:gd name="T80" fmla="*/ 7 w 70"/>
                <a:gd name="T81" fmla="*/ 49 h 69"/>
                <a:gd name="T82" fmla="*/ 12 w 70"/>
                <a:gd name="T83" fmla="*/ 55 h 69"/>
                <a:gd name="T84" fmla="*/ 18 w 70"/>
                <a:gd name="T85" fmla="*/ 60 h 69"/>
                <a:gd name="T86" fmla="*/ 25 w 70"/>
                <a:gd name="T87" fmla="*/ 63 h 69"/>
                <a:gd name="T88" fmla="*/ 32 w 70"/>
                <a:gd name="T89" fmla="*/ 64 h 69"/>
                <a:gd name="T90" fmla="*/ 40 w 70"/>
                <a:gd name="T91" fmla="*/ 63 h 69"/>
                <a:gd name="T92" fmla="*/ 48 w 70"/>
                <a:gd name="T93" fmla="*/ 61 h 69"/>
                <a:gd name="T94" fmla="*/ 54 w 70"/>
                <a:gd name="T95" fmla="*/ 57 h 69"/>
                <a:gd name="T96" fmla="*/ 59 w 70"/>
                <a:gd name="T97" fmla="*/ 52 h 69"/>
                <a:gd name="T98" fmla="*/ 63 w 70"/>
                <a:gd name="T99" fmla="*/ 45 h 69"/>
                <a:gd name="T100" fmla="*/ 65 w 70"/>
                <a:gd name="T101" fmla="*/ 38 h 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69"/>
                <a:gd name="T155" fmla="*/ 70 w 70"/>
                <a:gd name="T156" fmla="*/ 69 h 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69">
                  <a:moveTo>
                    <a:pt x="69" y="34"/>
                  </a:moveTo>
                  <a:lnTo>
                    <a:pt x="69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0"/>
                  </a:lnTo>
                  <a:lnTo>
                    <a:pt x="65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11"/>
                  </a:lnTo>
                  <a:lnTo>
                    <a:pt x="58" y="10"/>
                  </a:lnTo>
                  <a:lnTo>
                    <a:pt x="57" y="8"/>
                  </a:lnTo>
                  <a:lnTo>
                    <a:pt x="56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1" y="59"/>
                  </a:lnTo>
                  <a:lnTo>
                    <a:pt x="12" y="60"/>
                  </a:lnTo>
                  <a:lnTo>
                    <a:pt x="13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4"/>
                  </a:lnTo>
                  <a:lnTo>
                    <a:pt x="21" y="65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1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1" y="63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2" y="54"/>
                  </a:lnTo>
                  <a:lnTo>
                    <a:pt x="63" y="53"/>
                  </a:lnTo>
                  <a:lnTo>
                    <a:pt x="64" y="51"/>
                  </a:lnTo>
                  <a:lnTo>
                    <a:pt x="64" y="50"/>
                  </a:lnTo>
                  <a:lnTo>
                    <a:pt x="65" y="48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8" y="37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2" y="20"/>
                  </a:lnTo>
                  <a:lnTo>
                    <a:pt x="61" y="19"/>
                  </a:lnTo>
                  <a:lnTo>
                    <a:pt x="61" y="18"/>
                  </a:lnTo>
                  <a:lnTo>
                    <a:pt x="60" y="16"/>
                  </a:lnTo>
                  <a:lnTo>
                    <a:pt x="59" y="15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4"/>
                  </a:lnTo>
                  <a:lnTo>
                    <a:pt x="12" y="55"/>
                  </a:lnTo>
                  <a:lnTo>
                    <a:pt x="13" y="56"/>
                  </a:lnTo>
                  <a:lnTo>
                    <a:pt x="14" y="57"/>
                  </a:lnTo>
                  <a:lnTo>
                    <a:pt x="15" y="58"/>
                  </a:lnTo>
                  <a:lnTo>
                    <a:pt x="17" y="59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1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6"/>
                  </a:lnTo>
                  <a:lnTo>
                    <a:pt x="56" y="55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4"/>
                  </a:lnTo>
                  <a:lnTo>
                    <a:pt x="69" y="34"/>
                  </a:lnTo>
                </a:path>
              </a:pathLst>
            </a:custGeom>
            <a:solidFill>
              <a:srgbClr val="FF454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20" name="Freeform 207"/>
            <p:cNvSpPr>
              <a:spLocks/>
            </p:cNvSpPr>
            <p:nvPr/>
          </p:nvSpPr>
          <p:spPr bwMode="auto">
            <a:xfrm>
              <a:off x="1986" y="2590"/>
              <a:ext cx="67" cy="67"/>
            </a:xfrm>
            <a:custGeom>
              <a:avLst/>
              <a:gdLst>
                <a:gd name="T0" fmla="*/ 65 w 67"/>
                <a:gd name="T1" fmla="*/ 26 h 67"/>
                <a:gd name="T2" fmla="*/ 62 w 67"/>
                <a:gd name="T3" fmla="*/ 18 h 67"/>
                <a:gd name="T4" fmla="*/ 58 w 67"/>
                <a:gd name="T5" fmla="*/ 11 h 67"/>
                <a:gd name="T6" fmla="*/ 52 w 67"/>
                <a:gd name="T7" fmla="*/ 6 h 67"/>
                <a:gd name="T8" fmla="*/ 45 w 67"/>
                <a:gd name="T9" fmla="*/ 2 h 67"/>
                <a:gd name="T10" fmla="*/ 38 w 67"/>
                <a:gd name="T11" fmla="*/ 0 h 67"/>
                <a:gd name="T12" fmla="*/ 29 w 67"/>
                <a:gd name="T13" fmla="*/ 0 h 67"/>
                <a:gd name="T14" fmla="*/ 21 w 67"/>
                <a:gd name="T15" fmla="*/ 1 h 67"/>
                <a:gd name="T16" fmla="*/ 14 w 67"/>
                <a:gd name="T17" fmla="*/ 5 h 67"/>
                <a:gd name="T18" fmla="*/ 8 w 67"/>
                <a:gd name="T19" fmla="*/ 10 h 67"/>
                <a:gd name="T20" fmla="*/ 3 w 67"/>
                <a:gd name="T21" fmla="*/ 17 h 67"/>
                <a:gd name="T22" fmla="*/ 1 w 67"/>
                <a:gd name="T23" fmla="*/ 24 h 67"/>
                <a:gd name="T24" fmla="*/ 0 w 67"/>
                <a:gd name="T25" fmla="*/ 32 h 67"/>
                <a:gd name="T26" fmla="*/ 1 w 67"/>
                <a:gd name="T27" fmla="*/ 41 h 67"/>
                <a:gd name="T28" fmla="*/ 3 w 67"/>
                <a:gd name="T29" fmla="*/ 48 h 67"/>
                <a:gd name="T30" fmla="*/ 8 w 67"/>
                <a:gd name="T31" fmla="*/ 55 h 67"/>
                <a:gd name="T32" fmla="*/ 14 w 67"/>
                <a:gd name="T33" fmla="*/ 60 h 67"/>
                <a:gd name="T34" fmla="*/ 21 w 67"/>
                <a:gd name="T35" fmla="*/ 64 h 67"/>
                <a:gd name="T36" fmla="*/ 29 w 67"/>
                <a:gd name="T37" fmla="*/ 65 h 67"/>
                <a:gd name="T38" fmla="*/ 38 w 67"/>
                <a:gd name="T39" fmla="*/ 65 h 67"/>
                <a:gd name="T40" fmla="*/ 45 w 67"/>
                <a:gd name="T41" fmla="*/ 63 h 67"/>
                <a:gd name="T42" fmla="*/ 52 w 67"/>
                <a:gd name="T43" fmla="*/ 59 h 67"/>
                <a:gd name="T44" fmla="*/ 58 w 67"/>
                <a:gd name="T45" fmla="*/ 54 h 67"/>
                <a:gd name="T46" fmla="*/ 62 w 67"/>
                <a:gd name="T47" fmla="*/ 47 h 67"/>
                <a:gd name="T48" fmla="*/ 65 w 67"/>
                <a:gd name="T49" fmla="*/ 39 h 67"/>
                <a:gd name="T50" fmla="*/ 62 w 67"/>
                <a:gd name="T51" fmla="*/ 32 h 67"/>
                <a:gd name="T52" fmla="*/ 61 w 67"/>
                <a:gd name="T53" fmla="*/ 25 h 67"/>
                <a:gd name="T54" fmla="*/ 58 w 67"/>
                <a:gd name="T55" fmla="*/ 18 h 67"/>
                <a:gd name="T56" fmla="*/ 54 w 67"/>
                <a:gd name="T57" fmla="*/ 13 h 67"/>
                <a:gd name="T58" fmla="*/ 49 w 67"/>
                <a:gd name="T59" fmla="*/ 8 h 67"/>
                <a:gd name="T60" fmla="*/ 43 w 67"/>
                <a:gd name="T61" fmla="*/ 5 h 67"/>
                <a:gd name="T62" fmla="*/ 36 w 67"/>
                <a:gd name="T63" fmla="*/ 3 h 67"/>
                <a:gd name="T64" fmla="*/ 28 w 67"/>
                <a:gd name="T65" fmla="*/ 3 h 67"/>
                <a:gd name="T66" fmla="*/ 21 w 67"/>
                <a:gd name="T67" fmla="*/ 5 h 67"/>
                <a:gd name="T68" fmla="*/ 15 w 67"/>
                <a:gd name="T69" fmla="*/ 9 h 67"/>
                <a:gd name="T70" fmla="*/ 10 w 67"/>
                <a:gd name="T71" fmla="*/ 14 h 67"/>
                <a:gd name="T72" fmla="*/ 6 w 67"/>
                <a:gd name="T73" fmla="*/ 20 h 67"/>
                <a:gd name="T74" fmla="*/ 4 w 67"/>
                <a:gd name="T75" fmla="*/ 26 h 67"/>
                <a:gd name="T76" fmla="*/ 3 w 67"/>
                <a:gd name="T77" fmla="*/ 34 h 67"/>
                <a:gd name="T78" fmla="*/ 4 w 67"/>
                <a:gd name="T79" fmla="*/ 41 h 67"/>
                <a:gd name="T80" fmla="*/ 7 w 67"/>
                <a:gd name="T81" fmla="*/ 48 h 67"/>
                <a:gd name="T82" fmla="*/ 12 w 67"/>
                <a:gd name="T83" fmla="*/ 53 h 67"/>
                <a:gd name="T84" fmla="*/ 17 w 67"/>
                <a:gd name="T85" fmla="*/ 58 h 67"/>
                <a:gd name="T86" fmla="*/ 24 w 67"/>
                <a:gd name="T87" fmla="*/ 61 h 67"/>
                <a:gd name="T88" fmla="*/ 31 w 67"/>
                <a:gd name="T89" fmla="*/ 62 h 67"/>
                <a:gd name="T90" fmla="*/ 38 w 67"/>
                <a:gd name="T91" fmla="*/ 61 h 67"/>
                <a:gd name="T92" fmla="*/ 45 w 67"/>
                <a:gd name="T93" fmla="*/ 59 h 67"/>
                <a:gd name="T94" fmla="*/ 51 w 67"/>
                <a:gd name="T95" fmla="*/ 55 h 67"/>
                <a:gd name="T96" fmla="*/ 56 w 67"/>
                <a:gd name="T97" fmla="*/ 50 h 67"/>
                <a:gd name="T98" fmla="*/ 60 w 67"/>
                <a:gd name="T99" fmla="*/ 44 h 67"/>
                <a:gd name="T100" fmla="*/ 62 w 67"/>
                <a:gd name="T101" fmla="*/ 37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"/>
                <a:gd name="T154" fmla="*/ 0 h 67"/>
                <a:gd name="T155" fmla="*/ 67 w 67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" h="67">
                  <a:moveTo>
                    <a:pt x="66" y="32"/>
                  </a:moveTo>
                  <a:lnTo>
                    <a:pt x="66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9" y="13"/>
                  </a:lnTo>
                  <a:lnTo>
                    <a:pt x="58" y="11"/>
                  </a:lnTo>
                  <a:lnTo>
                    <a:pt x="57" y="10"/>
                  </a:lnTo>
                  <a:lnTo>
                    <a:pt x="56" y="9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4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5" y="63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0" y="61"/>
                  </a:lnTo>
                  <a:lnTo>
                    <a:pt x="51" y="60"/>
                  </a:lnTo>
                  <a:lnTo>
                    <a:pt x="52" y="59"/>
                  </a:lnTo>
                  <a:lnTo>
                    <a:pt x="54" y="58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50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50" y="9"/>
                  </a:lnTo>
                  <a:lnTo>
                    <a:pt x="49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5" y="6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8"/>
                  </a:lnTo>
                  <a:lnTo>
                    <a:pt x="58" y="47"/>
                  </a:lnTo>
                  <a:lnTo>
                    <a:pt x="59" y="45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1" y="41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6" y="32"/>
                  </a:lnTo>
                </a:path>
              </a:pathLst>
            </a:custGeom>
            <a:solidFill>
              <a:srgbClr val="FF4C5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21" name="Freeform 208"/>
            <p:cNvSpPr>
              <a:spLocks/>
            </p:cNvSpPr>
            <p:nvPr/>
          </p:nvSpPr>
          <p:spPr bwMode="auto">
            <a:xfrm>
              <a:off x="1987" y="2592"/>
              <a:ext cx="64" cy="64"/>
            </a:xfrm>
            <a:custGeom>
              <a:avLst/>
              <a:gdLst>
                <a:gd name="T0" fmla="*/ 62 w 64"/>
                <a:gd name="T1" fmla="*/ 25 h 64"/>
                <a:gd name="T2" fmla="*/ 59 w 64"/>
                <a:gd name="T3" fmla="*/ 17 h 64"/>
                <a:gd name="T4" fmla="*/ 55 w 64"/>
                <a:gd name="T5" fmla="*/ 11 h 64"/>
                <a:gd name="T6" fmla="*/ 50 w 64"/>
                <a:gd name="T7" fmla="*/ 6 h 64"/>
                <a:gd name="T8" fmla="*/ 43 w 64"/>
                <a:gd name="T9" fmla="*/ 2 h 64"/>
                <a:gd name="T10" fmla="*/ 36 w 64"/>
                <a:gd name="T11" fmla="*/ 0 h 64"/>
                <a:gd name="T12" fmla="*/ 28 w 64"/>
                <a:gd name="T13" fmla="*/ 0 h 64"/>
                <a:gd name="T14" fmla="*/ 20 w 64"/>
                <a:gd name="T15" fmla="*/ 1 h 64"/>
                <a:gd name="T16" fmla="*/ 13 w 64"/>
                <a:gd name="T17" fmla="*/ 5 h 64"/>
                <a:gd name="T18" fmla="*/ 8 w 64"/>
                <a:gd name="T19" fmla="*/ 10 h 64"/>
                <a:gd name="T20" fmla="*/ 3 w 64"/>
                <a:gd name="T21" fmla="*/ 16 h 64"/>
                <a:gd name="T22" fmla="*/ 0 w 64"/>
                <a:gd name="T23" fmla="*/ 23 h 64"/>
                <a:gd name="T24" fmla="*/ 0 w 64"/>
                <a:gd name="T25" fmla="*/ 31 h 64"/>
                <a:gd name="T26" fmla="*/ 0 w 64"/>
                <a:gd name="T27" fmla="*/ 39 h 64"/>
                <a:gd name="T28" fmla="*/ 3 w 64"/>
                <a:gd name="T29" fmla="*/ 46 h 64"/>
                <a:gd name="T30" fmla="*/ 8 w 64"/>
                <a:gd name="T31" fmla="*/ 52 h 64"/>
                <a:gd name="T32" fmla="*/ 13 w 64"/>
                <a:gd name="T33" fmla="*/ 57 h 64"/>
                <a:gd name="T34" fmla="*/ 20 w 64"/>
                <a:gd name="T35" fmla="*/ 60 h 64"/>
                <a:gd name="T36" fmla="*/ 28 w 64"/>
                <a:gd name="T37" fmla="*/ 62 h 64"/>
                <a:gd name="T38" fmla="*/ 36 w 64"/>
                <a:gd name="T39" fmla="*/ 62 h 64"/>
                <a:gd name="T40" fmla="*/ 43 w 64"/>
                <a:gd name="T41" fmla="*/ 60 h 64"/>
                <a:gd name="T42" fmla="*/ 50 w 64"/>
                <a:gd name="T43" fmla="*/ 56 h 64"/>
                <a:gd name="T44" fmla="*/ 55 w 64"/>
                <a:gd name="T45" fmla="*/ 51 h 64"/>
                <a:gd name="T46" fmla="*/ 59 w 64"/>
                <a:gd name="T47" fmla="*/ 45 h 64"/>
                <a:gd name="T48" fmla="*/ 62 w 64"/>
                <a:gd name="T49" fmla="*/ 37 h 64"/>
                <a:gd name="T50" fmla="*/ 59 w 64"/>
                <a:gd name="T51" fmla="*/ 31 h 64"/>
                <a:gd name="T52" fmla="*/ 58 w 64"/>
                <a:gd name="T53" fmla="*/ 24 h 64"/>
                <a:gd name="T54" fmla="*/ 56 w 64"/>
                <a:gd name="T55" fmla="*/ 18 h 64"/>
                <a:gd name="T56" fmla="*/ 52 w 64"/>
                <a:gd name="T57" fmla="*/ 12 h 64"/>
                <a:gd name="T58" fmla="*/ 47 w 64"/>
                <a:gd name="T59" fmla="*/ 8 h 64"/>
                <a:gd name="T60" fmla="*/ 41 w 64"/>
                <a:gd name="T61" fmla="*/ 5 h 64"/>
                <a:gd name="T62" fmla="*/ 34 w 64"/>
                <a:gd name="T63" fmla="*/ 3 h 64"/>
                <a:gd name="T64" fmla="*/ 27 w 64"/>
                <a:gd name="T65" fmla="*/ 3 h 64"/>
                <a:gd name="T66" fmla="*/ 20 w 64"/>
                <a:gd name="T67" fmla="*/ 5 h 64"/>
                <a:gd name="T68" fmla="*/ 14 w 64"/>
                <a:gd name="T69" fmla="*/ 9 h 64"/>
                <a:gd name="T70" fmla="*/ 9 w 64"/>
                <a:gd name="T71" fmla="*/ 13 h 64"/>
                <a:gd name="T72" fmla="*/ 6 w 64"/>
                <a:gd name="T73" fmla="*/ 19 h 64"/>
                <a:gd name="T74" fmla="*/ 4 w 64"/>
                <a:gd name="T75" fmla="*/ 25 h 64"/>
                <a:gd name="T76" fmla="*/ 3 w 64"/>
                <a:gd name="T77" fmla="*/ 32 h 64"/>
                <a:gd name="T78" fmla="*/ 4 w 64"/>
                <a:gd name="T79" fmla="*/ 39 h 64"/>
                <a:gd name="T80" fmla="*/ 7 w 64"/>
                <a:gd name="T81" fmla="*/ 46 h 64"/>
                <a:gd name="T82" fmla="*/ 11 w 64"/>
                <a:gd name="T83" fmla="*/ 51 h 64"/>
                <a:gd name="T84" fmla="*/ 16 w 64"/>
                <a:gd name="T85" fmla="*/ 55 h 64"/>
                <a:gd name="T86" fmla="*/ 23 w 64"/>
                <a:gd name="T87" fmla="*/ 58 h 64"/>
                <a:gd name="T88" fmla="*/ 30 w 64"/>
                <a:gd name="T89" fmla="*/ 59 h 64"/>
                <a:gd name="T90" fmla="*/ 37 w 64"/>
                <a:gd name="T91" fmla="*/ 58 h 64"/>
                <a:gd name="T92" fmla="*/ 43 w 64"/>
                <a:gd name="T93" fmla="*/ 56 h 64"/>
                <a:gd name="T94" fmla="*/ 49 w 64"/>
                <a:gd name="T95" fmla="*/ 52 h 64"/>
                <a:gd name="T96" fmla="*/ 53 w 64"/>
                <a:gd name="T97" fmla="*/ 48 h 64"/>
                <a:gd name="T98" fmla="*/ 57 w 64"/>
                <a:gd name="T99" fmla="*/ 42 h 64"/>
                <a:gd name="T100" fmla="*/ 59 w 64"/>
                <a:gd name="T101" fmla="*/ 35 h 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"/>
                <a:gd name="T154" fmla="*/ 0 h 64"/>
                <a:gd name="T155" fmla="*/ 64 w 64"/>
                <a:gd name="T156" fmla="*/ 64 h 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" h="64">
                  <a:moveTo>
                    <a:pt x="63" y="31"/>
                  </a:moveTo>
                  <a:lnTo>
                    <a:pt x="62" y="29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1" y="55"/>
                  </a:lnTo>
                  <a:lnTo>
                    <a:pt x="12" y="56"/>
                  </a:lnTo>
                  <a:lnTo>
                    <a:pt x="13" y="57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59" y="45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3"/>
                  </a:lnTo>
                  <a:lnTo>
                    <a:pt x="63" y="31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8" y="25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3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6" y="44"/>
                  </a:lnTo>
                  <a:lnTo>
                    <a:pt x="56" y="43"/>
                  </a:lnTo>
                  <a:lnTo>
                    <a:pt x="57" y="42"/>
                  </a:lnTo>
                  <a:lnTo>
                    <a:pt x="57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3" y="31"/>
                  </a:lnTo>
                </a:path>
              </a:pathLst>
            </a:custGeom>
            <a:solidFill>
              <a:srgbClr val="FF575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22" name="Freeform 209"/>
            <p:cNvSpPr>
              <a:spLocks/>
            </p:cNvSpPr>
            <p:nvPr/>
          </p:nvSpPr>
          <p:spPr bwMode="auto">
            <a:xfrm>
              <a:off x="1989" y="2593"/>
              <a:ext cx="61" cy="61"/>
            </a:xfrm>
            <a:custGeom>
              <a:avLst/>
              <a:gdLst>
                <a:gd name="T0" fmla="*/ 59 w 61"/>
                <a:gd name="T1" fmla="*/ 23 h 61"/>
                <a:gd name="T2" fmla="*/ 57 w 61"/>
                <a:gd name="T3" fmla="*/ 17 h 61"/>
                <a:gd name="T4" fmla="*/ 53 w 61"/>
                <a:gd name="T5" fmla="*/ 11 h 61"/>
                <a:gd name="T6" fmla="*/ 48 w 61"/>
                <a:gd name="T7" fmla="*/ 6 h 61"/>
                <a:gd name="T8" fmla="*/ 41 w 61"/>
                <a:gd name="T9" fmla="*/ 2 h 61"/>
                <a:gd name="T10" fmla="*/ 34 w 61"/>
                <a:gd name="T11" fmla="*/ 0 h 61"/>
                <a:gd name="T12" fmla="*/ 26 w 61"/>
                <a:gd name="T13" fmla="*/ 0 h 61"/>
                <a:gd name="T14" fmla="*/ 19 w 61"/>
                <a:gd name="T15" fmla="*/ 1 h 61"/>
                <a:gd name="T16" fmla="*/ 13 w 61"/>
                <a:gd name="T17" fmla="*/ 5 h 61"/>
                <a:gd name="T18" fmla="*/ 7 w 61"/>
                <a:gd name="T19" fmla="*/ 9 h 61"/>
                <a:gd name="T20" fmla="*/ 3 w 61"/>
                <a:gd name="T21" fmla="*/ 15 h 61"/>
                <a:gd name="T22" fmla="*/ 0 w 61"/>
                <a:gd name="T23" fmla="*/ 22 h 61"/>
                <a:gd name="T24" fmla="*/ 0 w 61"/>
                <a:gd name="T25" fmla="*/ 30 h 61"/>
                <a:gd name="T26" fmla="*/ 0 w 61"/>
                <a:gd name="T27" fmla="*/ 37 h 61"/>
                <a:gd name="T28" fmla="*/ 3 w 61"/>
                <a:gd name="T29" fmla="*/ 44 h 61"/>
                <a:gd name="T30" fmla="*/ 7 w 61"/>
                <a:gd name="T31" fmla="*/ 50 h 61"/>
                <a:gd name="T32" fmla="*/ 13 w 61"/>
                <a:gd name="T33" fmla="*/ 54 h 61"/>
                <a:gd name="T34" fmla="*/ 19 w 61"/>
                <a:gd name="T35" fmla="*/ 58 h 61"/>
                <a:gd name="T36" fmla="*/ 26 w 61"/>
                <a:gd name="T37" fmla="*/ 59 h 61"/>
                <a:gd name="T38" fmla="*/ 34 w 61"/>
                <a:gd name="T39" fmla="*/ 59 h 61"/>
                <a:gd name="T40" fmla="*/ 41 w 61"/>
                <a:gd name="T41" fmla="*/ 57 h 61"/>
                <a:gd name="T42" fmla="*/ 48 w 61"/>
                <a:gd name="T43" fmla="*/ 54 h 61"/>
                <a:gd name="T44" fmla="*/ 53 w 61"/>
                <a:gd name="T45" fmla="*/ 49 h 61"/>
                <a:gd name="T46" fmla="*/ 57 w 61"/>
                <a:gd name="T47" fmla="*/ 43 h 61"/>
                <a:gd name="T48" fmla="*/ 59 w 61"/>
                <a:gd name="T49" fmla="*/ 36 h 61"/>
                <a:gd name="T50" fmla="*/ 56 w 61"/>
                <a:gd name="T51" fmla="*/ 30 h 61"/>
                <a:gd name="T52" fmla="*/ 55 w 61"/>
                <a:gd name="T53" fmla="*/ 23 h 61"/>
                <a:gd name="T54" fmla="*/ 53 w 61"/>
                <a:gd name="T55" fmla="*/ 17 h 61"/>
                <a:gd name="T56" fmla="*/ 49 w 61"/>
                <a:gd name="T57" fmla="*/ 12 h 61"/>
                <a:gd name="T58" fmla="*/ 44 w 61"/>
                <a:gd name="T59" fmla="*/ 8 h 61"/>
                <a:gd name="T60" fmla="*/ 39 w 61"/>
                <a:gd name="T61" fmla="*/ 5 h 61"/>
                <a:gd name="T62" fmla="*/ 32 w 61"/>
                <a:gd name="T63" fmla="*/ 3 h 61"/>
                <a:gd name="T64" fmla="*/ 25 w 61"/>
                <a:gd name="T65" fmla="*/ 3 h 61"/>
                <a:gd name="T66" fmla="*/ 19 w 61"/>
                <a:gd name="T67" fmla="*/ 5 h 61"/>
                <a:gd name="T68" fmla="*/ 14 w 61"/>
                <a:gd name="T69" fmla="*/ 8 h 61"/>
                <a:gd name="T70" fmla="*/ 9 w 61"/>
                <a:gd name="T71" fmla="*/ 13 h 61"/>
                <a:gd name="T72" fmla="*/ 6 w 61"/>
                <a:gd name="T73" fmla="*/ 18 h 61"/>
                <a:gd name="T74" fmla="*/ 4 w 61"/>
                <a:gd name="T75" fmla="*/ 24 h 61"/>
                <a:gd name="T76" fmla="*/ 3 w 61"/>
                <a:gd name="T77" fmla="*/ 31 h 61"/>
                <a:gd name="T78" fmla="*/ 4 w 61"/>
                <a:gd name="T79" fmla="*/ 37 h 61"/>
                <a:gd name="T80" fmla="*/ 7 w 61"/>
                <a:gd name="T81" fmla="*/ 43 h 61"/>
                <a:gd name="T82" fmla="*/ 11 w 61"/>
                <a:gd name="T83" fmla="*/ 48 h 61"/>
                <a:gd name="T84" fmla="*/ 16 w 61"/>
                <a:gd name="T85" fmla="*/ 52 h 61"/>
                <a:gd name="T86" fmla="*/ 22 w 61"/>
                <a:gd name="T87" fmla="*/ 55 h 61"/>
                <a:gd name="T88" fmla="*/ 28 w 61"/>
                <a:gd name="T89" fmla="*/ 56 h 61"/>
                <a:gd name="T90" fmla="*/ 35 w 61"/>
                <a:gd name="T91" fmla="*/ 55 h 61"/>
                <a:gd name="T92" fmla="*/ 41 w 61"/>
                <a:gd name="T93" fmla="*/ 53 h 61"/>
                <a:gd name="T94" fmla="*/ 46 w 61"/>
                <a:gd name="T95" fmla="*/ 50 h 61"/>
                <a:gd name="T96" fmla="*/ 51 w 61"/>
                <a:gd name="T97" fmla="*/ 45 h 61"/>
                <a:gd name="T98" fmla="*/ 54 w 61"/>
                <a:gd name="T99" fmla="*/ 40 h 61"/>
                <a:gd name="T100" fmla="*/ 56 w 61"/>
                <a:gd name="T101" fmla="*/ 34 h 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"/>
                <a:gd name="T154" fmla="*/ 0 h 61"/>
                <a:gd name="T155" fmla="*/ 61 w 61"/>
                <a:gd name="T156" fmla="*/ 61 h 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" h="61">
                  <a:moveTo>
                    <a:pt x="60" y="30"/>
                  </a:moveTo>
                  <a:lnTo>
                    <a:pt x="60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7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9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7"/>
                  </a:lnTo>
                  <a:lnTo>
                    <a:pt x="56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0" y="13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1" y="45"/>
                  </a:lnTo>
                  <a:lnTo>
                    <a:pt x="52" y="44"/>
                  </a:lnTo>
                  <a:lnTo>
                    <a:pt x="52" y="43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4" y="40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60" y="30"/>
                  </a:lnTo>
                </a:path>
              </a:pathLst>
            </a:custGeom>
            <a:solidFill>
              <a:srgbClr val="FF61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23" name="Freeform 210"/>
            <p:cNvSpPr>
              <a:spLocks/>
            </p:cNvSpPr>
            <p:nvPr/>
          </p:nvSpPr>
          <p:spPr bwMode="auto">
            <a:xfrm>
              <a:off x="1991" y="2596"/>
              <a:ext cx="56" cy="56"/>
            </a:xfrm>
            <a:custGeom>
              <a:avLst/>
              <a:gdLst>
                <a:gd name="T0" fmla="*/ 54 w 56"/>
                <a:gd name="T1" fmla="*/ 21 h 56"/>
                <a:gd name="T2" fmla="*/ 52 w 56"/>
                <a:gd name="T3" fmla="*/ 15 h 56"/>
                <a:gd name="T4" fmla="*/ 48 w 56"/>
                <a:gd name="T5" fmla="*/ 10 h 56"/>
                <a:gd name="T6" fmla="*/ 43 w 56"/>
                <a:gd name="T7" fmla="*/ 5 h 56"/>
                <a:gd name="T8" fmla="*/ 38 w 56"/>
                <a:gd name="T9" fmla="*/ 2 h 56"/>
                <a:gd name="T10" fmla="*/ 31 w 56"/>
                <a:gd name="T11" fmla="*/ 0 h 56"/>
                <a:gd name="T12" fmla="*/ 24 w 56"/>
                <a:gd name="T13" fmla="*/ 0 h 56"/>
                <a:gd name="T14" fmla="*/ 18 w 56"/>
                <a:gd name="T15" fmla="*/ 1 h 56"/>
                <a:gd name="T16" fmla="*/ 12 w 56"/>
                <a:gd name="T17" fmla="*/ 4 h 56"/>
                <a:gd name="T18" fmla="*/ 7 w 56"/>
                <a:gd name="T19" fmla="*/ 8 h 56"/>
                <a:gd name="T20" fmla="*/ 3 w 56"/>
                <a:gd name="T21" fmla="*/ 14 h 56"/>
                <a:gd name="T22" fmla="*/ 0 w 56"/>
                <a:gd name="T23" fmla="*/ 20 h 56"/>
                <a:gd name="T24" fmla="*/ 0 w 56"/>
                <a:gd name="T25" fmla="*/ 27 h 56"/>
                <a:gd name="T26" fmla="*/ 0 w 56"/>
                <a:gd name="T27" fmla="*/ 34 h 56"/>
                <a:gd name="T28" fmla="*/ 3 w 56"/>
                <a:gd name="T29" fmla="*/ 40 h 56"/>
                <a:gd name="T30" fmla="*/ 7 w 56"/>
                <a:gd name="T31" fmla="*/ 45 h 56"/>
                <a:gd name="T32" fmla="*/ 12 w 56"/>
                <a:gd name="T33" fmla="*/ 50 h 56"/>
                <a:gd name="T34" fmla="*/ 18 w 56"/>
                <a:gd name="T35" fmla="*/ 53 h 56"/>
                <a:gd name="T36" fmla="*/ 24 w 56"/>
                <a:gd name="T37" fmla="*/ 54 h 56"/>
                <a:gd name="T38" fmla="*/ 31 w 56"/>
                <a:gd name="T39" fmla="*/ 54 h 56"/>
                <a:gd name="T40" fmla="*/ 38 w 56"/>
                <a:gd name="T41" fmla="*/ 52 h 56"/>
                <a:gd name="T42" fmla="*/ 43 w 56"/>
                <a:gd name="T43" fmla="*/ 49 h 56"/>
                <a:gd name="T44" fmla="*/ 48 w 56"/>
                <a:gd name="T45" fmla="*/ 45 h 56"/>
                <a:gd name="T46" fmla="*/ 52 w 56"/>
                <a:gd name="T47" fmla="*/ 39 h 56"/>
                <a:gd name="T48" fmla="*/ 54 w 56"/>
                <a:gd name="T49" fmla="*/ 33 h 56"/>
                <a:gd name="T50" fmla="*/ 51 w 56"/>
                <a:gd name="T51" fmla="*/ 27 h 56"/>
                <a:gd name="T52" fmla="*/ 50 w 56"/>
                <a:gd name="T53" fmla="*/ 21 h 56"/>
                <a:gd name="T54" fmla="*/ 48 w 56"/>
                <a:gd name="T55" fmla="*/ 16 h 56"/>
                <a:gd name="T56" fmla="*/ 45 w 56"/>
                <a:gd name="T57" fmla="*/ 11 h 56"/>
                <a:gd name="T58" fmla="*/ 40 w 56"/>
                <a:gd name="T59" fmla="*/ 7 h 56"/>
                <a:gd name="T60" fmla="*/ 35 w 56"/>
                <a:gd name="T61" fmla="*/ 4 h 56"/>
                <a:gd name="T62" fmla="*/ 29 w 56"/>
                <a:gd name="T63" fmla="*/ 3 h 56"/>
                <a:gd name="T64" fmla="*/ 23 w 56"/>
                <a:gd name="T65" fmla="*/ 3 h 56"/>
                <a:gd name="T66" fmla="*/ 18 w 56"/>
                <a:gd name="T67" fmla="*/ 5 h 56"/>
                <a:gd name="T68" fmla="*/ 13 w 56"/>
                <a:gd name="T69" fmla="*/ 8 h 56"/>
                <a:gd name="T70" fmla="*/ 8 w 56"/>
                <a:gd name="T71" fmla="*/ 12 h 56"/>
                <a:gd name="T72" fmla="*/ 5 w 56"/>
                <a:gd name="T73" fmla="*/ 17 h 56"/>
                <a:gd name="T74" fmla="*/ 3 w 56"/>
                <a:gd name="T75" fmla="*/ 22 h 56"/>
                <a:gd name="T76" fmla="*/ 3 w 56"/>
                <a:gd name="T77" fmla="*/ 28 h 56"/>
                <a:gd name="T78" fmla="*/ 4 w 56"/>
                <a:gd name="T79" fmla="*/ 34 h 56"/>
                <a:gd name="T80" fmla="*/ 6 w 56"/>
                <a:gd name="T81" fmla="*/ 40 h 56"/>
                <a:gd name="T82" fmla="*/ 10 w 56"/>
                <a:gd name="T83" fmla="*/ 44 h 56"/>
                <a:gd name="T84" fmla="*/ 15 w 56"/>
                <a:gd name="T85" fmla="*/ 48 h 56"/>
                <a:gd name="T86" fmla="*/ 20 w 56"/>
                <a:gd name="T87" fmla="*/ 50 h 56"/>
                <a:gd name="T88" fmla="*/ 26 w 56"/>
                <a:gd name="T89" fmla="*/ 51 h 56"/>
                <a:gd name="T90" fmla="*/ 32 w 56"/>
                <a:gd name="T91" fmla="*/ 51 h 56"/>
                <a:gd name="T92" fmla="*/ 37 w 56"/>
                <a:gd name="T93" fmla="*/ 49 h 56"/>
                <a:gd name="T94" fmla="*/ 42 w 56"/>
                <a:gd name="T95" fmla="*/ 46 h 56"/>
                <a:gd name="T96" fmla="*/ 46 w 56"/>
                <a:gd name="T97" fmla="*/ 41 h 56"/>
                <a:gd name="T98" fmla="*/ 49 w 56"/>
                <a:gd name="T99" fmla="*/ 36 h 56"/>
                <a:gd name="T100" fmla="*/ 51 w 56"/>
                <a:gd name="T101" fmla="*/ 31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56"/>
                <a:gd name="T155" fmla="*/ 56 w 56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56">
                  <a:moveTo>
                    <a:pt x="55" y="27"/>
                  </a:moveTo>
                  <a:lnTo>
                    <a:pt x="55" y="26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3" y="49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9" y="43"/>
                  </a:lnTo>
                  <a:lnTo>
                    <a:pt x="50" y="42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5" y="28"/>
                  </a:lnTo>
                  <a:lnTo>
                    <a:pt x="55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5" y="27"/>
                  </a:lnTo>
                </a:path>
              </a:pathLst>
            </a:custGeom>
            <a:solidFill>
              <a:srgbClr val="FF697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24" name="Freeform 211"/>
            <p:cNvSpPr>
              <a:spLocks/>
            </p:cNvSpPr>
            <p:nvPr/>
          </p:nvSpPr>
          <p:spPr bwMode="auto">
            <a:xfrm>
              <a:off x="1994" y="2597"/>
              <a:ext cx="52" cy="53"/>
            </a:xfrm>
            <a:custGeom>
              <a:avLst/>
              <a:gdLst>
                <a:gd name="T0" fmla="*/ 50 w 52"/>
                <a:gd name="T1" fmla="*/ 21 h 53"/>
                <a:gd name="T2" fmla="*/ 49 w 52"/>
                <a:gd name="T3" fmla="*/ 17 h 53"/>
                <a:gd name="T4" fmla="*/ 47 w 52"/>
                <a:gd name="T5" fmla="*/ 12 h 53"/>
                <a:gd name="T6" fmla="*/ 44 w 52"/>
                <a:gd name="T7" fmla="*/ 8 h 53"/>
                <a:gd name="T8" fmla="*/ 40 w 52"/>
                <a:gd name="T9" fmla="*/ 5 h 53"/>
                <a:gd name="T10" fmla="*/ 36 w 52"/>
                <a:gd name="T11" fmla="*/ 2 h 53"/>
                <a:gd name="T12" fmla="*/ 31 w 52"/>
                <a:gd name="T13" fmla="*/ 0 h 53"/>
                <a:gd name="T14" fmla="*/ 26 w 52"/>
                <a:gd name="T15" fmla="*/ 0 h 53"/>
                <a:gd name="T16" fmla="*/ 21 w 52"/>
                <a:gd name="T17" fmla="*/ 0 h 53"/>
                <a:gd name="T18" fmla="*/ 16 w 52"/>
                <a:gd name="T19" fmla="*/ 1 h 53"/>
                <a:gd name="T20" fmla="*/ 12 w 52"/>
                <a:gd name="T21" fmla="*/ 3 h 53"/>
                <a:gd name="T22" fmla="*/ 8 w 52"/>
                <a:gd name="T23" fmla="*/ 6 h 53"/>
                <a:gd name="T24" fmla="*/ 5 w 52"/>
                <a:gd name="T25" fmla="*/ 10 h 53"/>
                <a:gd name="T26" fmla="*/ 2 w 52"/>
                <a:gd name="T27" fmla="*/ 14 h 53"/>
                <a:gd name="T28" fmla="*/ 0 w 52"/>
                <a:gd name="T29" fmla="*/ 19 h 53"/>
                <a:gd name="T30" fmla="*/ 0 w 52"/>
                <a:gd name="T31" fmla="*/ 24 h 53"/>
                <a:gd name="T32" fmla="*/ 0 w 52"/>
                <a:gd name="T33" fmla="*/ 29 h 53"/>
                <a:gd name="T34" fmla="*/ 1 w 52"/>
                <a:gd name="T35" fmla="*/ 34 h 53"/>
                <a:gd name="T36" fmla="*/ 3 w 52"/>
                <a:gd name="T37" fmla="*/ 39 h 53"/>
                <a:gd name="T38" fmla="*/ 6 w 52"/>
                <a:gd name="T39" fmla="*/ 43 h 53"/>
                <a:gd name="T40" fmla="*/ 10 w 52"/>
                <a:gd name="T41" fmla="*/ 46 h 53"/>
                <a:gd name="T42" fmla="*/ 14 w 52"/>
                <a:gd name="T43" fmla="*/ 49 h 53"/>
                <a:gd name="T44" fmla="*/ 19 w 52"/>
                <a:gd name="T45" fmla="*/ 51 h 53"/>
                <a:gd name="T46" fmla="*/ 24 w 52"/>
                <a:gd name="T47" fmla="*/ 51 h 53"/>
                <a:gd name="T48" fmla="*/ 29 w 52"/>
                <a:gd name="T49" fmla="*/ 51 h 53"/>
                <a:gd name="T50" fmla="*/ 34 w 52"/>
                <a:gd name="T51" fmla="*/ 50 h 53"/>
                <a:gd name="T52" fmla="*/ 38 w 52"/>
                <a:gd name="T53" fmla="*/ 48 h 53"/>
                <a:gd name="T54" fmla="*/ 42 w 52"/>
                <a:gd name="T55" fmla="*/ 45 h 53"/>
                <a:gd name="T56" fmla="*/ 45 w 52"/>
                <a:gd name="T57" fmla="*/ 41 h 53"/>
                <a:gd name="T58" fmla="*/ 48 w 52"/>
                <a:gd name="T59" fmla="*/ 37 h 53"/>
                <a:gd name="T60" fmla="*/ 50 w 52"/>
                <a:gd name="T61" fmla="*/ 32 h 53"/>
                <a:gd name="T62" fmla="*/ 50 w 52"/>
                <a:gd name="T63" fmla="*/ 27 h 53"/>
                <a:gd name="T64" fmla="*/ 47 w 52"/>
                <a:gd name="T65" fmla="*/ 23 h 53"/>
                <a:gd name="T66" fmla="*/ 46 w 52"/>
                <a:gd name="T67" fmla="*/ 19 h 53"/>
                <a:gd name="T68" fmla="*/ 44 w 52"/>
                <a:gd name="T69" fmla="*/ 15 h 53"/>
                <a:gd name="T70" fmla="*/ 42 w 52"/>
                <a:gd name="T71" fmla="*/ 11 h 53"/>
                <a:gd name="T72" fmla="*/ 38 w 52"/>
                <a:gd name="T73" fmla="*/ 7 h 53"/>
                <a:gd name="T74" fmla="*/ 33 w 52"/>
                <a:gd name="T75" fmla="*/ 4 h 53"/>
                <a:gd name="T76" fmla="*/ 28 w 52"/>
                <a:gd name="T77" fmla="*/ 3 h 53"/>
                <a:gd name="T78" fmla="*/ 24 w 52"/>
                <a:gd name="T79" fmla="*/ 3 h 53"/>
                <a:gd name="T80" fmla="*/ 19 w 52"/>
                <a:gd name="T81" fmla="*/ 4 h 53"/>
                <a:gd name="T82" fmla="*/ 15 w 52"/>
                <a:gd name="T83" fmla="*/ 5 h 53"/>
                <a:gd name="T84" fmla="*/ 11 w 52"/>
                <a:gd name="T85" fmla="*/ 8 h 53"/>
                <a:gd name="T86" fmla="*/ 7 w 52"/>
                <a:gd name="T87" fmla="*/ 12 h 53"/>
                <a:gd name="T88" fmla="*/ 5 w 52"/>
                <a:gd name="T89" fmla="*/ 16 h 53"/>
                <a:gd name="T90" fmla="*/ 4 w 52"/>
                <a:gd name="T91" fmla="*/ 20 h 53"/>
                <a:gd name="T92" fmla="*/ 3 w 52"/>
                <a:gd name="T93" fmla="*/ 24 h 53"/>
                <a:gd name="T94" fmla="*/ 3 w 52"/>
                <a:gd name="T95" fmla="*/ 29 h 53"/>
                <a:gd name="T96" fmla="*/ 4 w 52"/>
                <a:gd name="T97" fmla="*/ 33 h 53"/>
                <a:gd name="T98" fmla="*/ 6 w 52"/>
                <a:gd name="T99" fmla="*/ 37 h 53"/>
                <a:gd name="T100" fmla="*/ 9 w 52"/>
                <a:gd name="T101" fmla="*/ 41 h 53"/>
                <a:gd name="T102" fmla="*/ 13 w 52"/>
                <a:gd name="T103" fmla="*/ 44 h 53"/>
                <a:gd name="T104" fmla="*/ 17 w 52"/>
                <a:gd name="T105" fmla="*/ 47 h 53"/>
                <a:gd name="T106" fmla="*/ 22 w 52"/>
                <a:gd name="T107" fmla="*/ 48 h 53"/>
                <a:gd name="T108" fmla="*/ 26 w 52"/>
                <a:gd name="T109" fmla="*/ 48 h 53"/>
                <a:gd name="T110" fmla="*/ 30 w 52"/>
                <a:gd name="T111" fmla="*/ 47 h 53"/>
                <a:gd name="T112" fmla="*/ 36 w 52"/>
                <a:gd name="T113" fmla="*/ 45 h 53"/>
                <a:gd name="T114" fmla="*/ 40 w 52"/>
                <a:gd name="T115" fmla="*/ 42 h 53"/>
                <a:gd name="T116" fmla="*/ 43 w 52"/>
                <a:gd name="T117" fmla="*/ 38 h 53"/>
                <a:gd name="T118" fmla="*/ 45 w 52"/>
                <a:gd name="T119" fmla="*/ 34 h 53"/>
                <a:gd name="T120" fmla="*/ 47 w 52"/>
                <a:gd name="T121" fmla="*/ 30 h 53"/>
                <a:gd name="T122" fmla="*/ 47 w 52"/>
                <a:gd name="T123" fmla="*/ 25 h 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"/>
                <a:gd name="T187" fmla="*/ 0 h 53"/>
                <a:gd name="T188" fmla="*/ 52 w 52"/>
                <a:gd name="T189" fmla="*/ 53 h 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" h="53">
                  <a:moveTo>
                    <a:pt x="51" y="25"/>
                  </a:moveTo>
                  <a:lnTo>
                    <a:pt x="50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2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51" y="25"/>
                  </a:lnTo>
                </a:path>
              </a:pathLst>
            </a:custGeom>
            <a:solidFill>
              <a:srgbClr val="FF737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25" name="Freeform 212"/>
            <p:cNvSpPr>
              <a:spLocks/>
            </p:cNvSpPr>
            <p:nvPr/>
          </p:nvSpPr>
          <p:spPr bwMode="auto">
            <a:xfrm>
              <a:off x="1994" y="2599"/>
              <a:ext cx="50" cy="50"/>
            </a:xfrm>
            <a:custGeom>
              <a:avLst/>
              <a:gdLst>
                <a:gd name="T0" fmla="*/ 48 w 50"/>
                <a:gd name="T1" fmla="*/ 20 h 50"/>
                <a:gd name="T2" fmla="*/ 47 w 50"/>
                <a:gd name="T3" fmla="*/ 16 h 50"/>
                <a:gd name="T4" fmla="*/ 45 w 50"/>
                <a:gd name="T5" fmla="*/ 11 h 50"/>
                <a:gd name="T6" fmla="*/ 42 w 50"/>
                <a:gd name="T7" fmla="*/ 8 h 50"/>
                <a:gd name="T8" fmla="*/ 39 w 50"/>
                <a:gd name="T9" fmla="*/ 4 h 50"/>
                <a:gd name="T10" fmla="*/ 35 w 50"/>
                <a:gd name="T11" fmla="*/ 2 h 50"/>
                <a:gd name="T12" fmla="*/ 30 w 50"/>
                <a:gd name="T13" fmla="*/ 0 h 50"/>
                <a:gd name="T14" fmla="*/ 25 w 50"/>
                <a:gd name="T15" fmla="*/ 0 h 50"/>
                <a:gd name="T16" fmla="*/ 20 w 50"/>
                <a:gd name="T17" fmla="*/ 0 h 50"/>
                <a:gd name="T18" fmla="*/ 16 w 50"/>
                <a:gd name="T19" fmla="*/ 1 h 50"/>
                <a:gd name="T20" fmla="*/ 11 w 50"/>
                <a:gd name="T21" fmla="*/ 3 h 50"/>
                <a:gd name="T22" fmla="*/ 8 w 50"/>
                <a:gd name="T23" fmla="*/ 6 h 50"/>
                <a:gd name="T24" fmla="*/ 4 w 50"/>
                <a:gd name="T25" fmla="*/ 9 h 50"/>
                <a:gd name="T26" fmla="*/ 2 w 50"/>
                <a:gd name="T27" fmla="*/ 14 h 50"/>
                <a:gd name="T28" fmla="*/ 0 w 50"/>
                <a:gd name="T29" fmla="*/ 18 h 50"/>
                <a:gd name="T30" fmla="*/ 0 w 50"/>
                <a:gd name="T31" fmla="*/ 23 h 50"/>
                <a:gd name="T32" fmla="*/ 0 w 50"/>
                <a:gd name="T33" fmla="*/ 28 h 50"/>
                <a:gd name="T34" fmla="*/ 1 w 50"/>
                <a:gd name="T35" fmla="*/ 32 h 50"/>
                <a:gd name="T36" fmla="*/ 3 w 50"/>
                <a:gd name="T37" fmla="*/ 37 h 50"/>
                <a:gd name="T38" fmla="*/ 6 w 50"/>
                <a:gd name="T39" fmla="*/ 40 h 50"/>
                <a:gd name="T40" fmla="*/ 9 w 50"/>
                <a:gd name="T41" fmla="*/ 44 h 50"/>
                <a:gd name="T42" fmla="*/ 13 w 50"/>
                <a:gd name="T43" fmla="*/ 46 h 50"/>
                <a:gd name="T44" fmla="*/ 18 w 50"/>
                <a:gd name="T45" fmla="*/ 48 h 50"/>
                <a:gd name="T46" fmla="*/ 23 w 50"/>
                <a:gd name="T47" fmla="*/ 49 h 50"/>
                <a:gd name="T48" fmla="*/ 28 w 50"/>
                <a:gd name="T49" fmla="*/ 48 h 50"/>
                <a:gd name="T50" fmla="*/ 32 w 50"/>
                <a:gd name="T51" fmla="*/ 47 h 50"/>
                <a:gd name="T52" fmla="*/ 37 w 50"/>
                <a:gd name="T53" fmla="*/ 45 h 50"/>
                <a:gd name="T54" fmla="*/ 40 w 50"/>
                <a:gd name="T55" fmla="*/ 42 h 50"/>
                <a:gd name="T56" fmla="*/ 44 w 50"/>
                <a:gd name="T57" fmla="*/ 39 h 50"/>
                <a:gd name="T58" fmla="*/ 46 w 50"/>
                <a:gd name="T59" fmla="*/ 35 h 50"/>
                <a:gd name="T60" fmla="*/ 48 w 50"/>
                <a:gd name="T61" fmla="*/ 30 h 50"/>
                <a:gd name="T62" fmla="*/ 49 w 50"/>
                <a:gd name="T63" fmla="*/ 25 h 50"/>
                <a:gd name="T64" fmla="*/ 45 w 50"/>
                <a:gd name="T65" fmla="*/ 22 h 50"/>
                <a:gd name="T66" fmla="*/ 44 w 50"/>
                <a:gd name="T67" fmla="*/ 18 h 50"/>
                <a:gd name="T68" fmla="*/ 42 w 50"/>
                <a:gd name="T69" fmla="*/ 14 h 50"/>
                <a:gd name="T70" fmla="*/ 40 w 50"/>
                <a:gd name="T71" fmla="*/ 10 h 50"/>
                <a:gd name="T72" fmla="*/ 37 w 50"/>
                <a:gd name="T73" fmla="*/ 7 h 50"/>
                <a:gd name="T74" fmla="*/ 33 w 50"/>
                <a:gd name="T75" fmla="*/ 5 h 50"/>
                <a:gd name="T76" fmla="*/ 29 w 50"/>
                <a:gd name="T77" fmla="*/ 4 h 50"/>
                <a:gd name="T78" fmla="*/ 25 w 50"/>
                <a:gd name="T79" fmla="*/ 3 h 50"/>
                <a:gd name="T80" fmla="*/ 21 w 50"/>
                <a:gd name="T81" fmla="*/ 3 h 50"/>
                <a:gd name="T82" fmla="*/ 17 w 50"/>
                <a:gd name="T83" fmla="*/ 4 h 50"/>
                <a:gd name="T84" fmla="*/ 13 w 50"/>
                <a:gd name="T85" fmla="*/ 6 h 50"/>
                <a:gd name="T86" fmla="*/ 9 w 50"/>
                <a:gd name="T87" fmla="*/ 9 h 50"/>
                <a:gd name="T88" fmla="*/ 6 w 50"/>
                <a:gd name="T89" fmla="*/ 13 h 50"/>
                <a:gd name="T90" fmla="*/ 4 w 50"/>
                <a:gd name="T91" fmla="*/ 17 h 50"/>
                <a:gd name="T92" fmla="*/ 3 w 50"/>
                <a:gd name="T93" fmla="*/ 21 h 50"/>
                <a:gd name="T94" fmla="*/ 3 w 50"/>
                <a:gd name="T95" fmla="*/ 25 h 50"/>
                <a:gd name="T96" fmla="*/ 4 w 50"/>
                <a:gd name="T97" fmla="*/ 29 h 50"/>
                <a:gd name="T98" fmla="*/ 5 w 50"/>
                <a:gd name="T99" fmla="*/ 33 h 50"/>
                <a:gd name="T100" fmla="*/ 7 w 50"/>
                <a:gd name="T101" fmla="*/ 37 h 50"/>
                <a:gd name="T102" fmla="*/ 10 w 50"/>
                <a:gd name="T103" fmla="*/ 40 h 50"/>
                <a:gd name="T104" fmla="*/ 14 w 50"/>
                <a:gd name="T105" fmla="*/ 42 h 50"/>
                <a:gd name="T106" fmla="*/ 18 w 50"/>
                <a:gd name="T107" fmla="*/ 44 h 50"/>
                <a:gd name="T108" fmla="*/ 22 w 50"/>
                <a:gd name="T109" fmla="*/ 45 h 50"/>
                <a:gd name="T110" fmla="*/ 26 w 50"/>
                <a:gd name="T111" fmla="*/ 45 h 50"/>
                <a:gd name="T112" fmla="*/ 30 w 50"/>
                <a:gd name="T113" fmla="*/ 44 h 50"/>
                <a:gd name="T114" fmla="*/ 34 w 50"/>
                <a:gd name="T115" fmla="*/ 42 h 50"/>
                <a:gd name="T116" fmla="*/ 37 w 50"/>
                <a:gd name="T117" fmla="*/ 40 h 50"/>
                <a:gd name="T118" fmla="*/ 40 w 50"/>
                <a:gd name="T119" fmla="*/ 37 h 50"/>
                <a:gd name="T120" fmla="*/ 42 w 50"/>
                <a:gd name="T121" fmla="*/ 34 h 50"/>
                <a:gd name="T122" fmla="*/ 44 w 50"/>
                <a:gd name="T123" fmla="*/ 30 h 50"/>
                <a:gd name="T124" fmla="*/ 45 w 50"/>
                <a:gd name="T125" fmla="*/ 26 h 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"/>
                <a:gd name="T190" fmla="*/ 0 h 50"/>
                <a:gd name="T191" fmla="*/ 50 w 50"/>
                <a:gd name="T192" fmla="*/ 50 h 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" h="50">
                  <a:moveTo>
                    <a:pt x="49" y="24"/>
                  </a:moveTo>
                  <a:lnTo>
                    <a:pt x="49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7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9" y="24"/>
                  </a:lnTo>
                </a:path>
              </a:pathLst>
            </a:custGeom>
            <a:solidFill>
              <a:srgbClr val="FF7D8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26" name="Freeform 213"/>
            <p:cNvSpPr>
              <a:spLocks/>
            </p:cNvSpPr>
            <p:nvPr/>
          </p:nvSpPr>
          <p:spPr bwMode="auto">
            <a:xfrm>
              <a:off x="1995" y="2600"/>
              <a:ext cx="48" cy="48"/>
            </a:xfrm>
            <a:custGeom>
              <a:avLst/>
              <a:gdLst>
                <a:gd name="T0" fmla="*/ 46 w 48"/>
                <a:gd name="T1" fmla="*/ 19 h 48"/>
                <a:gd name="T2" fmla="*/ 45 w 48"/>
                <a:gd name="T3" fmla="*/ 15 h 48"/>
                <a:gd name="T4" fmla="*/ 43 w 48"/>
                <a:gd name="T5" fmla="*/ 11 h 48"/>
                <a:gd name="T6" fmla="*/ 40 w 48"/>
                <a:gd name="T7" fmla="*/ 7 h 48"/>
                <a:gd name="T8" fmla="*/ 37 w 48"/>
                <a:gd name="T9" fmla="*/ 4 h 48"/>
                <a:gd name="T10" fmla="*/ 33 w 48"/>
                <a:gd name="T11" fmla="*/ 2 h 48"/>
                <a:gd name="T12" fmla="*/ 29 w 48"/>
                <a:gd name="T13" fmla="*/ 0 h 48"/>
                <a:gd name="T14" fmla="*/ 24 w 48"/>
                <a:gd name="T15" fmla="*/ 0 h 48"/>
                <a:gd name="T16" fmla="*/ 20 w 48"/>
                <a:gd name="T17" fmla="*/ 0 h 48"/>
                <a:gd name="T18" fmla="*/ 15 w 48"/>
                <a:gd name="T19" fmla="*/ 1 h 48"/>
                <a:gd name="T20" fmla="*/ 11 w 48"/>
                <a:gd name="T21" fmla="*/ 3 h 48"/>
                <a:gd name="T22" fmla="*/ 7 w 48"/>
                <a:gd name="T23" fmla="*/ 6 h 48"/>
                <a:gd name="T24" fmla="*/ 4 w 48"/>
                <a:gd name="T25" fmla="*/ 9 h 48"/>
                <a:gd name="T26" fmla="*/ 2 w 48"/>
                <a:gd name="T27" fmla="*/ 13 h 48"/>
                <a:gd name="T28" fmla="*/ 0 w 48"/>
                <a:gd name="T29" fmla="*/ 17 h 48"/>
                <a:gd name="T30" fmla="*/ 0 w 48"/>
                <a:gd name="T31" fmla="*/ 22 h 48"/>
                <a:gd name="T32" fmla="*/ 0 w 48"/>
                <a:gd name="T33" fmla="*/ 27 h 48"/>
                <a:gd name="T34" fmla="*/ 1 w 48"/>
                <a:gd name="T35" fmla="*/ 31 h 48"/>
                <a:gd name="T36" fmla="*/ 3 w 48"/>
                <a:gd name="T37" fmla="*/ 35 h 48"/>
                <a:gd name="T38" fmla="*/ 6 w 48"/>
                <a:gd name="T39" fmla="*/ 39 h 48"/>
                <a:gd name="T40" fmla="*/ 9 w 48"/>
                <a:gd name="T41" fmla="*/ 42 h 48"/>
                <a:gd name="T42" fmla="*/ 13 w 48"/>
                <a:gd name="T43" fmla="*/ 44 h 48"/>
                <a:gd name="T44" fmla="*/ 17 w 48"/>
                <a:gd name="T45" fmla="*/ 46 h 48"/>
                <a:gd name="T46" fmla="*/ 22 w 48"/>
                <a:gd name="T47" fmla="*/ 47 h 48"/>
                <a:gd name="T48" fmla="*/ 27 w 48"/>
                <a:gd name="T49" fmla="*/ 46 h 48"/>
                <a:gd name="T50" fmla="*/ 31 w 48"/>
                <a:gd name="T51" fmla="*/ 45 h 48"/>
                <a:gd name="T52" fmla="*/ 35 w 48"/>
                <a:gd name="T53" fmla="*/ 43 h 48"/>
                <a:gd name="T54" fmla="*/ 39 w 48"/>
                <a:gd name="T55" fmla="*/ 40 h 48"/>
                <a:gd name="T56" fmla="*/ 42 w 48"/>
                <a:gd name="T57" fmla="*/ 37 h 48"/>
                <a:gd name="T58" fmla="*/ 44 w 48"/>
                <a:gd name="T59" fmla="*/ 33 h 48"/>
                <a:gd name="T60" fmla="*/ 46 w 48"/>
                <a:gd name="T61" fmla="*/ 29 h 48"/>
                <a:gd name="T62" fmla="*/ 47 w 48"/>
                <a:gd name="T63" fmla="*/ 24 h 48"/>
                <a:gd name="T64" fmla="*/ 43 w 48"/>
                <a:gd name="T65" fmla="*/ 21 h 48"/>
                <a:gd name="T66" fmla="*/ 42 w 48"/>
                <a:gd name="T67" fmla="*/ 17 h 48"/>
                <a:gd name="T68" fmla="*/ 40 w 48"/>
                <a:gd name="T69" fmla="*/ 14 h 48"/>
                <a:gd name="T70" fmla="*/ 38 w 48"/>
                <a:gd name="T71" fmla="*/ 10 h 48"/>
                <a:gd name="T72" fmla="*/ 34 w 48"/>
                <a:gd name="T73" fmla="*/ 7 h 48"/>
                <a:gd name="T74" fmla="*/ 30 w 48"/>
                <a:gd name="T75" fmla="*/ 4 h 48"/>
                <a:gd name="T76" fmla="*/ 26 w 48"/>
                <a:gd name="T77" fmla="*/ 3 h 48"/>
                <a:gd name="T78" fmla="*/ 22 w 48"/>
                <a:gd name="T79" fmla="*/ 3 h 48"/>
                <a:gd name="T80" fmla="*/ 18 w 48"/>
                <a:gd name="T81" fmla="*/ 4 h 48"/>
                <a:gd name="T82" fmla="*/ 14 w 48"/>
                <a:gd name="T83" fmla="*/ 5 h 48"/>
                <a:gd name="T84" fmla="*/ 11 w 48"/>
                <a:gd name="T85" fmla="*/ 7 h 48"/>
                <a:gd name="T86" fmla="*/ 7 w 48"/>
                <a:gd name="T87" fmla="*/ 11 h 48"/>
                <a:gd name="T88" fmla="*/ 5 w 48"/>
                <a:gd name="T89" fmla="*/ 14 h 48"/>
                <a:gd name="T90" fmla="*/ 4 w 48"/>
                <a:gd name="T91" fmla="*/ 18 h 48"/>
                <a:gd name="T92" fmla="*/ 3 w 48"/>
                <a:gd name="T93" fmla="*/ 22 h 48"/>
                <a:gd name="T94" fmla="*/ 3 w 48"/>
                <a:gd name="T95" fmla="*/ 26 h 48"/>
                <a:gd name="T96" fmla="*/ 4 w 48"/>
                <a:gd name="T97" fmla="*/ 30 h 48"/>
                <a:gd name="T98" fmla="*/ 6 w 48"/>
                <a:gd name="T99" fmla="*/ 33 h 48"/>
                <a:gd name="T100" fmla="*/ 9 w 48"/>
                <a:gd name="T101" fmla="*/ 37 h 48"/>
                <a:gd name="T102" fmla="*/ 13 w 48"/>
                <a:gd name="T103" fmla="*/ 40 h 48"/>
                <a:gd name="T104" fmla="*/ 16 w 48"/>
                <a:gd name="T105" fmla="*/ 42 h 48"/>
                <a:gd name="T106" fmla="*/ 20 w 48"/>
                <a:gd name="T107" fmla="*/ 43 h 48"/>
                <a:gd name="T108" fmla="*/ 24 w 48"/>
                <a:gd name="T109" fmla="*/ 43 h 48"/>
                <a:gd name="T110" fmla="*/ 28 w 48"/>
                <a:gd name="T111" fmla="*/ 42 h 48"/>
                <a:gd name="T112" fmla="*/ 32 w 48"/>
                <a:gd name="T113" fmla="*/ 41 h 48"/>
                <a:gd name="T114" fmla="*/ 36 w 48"/>
                <a:gd name="T115" fmla="*/ 38 h 48"/>
                <a:gd name="T116" fmla="*/ 40 w 48"/>
                <a:gd name="T117" fmla="*/ 34 h 48"/>
                <a:gd name="T118" fmla="*/ 41 w 48"/>
                <a:gd name="T119" fmla="*/ 31 h 48"/>
                <a:gd name="T120" fmla="*/ 43 w 48"/>
                <a:gd name="T121" fmla="*/ 27 h 48"/>
                <a:gd name="T122" fmla="*/ 43 w 48"/>
                <a:gd name="T123" fmla="*/ 23 h 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"/>
                <a:gd name="T187" fmla="*/ 0 h 48"/>
                <a:gd name="T188" fmla="*/ 48 w 48"/>
                <a:gd name="T189" fmla="*/ 48 h 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" h="48">
                  <a:moveTo>
                    <a:pt x="47" y="23"/>
                  </a:moveTo>
                  <a:lnTo>
                    <a:pt x="47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6" y="38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9" y="35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7" y="23"/>
                  </a:lnTo>
                </a:path>
              </a:pathLst>
            </a:custGeom>
            <a:solidFill>
              <a:srgbClr val="FF858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27" name="Freeform 214"/>
            <p:cNvSpPr>
              <a:spLocks/>
            </p:cNvSpPr>
            <p:nvPr/>
          </p:nvSpPr>
          <p:spPr bwMode="auto">
            <a:xfrm>
              <a:off x="1998" y="2602"/>
              <a:ext cx="43" cy="43"/>
            </a:xfrm>
            <a:custGeom>
              <a:avLst/>
              <a:gdLst>
                <a:gd name="T0" fmla="*/ 41 w 43"/>
                <a:gd name="T1" fmla="*/ 17 h 43"/>
                <a:gd name="T2" fmla="*/ 40 w 43"/>
                <a:gd name="T3" fmla="*/ 13 h 43"/>
                <a:gd name="T4" fmla="*/ 38 w 43"/>
                <a:gd name="T5" fmla="*/ 10 h 43"/>
                <a:gd name="T6" fmla="*/ 36 w 43"/>
                <a:gd name="T7" fmla="*/ 6 h 43"/>
                <a:gd name="T8" fmla="*/ 33 w 43"/>
                <a:gd name="T9" fmla="*/ 4 h 43"/>
                <a:gd name="T10" fmla="*/ 29 w 43"/>
                <a:gd name="T11" fmla="*/ 1 h 43"/>
                <a:gd name="T12" fmla="*/ 25 w 43"/>
                <a:gd name="T13" fmla="*/ 0 h 43"/>
                <a:gd name="T14" fmla="*/ 20 w 43"/>
                <a:gd name="T15" fmla="*/ 0 h 43"/>
                <a:gd name="T16" fmla="*/ 16 w 43"/>
                <a:gd name="T17" fmla="*/ 0 h 43"/>
                <a:gd name="T18" fmla="*/ 12 w 43"/>
                <a:gd name="T19" fmla="*/ 1 h 43"/>
                <a:gd name="T20" fmla="*/ 9 w 43"/>
                <a:gd name="T21" fmla="*/ 3 h 43"/>
                <a:gd name="T22" fmla="*/ 6 w 43"/>
                <a:gd name="T23" fmla="*/ 6 h 43"/>
                <a:gd name="T24" fmla="*/ 3 w 43"/>
                <a:gd name="T25" fmla="*/ 9 h 43"/>
                <a:gd name="T26" fmla="*/ 1 w 43"/>
                <a:gd name="T27" fmla="*/ 12 h 43"/>
                <a:gd name="T28" fmla="*/ 0 w 43"/>
                <a:gd name="T29" fmla="*/ 16 h 43"/>
                <a:gd name="T30" fmla="*/ 0 w 43"/>
                <a:gd name="T31" fmla="*/ 20 h 43"/>
                <a:gd name="T32" fmla="*/ 0 w 43"/>
                <a:gd name="T33" fmla="*/ 25 h 43"/>
                <a:gd name="T34" fmla="*/ 1 w 43"/>
                <a:gd name="T35" fmla="*/ 29 h 43"/>
                <a:gd name="T36" fmla="*/ 4 w 43"/>
                <a:gd name="T37" fmla="*/ 33 h 43"/>
                <a:gd name="T38" fmla="*/ 6 w 43"/>
                <a:gd name="T39" fmla="*/ 36 h 43"/>
                <a:gd name="T40" fmla="*/ 10 w 43"/>
                <a:gd name="T41" fmla="*/ 38 h 43"/>
                <a:gd name="T42" fmla="*/ 13 w 43"/>
                <a:gd name="T43" fmla="*/ 40 h 43"/>
                <a:gd name="T44" fmla="*/ 17 w 43"/>
                <a:gd name="T45" fmla="*/ 41 h 43"/>
                <a:gd name="T46" fmla="*/ 22 w 43"/>
                <a:gd name="T47" fmla="*/ 41 h 43"/>
                <a:gd name="T48" fmla="*/ 26 w 43"/>
                <a:gd name="T49" fmla="*/ 41 h 43"/>
                <a:gd name="T50" fmla="*/ 30 w 43"/>
                <a:gd name="T51" fmla="*/ 39 h 43"/>
                <a:gd name="T52" fmla="*/ 34 w 43"/>
                <a:gd name="T53" fmla="*/ 37 h 43"/>
                <a:gd name="T54" fmla="*/ 37 w 43"/>
                <a:gd name="T55" fmla="*/ 34 h 43"/>
                <a:gd name="T56" fmla="*/ 39 w 43"/>
                <a:gd name="T57" fmla="*/ 30 h 43"/>
                <a:gd name="T58" fmla="*/ 41 w 43"/>
                <a:gd name="T59" fmla="*/ 26 h 43"/>
                <a:gd name="T60" fmla="*/ 41 w 43"/>
                <a:gd name="T61" fmla="*/ 22 h 43"/>
                <a:gd name="T62" fmla="*/ 38 w 43"/>
                <a:gd name="T63" fmla="*/ 18 h 43"/>
                <a:gd name="T64" fmla="*/ 37 w 43"/>
                <a:gd name="T65" fmla="*/ 14 h 43"/>
                <a:gd name="T66" fmla="*/ 35 w 43"/>
                <a:gd name="T67" fmla="*/ 11 h 43"/>
                <a:gd name="T68" fmla="*/ 33 w 43"/>
                <a:gd name="T69" fmla="*/ 8 h 43"/>
                <a:gd name="T70" fmla="*/ 30 w 43"/>
                <a:gd name="T71" fmla="*/ 6 h 43"/>
                <a:gd name="T72" fmla="*/ 26 w 43"/>
                <a:gd name="T73" fmla="*/ 4 h 43"/>
                <a:gd name="T74" fmla="*/ 22 w 43"/>
                <a:gd name="T75" fmla="*/ 3 h 43"/>
                <a:gd name="T76" fmla="*/ 18 w 43"/>
                <a:gd name="T77" fmla="*/ 3 h 43"/>
                <a:gd name="T78" fmla="*/ 14 w 43"/>
                <a:gd name="T79" fmla="*/ 4 h 43"/>
                <a:gd name="T80" fmla="*/ 10 w 43"/>
                <a:gd name="T81" fmla="*/ 6 h 43"/>
                <a:gd name="T82" fmla="*/ 8 w 43"/>
                <a:gd name="T83" fmla="*/ 9 h 43"/>
                <a:gd name="T84" fmla="*/ 6 w 43"/>
                <a:gd name="T85" fmla="*/ 12 h 43"/>
                <a:gd name="T86" fmla="*/ 4 w 43"/>
                <a:gd name="T87" fmla="*/ 15 h 43"/>
                <a:gd name="T88" fmla="*/ 3 w 43"/>
                <a:gd name="T89" fmla="*/ 19 h 43"/>
                <a:gd name="T90" fmla="*/ 3 w 43"/>
                <a:gd name="T91" fmla="*/ 23 h 43"/>
                <a:gd name="T92" fmla="*/ 4 w 43"/>
                <a:gd name="T93" fmla="*/ 27 h 43"/>
                <a:gd name="T94" fmla="*/ 6 w 43"/>
                <a:gd name="T95" fmla="*/ 31 h 43"/>
                <a:gd name="T96" fmla="*/ 9 w 43"/>
                <a:gd name="T97" fmla="*/ 33 h 43"/>
                <a:gd name="T98" fmla="*/ 12 w 43"/>
                <a:gd name="T99" fmla="*/ 36 h 43"/>
                <a:gd name="T100" fmla="*/ 16 w 43"/>
                <a:gd name="T101" fmla="*/ 37 h 43"/>
                <a:gd name="T102" fmla="*/ 20 w 43"/>
                <a:gd name="T103" fmla="*/ 38 h 43"/>
                <a:gd name="T104" fmla="*/ 24 w 43"/>
                <a:gd name="T105" fmla="*/ 38 h 43"/>
                <a:gd name="T106" fmla="*/ 28 w 43"/>
                <a:gd name="T107" fmla="*/ 36 h 43"/>
                <a:gd name="T108" fmla="*/ 32 w 43"/>
                <a:gd name="T109" fmla="*/ 34 h 43"/>
                <a:gd name="T110" fmla="*/ 34 w 43"/>
                <a:gd name="T111" fmla="*/ 32 h 43"/>
                <a:gd name="T112" fmla="*/ 36 w 43"/>
                <a:gd name="T113" fmla="*/ 28 h 43"/>
                <a:gd name="T114" fmla="*/ 38 w 43"/>
                <a:gd name="T115" fmla="*/ 24 h 43"/>
                <a:gd name="T116" fmla="*/ 38 w 43"/>
                <a:gd name="T117" fmla="*/ 20 h 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43"/>
                <a:gd name="T179" fmla="*/ 43 w 43"/>
                <a:gd name="T180" fmla="*/ 43 h 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43">
                  <a:moveTo>
                    <a:pt x="42" y="20"/>
                  </a:moveTo>
                  <a:lnTo>
                    <a:pt x="41" y="19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0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39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9" y="30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2" y="20"/>
                  </a:lnTo>
                </a:path>
              </a:pathLst>
            </a:custGeom>
            <a:solidFill>
              <a:srgbClr val="FF8F9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28" name="Freeform 215"/>
            <p:cNvSpPr>
              <a:spLocks/>
            </p:cNvSpPr>
            <p:nvPr/>
          </p:nvSpPr>
          <p:spPr bwMode="auto">
            <a:xfrm>
              <a:off x="2000" y="2604"/>
              <a:ext cx="39" cy="39"/>
            </a:xfrm>
            <a:custGeom>
              <a:avLst/>
              <a:gdLst>
                <a:gd name="T0" fmla="*/ 37 w 39"/>
                <a:gd name="T1" fmla="*/ 16 h 39"/>
                <a:gd name="T2" fmla="*/ 36 w 39"/>
                <a:gd name="T3" fmla="*/ 12 h 39"/>
                <a:gd name="T4" fmla="*/ 34 w 39"/>
                <a:gd name="T5" fmla="*/ 8 h 39"/>
                <a:gd name="T6" fmla="*/ 31 w 39"/>
                <a:gd name="T7" fmla="*/ 4 h 39"/>
                <a:gd name="T8" fmla="*/ 27 w 39"/>
                <a:gd name="T9" fmla="*/ 1 h 39"/>
                <a:gd name="T10" fmla="*/ 23 w 39"/>
                <a:gd name="T11" fmla="*/ 0 h 39"/>
                <a:gd name="T12" fmla="*/ 19 w 39"/>
                <a:gd name="T13" fmla="*/ 0 h 39"/>
                <a:gd name="T14" fmla="*/ 15 w 39"/>
                <a:gd name="T15" fmla="*/ 0 h 39"/>
                <a:gd name="T16" fmla="*/ 11 w 39"/>
                <a:gd name="T17" fmla="*/ 1 h 39"/>
                <a:gd name="T18" fmla="*/ 8 w 39"/>
                <a:gd name="T19" fmla="*/ 3 h 39"/>
                <a:gd name="T20" fmla="*/ 5 w 39"/>
                <a:gd name="T21" fmla="*/ 6 h 39"/>
                <a:gd name="T22" fmla="*/ 2 w 39"/>
                <a:gd name="T23" fmla="*/ 9 h 39"/>
                <a:gd name="T24" fmla="*/ 0 w 39"/>
                <a:gd name="T25" fmla="*/ 13 h 39"/>
                <a:gd name="T26" fmla="*/ 0 w 39"/>
                <a:gd name="T27" fmla="*/ 17 h 39"/>
                <a:gd name="T28" fmla="*/ 0 w 39"/>
                <a:gd name="T29" fmla="*/ 21 h 39"/>
                <a:gd name="T30" fmla="*/ 1 w 39"/>
                <a:gd name="T31" fmla="*/ 25 h 39"/>
                <a:gd name="T32" fmla="*/ 3 w 39"/>
                <a:gd name="T33" fmla="*/ 29 h 39"/>
                <a:gd name="T34" fmla="*/ 5 w 39"/>
                <a:gd name="T35" fmla="*/ 32 h 39"/>
                <a:gd name="T36" fmla="*/ 9 w 39"/>
                <a:gd name="T37" fmla="*/ 35 h 39"/>
                <a:gd name="T38" fmla="*/ 12 w 39"/>
                <a:gd name="T39" fmla="*/ 36 h 39"/>
                <a:gd name="T40" fmla="*/ 16 w 39"/>
                <a:gd name="T41" fmla="*/ 37 h 39"/>
                <a:gd name="T42" fmla="*/ 20 w 39"/>
                <a:gd name="T43" fmla="*/ 38 h 39"/>
                <a:gd name="T44" fmla="*/ 24 w 39"/>
                <a:gd name="T45" fmla="*/ 37 h 39"/>
                <a:gd name="T46" fmla="*/ 28 w 39"/>
                <a:gd name="T47" fmla="*/ 35 h 39"/>
                <a:gd name="T48" fmla="*/ 32 w 39"/>
                <a:gd name="T49" fmla="*/ 32 h 39"/>
                <a:gd name="T50" fmla="*/ 35 w 39"/>
                <a:gd name="T51" fmla="*/ 28 h 39"/>
                <a:gd name="T52" fmla="*/ 37 w 39"/>
                <a:gd name="T53" fmla="*/ 24 h 39"/>
                <a:gd name="T54" fmla="*/ 38 w 39"/>
                <a:gd name="T55" fmla="*/ 20 h 39"/>
                <a:gd name="T56" fmla="*/ 34 w 39"/>
                <a:gd name="T57" fmla="*/ 17 h 39"/>
                <a:gd name="T58" fmla="*/ 33 w 39"/>
                <a:gd name="T59" fmla="*/ 13 h 39"/>
                <a:gd name="T60" fmla="*/ 32 w 39"/>
                <a:gd name="T61" fmla="*/ 10 h 39"/>
                <a:gd name="T62" fmla="*/ 30 w 39"/>
                <a:gd name="T63" fmla="*/ 7 h 39"/>
                <a:gd name="T64" fmla="*/ 27 w 39"/>
                <a:gd name="T65" fmla="*/ 6 h 39"/>
                <a:gd name="T66" fmla="*/ 24 w 39"/>
                <a:gd name="T67" fmla="*/ 4 h 39"/>
                <a:gd name="T68" fmla="*/ 20 w 39"/>
                <a:gd name="T69" fmla="*/ 3 h 39"/>
                <a:gd name="T70" fmla="*/ 16 w 39"/>
                <a:gd name="T71" fmla="*/ 3 h 39"/>
                <a:gd name="T72" fmla="*/ 12 w 39"/>
                <a:gd name="T73" fmla="*/ 4 h 39"/>
                <a:gd name="T74" fmla="*/ 9 w 39"/>
                <a:gd name="T75" fmla="*/ 6 h 39"/>
                <a:gd name="T76" fmla="*/ 6 w 39"/>
                <a:gd name="T77" fmla="*/ 9 h 39"/>
                <a:gd name="T78" fmla="*/ 5 w 39"/>
                <a:gd name="T79" fmla="*/ 12 h 39"/>
                <a:gd name="T80" fmla="*/ 3 w 39"/>
                <a:gd name="T81" fmla="*/ 15 h 39"/>
                <a:gd name="T82" fmla="*/ 3 w 39"/>
                <a:gd name="T83" fmla="*/ 19 h 39"/>
                <a:gd name="T84" fmla="*/ 4 w 39"/>
                <a:gd name="T85" fmla="*/ 23 h 39"/>
                <a:gd name="T86" fmla="*/ 5 w 39"/>
                <a:gd name="T87" fmla="*/ 26 h 39"/>
                <a:gd name="T88" fmla="*/ 7 w 39"/>
                <a:gd name="T89" fmla="*/ 29 h 39"/>
                <a:gd name="T90" fmla="*/ 10 w 39"/>
                <a:gd name="T91" fmla="*/ 31 h 39"/>
                <a:gd name="T92" fmla="*/ 12 w 39"/>
                <a:gd name="T93" fmla="*/ 33 h 39"/>
                <a:gd name="T94" fmla="*/ 16 w 39"/>
                <a:gd name="T95" fmla="*/ 34 h 39"/>
                <a:gd name="T96" fmla="*/ 20 w 39"/>
                <a:gd name="T97" fmla="*/ 34 h 39"/>
                <a:gd name="T98" fmla="*/ 24 w 39"/>
                <a:gd name="T99" fmla="*/ 33 h 39"/>
                <a:gd name="T100" fmla="*/ 27 w 39"/>
                <a:gd name="T101" fmla="*/ 32 h 39"/>
                <a:gd name="T102" fmla="*/ 29 w 39"/>
                <a:gd name="T103" fmla="*/ 30 h 39"/>
                <a:gd name="T104" fmla="*/ 31 w 39"/>
                <a:gd name="T105" fmla="*/ 27 h 39"/>
                <a:gd name="T106" fmla="*/ 33 w 39"/>
                <a:gd name="T107" fmla="*/ 25 h 39"/>
                <a:gd name="T108" fmla="*/ 34 w 39"/>
                <a:gd name="T109" fmla="*/ 21 h 39"/>
                <a:gd name="T110" fmla="*/ 38 w 39"/>
                <a:gd name="T111" fmla="*/ 18 h 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39"/>
                <a:gd name="T170" fmla="*/ 39 w 39"/>
                <a:gd name="T171" fmla="*/ 39 h 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39">
                  <a:moveTo>
                    <a:pt x="38" y="18"/>
                  </a:move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8" y="18"/>
                  </a:lnTo>
                </a:path>
              </a:pathLst>
            </a:custGeom>
            <a:solidFill>
              <a:srgbClr val="FF969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29" name="Freeform 216"/>
            <p:cNvSpPr>
              <a:spLocks/>
            </p:cNvSpPr>
            <p:nvPr/>
          </p:nvSpPr>
          <p:spPr bwMode="auto">
            <a:xfrm>
              <a:off x="2002" y="2606"/>
              <a:ext cx="35" cy="35"/>
            </a:xfrm>
            <a:custGeom>
              <a:avLst/>
              <a:gdLst>
                <a:gd name="T0" fmla="*/ 33 w 35"/>
                <a:gd name="T1" fmla="*/ 14 h 35"/>
                <a:gd name="T2" fmla="*/ 32 w 35"/>
                <a:gd name="T3" fmla="*/ 11 h 35"/>
                <a:gd name="T4" fmla="*/ 31 w 35"/>
                <a:gd name="T5" fmla="*/ 7 h 35"/>
                <a:gd name="T6" fmla="*/ 28 w 35"/>
                <a:gd name="T7" fmla="*/ 4 h 35"/>
                <a:gd name="T8" fmla="*/ 24 w 35"/>
                <a:gd name="T9" fmla="*/ 1 h 35"/>
                <a:gd name="T10" fmla="*/ 21 w 35"/>
                <a:gd name="T11" fmla="*/ 0 h 35"/>
                <a:gd name="T12" fmla="*/ 17 w 35"/>
                <a:gd name="T13" fmla="*/ 0 h 35"/>
                <a:gd name="T14" fmla="*/ 13 w 35"/>
                <a:gd name="T15" fmla="*/ 0 h 35"/>
                <a:gd name="T16" fmla="*/ 10 w 35"/>
                <a:gd name="T17" fmla="*/ 1 h 35"/>
                <a:gd name="T18" fmla="*/ 6 w 35"/>
                <a:gd name="T19" fmla="*/ 3 h 35"/>
                <a:gd name="T20" fmla="*/ 3 w 35"/>
                <a:gd name="T21" fmla="*/ 6 h 35"/>
                <a:gd name="T22" fmla="*/ 1 w 35"/>
                <a:gd name="T23" fmla="*/ 9 h 35"/>
                <a:gd name="T24" fmla="*/ 0 w 35"/>
                <a:gd name="T25" fmla="*/ 13 h 35"/>
                <a:gd name="T26" fmla="*/ 0 w 35"/>
                <a:gd name="T27" fmla="*/ 17 h 35"/>
                <a:gd name="T28" fmla="*/ 0 w 35"/>
                <a:gd name="T29" fmla="*/ 21 h 35"/>
                <a:gd name="T30" fmla="*/ 1 w 35"/>
                <a:gd name="T31" fmla="*/ 25 h 35"/>
                <a:gd name="T32" fmla="*/ 4 w 35"/>
                <a:gd name="T33" fmla="*/ 28 h 35"/>
                <a:gd name="T34" fmla="*/ 7 w 35"/>
                <a:gd name="T35" fmla="*/ 31 h 35"/>
                <a:gd name="T36" fmla="*/ 11 w 35"/>
                <a:gd name="T37" fmla="*/ 32 h 35"/>
                <a:gd name="T38" fmla="*/ 14 w 35"/>
                <a:gd name="T39" fmla="*/ 33 h 35"/>
                <a:gd name="T40" fmla="*/ 18 w 35"/>
                <a:gd name="T41" fmla="*/ 33 h 35"/>
                <a:gd name="T42" fmla="*/ 22 w 35"/>
                <a:gd name="T43" fmla="*/ 33 h 35"/>
                <a:gd name="T44" fmla="*/ 25 w 35"/>
                <a:gd name="T45" fmla="*/ 31 h 35"/>
                <a:gd name="T46" fmla="*/ 29 w 35"/>
                <a:gd name="T47" fmla="*/ 29 h 35"/>
                <a:gd name="T48" fmla="*/ 31 w 35"/>
                <a:gd name="T49" fmla="*/ 25 h 35"/>
                <a:gd name="T50" fmla="*/ 33 w 35"/>
                <a:gd name="T51" fmla="*/ 22 h 35"/>
                <a:gd name="T52" fmla="*/ 33 w 35"/>
                <a:gd name="T53" fmla="*/ 18 h 35"/>
                <a:gd name="T54" fmla="*/ 30 w 35"/>
                <a:gd name="T55" fmla="*/ 15 h 35"/>
                <a:gd name="T56" fmla="*/ 29 w 35"/>
                <a:gd name="T57" fmla="*/ 11 h 35"/>
                <a:gd name="T58" fmla="*/ 27 w 35"/>
                <a:gd name="T59" fmla="*/ 7 h 35"/>
                <a:gd name="T60" fmla="*/ 24 w 35"/>
                <a:gd name="T61" fmla="*/ 5 h 35"/>
                <a:gd name="T62" fmla="*/ 20 w 35"/>
                <a:gd name="T63" fmla="*/ 4 h 35"/>
                <a:gd name="T64" fmla="*/ 17 w 35"/>
                <a:gd name="T65" fmla="*/ 3 h 35"/>
                <a:gd name="T66" fmla="*/ 13 w 35"/>
                <a:gd name="T67" fmla="*/ 3 h 35"/>
                <a:gd name="T68" fmla="*/ 9 w 35"/>
                <a:gd name="T69" fmla="*/ 5 h 35"/>
                <a:gd name="T70" fmla="*/ 6 w 35"/>
                <a:gd name="T71" fmla="*/ 7 h 35"/>
                <a:gd name="T72" fmla="*/ 4 w 35"/>
                <a:gd name="T73" fmla="*/ 10 h 35"/>
                <a:gd name="T74" fmla="*/ 3 w 35"/>
                <a:gd name="T75" fmla="*/ 13 h 35"/>
                <a:gd name="T76" fmla="*/ 3 w 35"/>
                <a:gd name="T77" fmla="*/ 17 h 35"/>
                <a:gd name="T78" fmla="*/ 4 w 35"/>
                <a:gd name="T79" fmla="*/ 21 h 35"/>
                <a:gd name="T80" fmla="*/ 5 w 35"/>
                <a:gd name="T81" fmla="*/ 24 h 35"/>
                <a:gd name="T82" fmla="*/ 7 w 35"/>
                <a:gd name="T83" fmla="*/ 26 h 35"/>
                <a:gd name="T84" fmla="*/ 10 w 35"/>
                <a:gd name="T85" fmla="*/ 28 h 35"/>
                <a:gd name="T86" fmla="*/ 14 w 35"/>
                <a:gd name="T87" fmla="*/ 30 h 35"/>
                <a:gd name="T88" fmla="*/ 18 w 35"/>
                <a:gd name="T89" fmla="*/ 30 h 35"/>
                <a:gd name="T90" fmla="*/ 21 w 35"/>
                <a:gd name="T91" fmla="*/ 29 h 35"/>
                <a:gd name="T92" fmla="*/ 25 w 35"/>
                <a:gd name="T93" fmla="*/ 27 h 35"/>
                <a:gd name="T94" fmla="*/ 27 w 35"/>
                <a:gd name="T95" fmla="*/ 25 h 35"/>
                <a:gd name="T96" fmla="*/ 29 w 35"/>
                <a:gd name="T97" fmla="*/ 21 h 35"/>
                <a:gd name="T98" fmla="*/ 30 w 35"/>
                <a:gd name="T99" fmla="*/ 18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"/>
                <a:gd name="T151" fmla="*/ 0 h 35"/>
                <a:gd name="T152" fmla="*/ 35 w 35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" h="35">
                  <a:moveTo>
                    <a:pt x="34" y="16"/>
                  </a:moveTo>
                  <a:lnTo>
                    <a:pt x="34" y="16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4" y="16"/>
                  </a:lnTo>
                </a:path>
              </a:pathLst>
            </a:custGeom>
            <a:solidFill>
              <a:srgbClr val="FFA1A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30" name="Freeform 217"/>
            <p:cNvSpPr>
              <a:spLocks/>
            </p:cNvSpPr>
            <p:nvPr/>
          </p:nvSpPr>
          <p:spPr bwMode="auto">
            <a:xfrm>
              <a:off x="2002" y="2608"/>
              <a:ext cx="33" cy="33"/>
            </a:xfrm>
            <a:custGeom>
              <a:avLst/>
              <a:gdLst>
                <a:gd name="T0" fmla="*/ 31 w 33"/>
                <a:gd name="T1" fmla="*/ 13 h 33"/>
                <a:gd name="T2" fmla="*/ 30 w 33"/>
                <a:gd name="T3" fmla="*/ 9 h 33"/>
                <a:gd name="T4" fmla="*/ 28 w 33"/>
                <a:gd name="T5" fmla="*/ 5 h 33"/>
                <a:gd name="T6" fmla="*/ 26 w 33"/>
                <a:gd name="T7" fmla="*/ 3 h 33"/>
                <a:gd name="T8" fmla="*/ 23 w 33"/>
                <a:gd name="T9" fmla="*/ 1 h 33"/>
                <a:gd name="T10" fmla="*/ 19 w 33"/>
                <a:gd name="T11" fmla="*/ 0 h 33"/>
                <a:gd name="T12" fmla="*/ 15 w 33"/>
                <a:gd name="T13" fmla="*/ 0 h 33"/>
                <a:gd name="T14" fmla="*/ 11 w 33"/>
                <a:gd name="T15" fmla="*/ 0 h 33"/>
                <a:gd name="T16" fmla="*/ 7 w 33"/>
                <a:gd name="T17" fmla="*/ 2 h 33"/>
                <a:gd name="T18" fmla="*/ 4 w 33"/>
                <a:gd name="T19" fmla="*/ 4 h 33"/>
                <a:gd name="T20" fmla="*/ 2 w 33"/>
                <a:gd name="T21" fmla="*/ 7 h 33"/>
                <a:gd name="T22" fmla="*/ 0 w 33"/>
                <a:gd name="T23" fmla="*/ 11 h 33"/>
                <a:gd name="T24" fmla="*/ 0 w 33"/>
                <a:gd name="T25" fmla="*/ 15 h 33"/>
                <a:gd name="T26" fmla="*/ 0 w 33"/>
                <a:gd name="T27" fmla="*/ 19 h 33"/>
                <a:gd name="T28" fmla="*/ 1 w 33"/>
                <a:gd name="T29" fmla="*/ 23 h 33"/>
                <a:gd name="T30" fmla="*/ 4 w 33"/>
                <a:gd name="T31" fmla="*/ 26 h 33"/>
                <a:gd name="T32" fmla="*/ 6 w 33"/>
                <a:gd name="T33" fmla="*/ 28 h 33"/>
                <a:gd name="T34" fmla="*/ 10 w 33"/>
                <a:gd name="T35" fmla="*/ 31 h 33"/>
                <a:gd name="T36" fmla="*/ 14 w 33"/>
                <a:gd name="T37" fmla="*/ 32 h 33"/>
                <a:gd name="T38" fmla="*/ 18 w 33"/>
                <a:gd name="T39" fmla="*/ 31 h 33"/>
                <a:gd name="T40" fmla="*/ 22 w 33"/>
                <a:gd name="T41" fmla="*/ 30 h 33"/>
                <a:gd name="T42" fmla="*/ 26 w 33"/>
                <a:gd name="T43" fmla="*/ 28 h 33"/>
                <a:gd name="T44" fmla="*/ 28 w 33"/>
                <a:gd name="T45" fmla="*/ 26 h 33"/>
                <a:gd name="T46" fmla="*/ 30 w 33"/>
                <a:gd name="T47" fmla="*/ 22 h 33"/>
                <a:gd name="T48" fmla="*/ 31 w 33"/>
                <a:gd name="T49" fmla="*/ 18 h 33"/>
                <a:gd name="T50" fmla="*/ 28 w 33"/>
                <a:gd name="T51" fmla="*/ 15 h 33"/>
                <a:gd name="T52" fmla="*/ 27 w 33"/>
                <a:gd name="T53" fmla="*/ 11 h 33"/>
                <a:gd name="T54" fmla="*/ 26 w 33"/>
                <a:gd name="T55" fmla="*/ 8 h 33"/>
                <a:gd name="T56" fmla="*/ 24 w 33"/>
                <a:gd name="T57" fmla="*/ 6 h 33"/>
                <a:gd name="T58" fmla="*/ 21 w 33"/>
                <a:gd name="T59" fmla="*/ 5 h 33"/>
                <a:gd name="T60" fmla="*/ 19 w 33"/>
                <a:gd name="T61" fmla="*/ 3 h 33"/>
                <a:gd name="T62" fmla="*/ 15 w 33"/>
                <a:gd name="T63" fmla="*/ 3 h 33"/>
                <a:gd name="T64" fmla="*/ 12 w 33"/>
                <a:gd name="T65" fmla="*/ 4 h 33"/>
                <a:gd name="T66" fmla="*/ 9 w 33"/>
                <a:gd name="T67" fmla="*/ 5 h 33"/>
                <a:gd name="T68" fmla="*/ 6 w 33"/>
                <a:gd name="T69" fmla="*/ 7 h 33"/>
                <a:gd name="T70" fmla="*/ 5 w 33"/>
                <a:gd name="T71" fmla="*/ 10 h 33"/>
                <a:gd name="T72" fmla="*/ 3 w 33"/>
                <a:gd name="T73" fmla="*/ 13 h 33"/>
                <a:gd name="T74" fmla="*/ 3 w 33"/>
                <a:gd name="T75" fmla="*/ 17 h 33"/>
                <a:gd name="T76" fmla="*/ 4 w 33"/>
                <a:gd name="T77" fmla="*/ 20 h 33"/>
                <a:gd name="T78" fmla="*/ 5 w 33"/>
                <a:gd name="T79" fmla="*/ 23 h 33"/>
                <a:gd name="T80" fmla="*/ 8 w 33"/>
                <a:gd name="T81" fmla="*/ 25 h 33"/>
                <a:gd name="T82" fmla="*/ 10 w 33"/>
                <a:gd name="T83" fmla="*/ 27 h 33"/>
                <a:gd name="T84" fmla="*/ 13 w 33"/>
                <a:gd name="T85" fmla="*/ 28 h 33"/>
                <a:gd name="T86" fmla="*/ 17 w 33"/>
                <a:gd name="T87" fmla="*/ 28 h 33"/>
                <a:gd name="T88" fmla="*/ 20 w 33"/>
                <a:gd name="T89" fmla="*/ 27 h 33"/>
                <a:gd name="T90" fmla="*/ 23 w 33"/>
                <a:gd name="T91" fmla="*/ 26 h 33"/>
                <a:gd name="T92" fmla="*/ 26 w 33"/>
                <a:gd name="T93" fmla="*/ 23 h 33"/>
                <a:gd name="T94" fmla="*/ 27 w 33"/>
                <a:gd name="T95" fmla="*/ 20 h 33"/>
                <a:gd name="T96" fmla="*/ 28 w 33"/>
                <a:gd name="T97" fmla="*/ 17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"/>
                <a:gd name="T148" fmla="*/ 0 h 33"/>
                <a:gd name="T149" fmla="*/ 33 w 33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" h="33">
                  <a:moveTo>
                    <a:pt x="32" y="16"/>
                  </a:moveTo>
                  <a:lnTo>
                    <a:pt x="32" y="15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32" y="16"/>
                  </a:lnTo>
                </a:path>
              </a:pathLst>
            </a:custGeom>
            <a:solidFill>
              <a:srgbClr val="FFABA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31" name="Freeform 218"/>
            <p:cNvSpPr>
              <a:spLocks/>
            </p:cNvSpPr>
            <p:nvPr/>
          </p:nvSpPr>
          <p:spPr bwMode="auto">
            <a:xfrm>
              <a:off x="2004" y="2609"/>
              <a:ext cx="30" cy="29"/>
            </a:xfrm>
            <a:custGeom>
              <a:avLst/>
              <a:gdLst>
                <a:gd name="T0" fmla="*/ 29 w 30"/>
                <a:gd name="T1" fmla="*/ 12 h 29"/>
                <a:gd name="T2" fmla="*/ 28 w 30"/>
                <a:gd name="T3" fmla="*/ 9 h 29"/>
                <a:gd name="T4" fmla="*/ 26 w 30"/>
                <a:gd name="T5" fmla="*/ 6 h 29"/>
                <a:gd name="T6" fmla="*/ 25 w 30"/>
                <a:gd name="T7" fmla="*/ 4 h 29"/>
                <a:gd name="T8" fmla="*/ 23 w 30"/>
                <a:gd name="T9" fmla="*/ 3 h 29"/>
                <a:gd name="T10" fmla="*/ 21 w 30"/>
                <a:gd name="T11" fmla="*/ 2 h 29"/>
                <a:gd name="T12" fmla="*/ 19 w 30"/>
                <a:gd name="T13" fmla="*/ 0 h 29"/>
                <a:gd name="T14" fmla="*/ 16 w 30"/>
                <a:gd name="T15" fmla="*/ 0 h 29"/>
                <a:gd name="T16" fmla="*/ 13 w 30"/>
                <a:gd name="T17" fmla="*/ 0 h 29"/>
                <a:gd name="T18" fmla="*/ 10 w 30"/>
                <a:gd name="T19" fmla="*/ 0 h 29"/>
                <a:gd name="T20" fmla="*/ 7 w 30"/>
                <a:gd name="T21" fmla="*/ 1 h 29"/>
                <a:gd name="T22" fmla="*/ 5 w 30"/>
                <a:gd name="T23" fmla="*/ 2 h 29"/>
                <a:gd name="T24" fmla="*/ 4 w 30"/>
                <a:gd name="T25" fmla="*/ 4 h 29"/>
                <a:gd name="T26" fmla="*/ 2 w 30"/>
                <a:gd name="T27" fmla="*/ 5 h 29"/>
                <a:gd name="T28" fmla="*/ 1 w 30"/>
                <a:gd name="T29" fmla="*/ 8 h 29"/>
                <a:gd name="T30" fmla="*/ 0 w 30"/>
                <a:gd name="T31" fmla="*/ 11 h 29"/>
                <a:gd name="T32" fmla="*/ 0 w 30"/>
                <a:gd name="T33" fmla="*/ 14 h 29"/>
                <a:gd name="T34" fmla="*/ 0 w 30"/>
                <a:gd name="T35" fmla="*/ 17 h 29"/>
                <a:gd name="T36" fmla="*/ 1 w 30"/>
                <a:gd name="T37" fmla="*/ 20 h 29"/>
                <a:gd name="T38" fmla="*/ 3 w 30"/>
                <a:gd name="T39" fmla="*/ 22 h 29"/>
                <a:gd name="T40" fmla="*/ 4 w 30"/>
                <a:gd name="T41" fmla="*/ 24 h 29"/>
                <a:gd name="T42" fmla="*/ 6 w 30"/>
                <a:gd name="T43" fmla="*/ 25 h 29"/>
                <a:gd name="T44" fmla="*/ 8 w 30"/>
                <a:gd name="T45" fmla="*/ 26 h 29"/>
                <a:gd name="T46" fmla="*/ 11 w 30"/>
                <a:gd name="T47" fmla="*/ 27 h 29"/>
                <a:gd name="T48" fmla="*/ 14 w 30"/>
                <a:gd name="T49" fmla="*/ 28 h 29"/>
                <a:gd name="T50" fmla="*/ 16 w 30"/>
                <a:gd name="T51" fmla="*/ 27 h 29"/>
                <a:gd name="T52" fmla="*/ 19 w 30"/>
                <a:gd name="T53" fmla="*/ 27 h 29"/>
                <a:gd name="T54" fmla="*/ 21 w 30"/>
                <a:gd name="T55" fmla="*/ 25 h 29"/>
                <a:gd name="T56" fmla="*/ 23 w 30"/>
                <a:gd name="T57" fmla="*/ 24 h 29"/>
                <a:gd name="T58" fmla="*/ 25 w 30"/>
                <a:gd name="T59" fmla="*/ 23 h 29"/>
                <a:gd name="T60" fmla="*/ 26 w 30"/>
                <a:gd name="T61" fmla="*/ 21 h 29"/>
                <a:gd name="T62" fmla="*/ 28 w 30"/>
                <a:gd name="T63" fmla="*/ 18 h 29"/>
                <a:gd name="T64" fmla="*/ 29 w 30"/>
                <a:gd name="T65" fmla="*/ 15 h 29"/>
                <a:gd name="T66" fmla="*/ 25 w 30"/>
                <a:gd name="T67" fmla="*/ 13 h 29"/>
                <a:gd name="T68" fmla="*/ 24 w 30"/>
                <a:gd name="T69" fmla="*/ 10 h 29"/>
                <a:gd name="T70" fmla="*/ 23 w 30"/>
                <a:gd name="T71" fmla="*/ 8 h 29"/>
                <a:gd name="T72" fmla="*/ 22 w 30"/>
                <a:gd name="T73" fmla="*/ 6 h 29"/>
                <a:gd name="T74" fmla="*/ 20 w 30"/>
                <a:gd name="T75" fmla="*/ 5 h 29"/>
                <a:gd name="T76" fmla="*/ 18 w 30"/>
                <a:gd name="T77" fmla="*/ 4 h 29"/>
                <a:gd name="T78" fmla="*/ 15 w 30"/>
                <a:gd name="T79" fmla="*/ 3 h 29"/>
                <a:gd name="T80" fmla="*/ 12 w 30"/>
                <a:gd name="T81" fmla="*/ 3 h 29"/>
                <a:gd name="T82" fmla="*/ 9 w 30"/>
                <a:gd name="T83" fmla="*/ 4 h 29"/>
                <a:gd name="T84" fmla="*/ 7 w 30"/>
                <a:gd name="T85" fmla="*/ 5 h 29"/>
                <a:gd name="T86" fmla="*/ 6 w 30"/>
                <a:gd name="T87" fmla="*/ 7 h 29"/>
                <a:gd name="T88" fmla="*/ 4 w 30"/>
                <a:gd name="T89" fmla="*/ 8 h 29"/>
                <a:gd name="T90" fmla="*/ 3 w 30"/>
                <a:gd name="T91" fmla="*/ 11 h 29"/>
                <a:gd name="T92" fmla="*/ 3 w 30"/>
                <a:gd name="T93" fmla="*/ 14 h 29"/>
                <a:gd name="T94" fmla="*/ 4 w 30"/>
                <a:gd name="T95" fmla="*/ 17 h 29"/>
                <a:gd name="T96" fmla="*/ 5 w 30"/>
                <a:gd name="T97" fmla="*/ 19 h 29"/>
                <a:gd name="T98" fmla="*/ 6 w 30"/>
                <a:gd name="T99" fmla="*/ 21 h 29"/>
                <a:gd name="T100" fmla="*/ 8 w 30"/>
                <a:gd name="T101" fmla="*/ 22 h 29"/>
                <a:gd name="T102" fmla="*/ 10 w 30"/>
                <a:gd name="T103" fmla="*/ 23 h 29"/>
                <a:gd name="T104" fmla="*/ 12 w 30"/>
                <a:gd name="T105" fmla="*/ 24 h 29"/>
                <a:gd name="T106" fmla="*/ 15 w 30"/>
                <a:gd name="T107" fmla="*/ 24 h 29"/>
                <a:gd name="T108" fmla="*/ 17 w 30"/>
                <a:gd name="T109" fmla="*/ 23 h 29"/>
                <a:gd name="T110" fmla="*/ 20 w 30"/>
                <a:gd name="T111" fmla="*/ 23 h 29"/>
                <a:gd name="T112" fmla="*/ 21 w 30"/>
                <a:gd name="T113" fmla="*/ 21 h 29"/>
                <a:gd name="T114" fmla="*/ 23 w 30"/>
                <a:gd name="T115" fmla="*/ 20 h 29"/>
                <a:gd name="T116" fmla="*/ 24 w 30"/>
                <a:gd name="T117" fmla="*/ 18 h 29"/>
                <a:gd name="T118" fmla="*/ 25 w 30"/>
                <a:gd name="T119" fmla="*/ 15 h 29"/>
                <a:gd name="T120" fmla="*/ 29 w 30"/>
                <a:gd name="T121" fmla="*/ 13 h 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"/>
                <a:gd name="T184" fmla="*/ 0 h 29"/>
                <a:gd name="T185" fmla="*/ 30 w 30"/>
                <a:gd name="T186" fmla="*/ 29 h 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" h="29">
                  <a:moveTo>
                    <a:pt x="29" y="13"/>
                  </a:moveTo>
                  <a:lnTo>
                    <a:pt x="29" y="13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9" y="13"/>
                  </a:lnTo>
                </a:path>
              </a:pathLst>
            </a:custGeom>
            <a:solidFill>
              <a:srgbClr val="FFB2B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32" name="Freeform 219"/>
            <p:cNvSpPr>
              <a:spLocks/>
            </p:cNvSpPr>
            <p:nvPr/>
          </p:nvSpPr>
          <p:spPr bwMode="auto">
            <a:xfrm>
              <a:off x="2007" y="2611"/>
              <a:ext cx="25" cy="25"/>
            </a:xfrm>
            <a:custGeom>
              <a:avLst/>
              <a:gdLst>
                <a:gd name="T0" fmla="*/ 23 w 25"/>
                <a:gd name="T1" fmla="*/ 10 h 25"/>
                <a:gd name="T2" fmla="*/ 23 w 25"/>
                <a:gd name="T3" fmla="*/ 7 h 25"/>
                <a:gd name="T4" fmla="*/ 22 w 25"/>
                <a:gd name="T5" fmla="*/ 5 h 25"/>
                <a:gd name="T6" fmla="*/ 20 w 25"/>
                <a:gd name="T7" fmla="*/ 3 h 25"/>
                <a:gd name="T8" fmla="*/ 18 w 25"/>
                <a:gd name="T9" fmla="*/ 1 h 25"/>
                <a:gd name="T10" fmla="*/ 15 w 25"/>
                <a:gd name="T11" fmla="*/ 0 h 25"/>
                <a:gd name="T12" fmla="*/ 12 w 25"/>
                <a:gd name="T13" fmla="*/ 0 h 25"/>
                <a:gd name="T14" fmla="*/ 9 w 25"/>
                <a:gd name="T15" fmla="*/ 0 h 25"/>
                <a:gd name="T16" fmla="*/ 6 w 25"/>
                <a:gd name="T17" fmla="*/ 1 h 25"/>
                <a:gd name="T18" fmla="*/ 4 w 25"/>
                <a:gd name="T19" fmla="*/ 2 h 25"/>
                <a:gd name="T20" fmla="*/ 1 w 25"/>
                <a:gd name="T21" fmla="*/ 5 h 25"/>
                <a:gd name="T22" fmla="*/ 0 w 25"/>
                <a:gd name="T23" fmla="*/ 8 h 25"/>
                <a:gd name="T24" fmla="*/ 0 w 25"/>
                <a:gd name="T25" fmla="*/ 11 h 25"/>
                <a:gd name="T26" fmla="*/ 0 w 25"/>
                <a:gd name="T27" fmla="*/ 14 h 25"/>
                <a:gd name="T28" fmla="*/ 1 w 25"/>
                <a:gd name="T29" fmla="*/ 17 h 25"/>
                <a:gd name="T30" fmla="*/ 3 w 25"/>
                <a:gd name="T31" fmla="*/ 20 h 25"/>
                <a:gd name="T32" fmla="*/ 5 w 25"/>
                <a:gd name="T33" fmla="*/ 22 h 25"/>
                <a:gd name="T34" fmla="*/ 8 w 25"/>
                <a:gd name="T35" fmla="*/ 23 h 25"/>
                <a:gd name="T36" fmla="*/ 11 w 25"/>
                <a:gd name="T37" fmla="*/ 24 h 25"/>
                <a:gd name="T38" fmla="*/ 14 w 25"/>
                <a:gd name="T39" fmla="*/ 23 h 25"/>
                <a:gd name="T40" fmla="*/ 17 w 25"/>
                <a:gd name="T41" fmla="*/ 22 h 25"/>
                <a:gd name="T42" fmla="*/ 19 w 25"/>
                <a:gd name="T43" fmla="*/ 21 h 25"/>
                <a:gd name="T44" fmla="*/ 21 w 25"/>
                <a:gd name="T45" fmla="*/ 18 h 25"/>
                <a:gd name="T46" fmla="*/ 22 w 25"/>
                <a:gd name="T47" fmla="*/ 16 h 25"/>
                <a:gd name="T48" fmla="*/ 23 w 25"/>
                <a:gd name="T49" fmla="*/ 14 h 25"/>
                <a:gd name="T50" fmla="*/ 24 w 25"/>
                <a:gd name="T51" fmla="*/ 11 h 25"/>
                <a:gd name="T52" fmla="*/ 20 w 25"/>
                <a:gd name="T53" fmla="*/ 9 h 25"/>
                <a:gd name="T54" fmla="*/ 18 w 25"/>
                <a:gd name="T55" fmla="*/ 6 h 25"/>
                <a:gd name="T56" fmla="*/ 15 w 25"/>
                <a:gd name="T57" fmla="*/ 4 h 25"/>
                <a:gd name="T58" fmla="*/ 12 w 25"/>
                <a:gd name="T59" fmla="*/ 3 h 25"/>
                <a:gd name="T60" fmla="*/ 9 w 25"/>
                <a:gd name="T61" fmla="*/ 3 h 25"/>
                <a:gd name="T62" fmla="*/ 6 w 25"/>
                <a:gd name="T63" fmla="*/ 5 h 25"/>
                <a:gd name="T64" fmla="*/ 4 w 25"/>
                <a:gd name="T65" fmla="*/ 7 h 25"/>
                <a:gd name="T66" fmla="*/ 3 w 25"/>
                <a:gd name="T67" fmla="*/ 10 h 25"/>
                <a:gd name="T68" fmla="*/ 3 w 25"/>
                <a:gd name="T69" fmla="*/ 13 h 25"/>
                <a:gd name="T70" fmla="*/ 4 w 25"/>
                <a:gd name="T71" fmla="*/ 16 h 25"/>
                <a:gd name="T72" fmla="*/ 6 w 25"/>
                <a:gd name="T73" fmla="*/ 18 h 25"/>
                <a:gd name="T74" fmla="*/ 9 w 25"/>
                <a:gd name="T75" fmla="*/ 20 h 25"/>
                <a:gd name="T76" fmla="*/ 12 w 25"/>
                <a:gd name="T77" fmla="*/ 20 h 25"/>
                <a:gd name="T78" fmla="*/ 15 w 25"/>
                <a:gd name="T79" fmla="*/ 19 h 25"/>
                <a:gd name="T80" fmla="*/ 18 w 25"/>
                <a:gd name="T81" fmla="*/ 17 h 25"/>
                <a:gd name="T82" fmla="*/ 20 w 25"/>
                <a:gd name="T83" fmla="*/ 14 h 25"/>
                <a:gd name="T84" fmla="*/ 20 w 25"/>
                <a:gd name="T85" fmla="*/ 11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5"/>
                <a:gd name="T131" fmla="*/ 25 w 25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5">
                  <a:moveTo>
                    <a:pt x="24" y="11"/>
                  </a:moveTo>
                  <a:lnTo>
                    <a:pt x="24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4" y="11"/>
                  </a:lnTo>
                </a:path>
              </a:pathLst>
            </a:custGeom>
            <a:solidFill>
              <a:srgbClr val="FFBDB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33" name="Freeform 220"/>
            <p:cNvSpPr>
              <a:spLocks/>
            </p:cNvSpPr>
            <p:nvPr/>
          </p:nvSpPr>
          <p:spPr bwMode="auto">
            <a:xfrm>
              <a:off x="2009" y="2613"/>
              <a:ext cx="21" cy="21"/>
            </a:xfrm>
            <a:custGeom>
              <a:avLst/>
              <a:gdLst>
                <a:gd name="T0" fmla="*/ 20 w 21"/>
                <a:gd name="T1" fmla="*/ 9 h 21"/>
                <a:gd name="T2" fmla="*/ 19 w 21"/>
                <a:gd name="T3" fmla="*/ 8 h 21"/>
                <a:gd name="T4" fmla="*/ 19 w 21"/>
                <a:gd name="T5" fmla="*/ 6 h 21"/>
                <a:gd name="T6" fmla="*/ 18 w 21"/>
                <a:gd name="T7" fmla="*/ 5 h 21"/>
                <a:gd name="T8" fmla="*/ 17 w 21"/>
                <a:gd name="T9" fmla="*/ 3 h 21"/>
                <a:gd name="T10" fmla="*/ 16 w 21"/>
                <a:gd name="T11" fmla="*/ 2 h 21"/>
                <a:gd name="T12" fmla="*/ 14 w 21"/>
                <a:gd name="T13" fmla="*/ 1 h 21"/>
                <a:gd name="T14" fmla="*/ 12 w 21"/>
                <a:gd name="T15" fmla="*/ 0 h 21"/>
                <a:gd name="T16" fmla="*/ 10 w 21"/>
                <a:gd name="T17" fmla="*/ 0 h 21"/>
                <a:gd name="T18" fmla="*/ 8 w 21"/>
                <a:gd name="T19" fmla="*/ 0 h 21"/>
                <a:gd name="T20" fmla="*/ 6 w 21"/>
                <a:gd name="T21" fmla="*/ 0 h 21"/>
                <a:gd name="T22" fmla="*/ 4 w 21"/>
                <a:gd name="T23" fmla="*/ 1 h 21"/>
                <a:gd name="T24" fmla="*/ 2 w 21"/>
                <a:gd name="T25" fmla="*/ 2 h 21"/>
                <a:gd name="T26" fmla="*/ 2 w 21"/>
                <a:gd name="T27" fmla="*/ 4 h 21"/>
                <a:gd name="T28" fmla="*/ 1 w 21"/>
                <a:gd name="T29" fmla="*/ 5 h 21"/>
                <a:gd name="T30" fmla="*/ 0 w 21"/>
                <a:gd name="T31" fmla="*/ 7 h 21"/>
                <a:gd name="T32" fmla="*/ 0 w 21"/>
                <a:gd name="T33" fmla="*/ 9 h 21"/>
                <a:gd name="T34" fmla="*/ 0 w 21"/>
                <a:gd name="T35" fmla="*/ 11 h 21"/>
                <a:gd name="T36" fmla="*/ 0 w 21"/>
                <a:gd name="T37" fmla="*/ 13 h 21"/>
                <a:gd name="T38" fmla="*/ 1 w 21"/>
                <a:gd name="T39" fmla="*/ 15 h 21"/>
                <a:gd name="T40" fmla="*/ 2 w 21"/>
                <a:gd name="T41" fmla="*/ 17 h 21"/>
                <a:gd name="T42" fmla="*/ 3 w 21"/>
                <a:gd name="T43" fmla="*/ 18 h 21"/>
                <a:gd name="T44" fmla="*/ 5 w 21"/>
                <a:gd name="T45" fmla="*/ 18 h 21"/>
                <a:gd name="T46" fmla="*/ 6 w 21"/>
                <a:gd name="T47" fmla="*/ 19 h 21"/>
                <a:gd name="T48" fmla="*/ 8 w 21"/>
                <a:gd name="T49" fmla="*/ 20 h 21"/>
                <a:gd name="T50" fmla="*/ 10 w 21"/>
                <a:gd name="T51" fmla="*/ 20 h 21"/>
                <a:gd name="T52" fmla="*/ 12 w 21"/>
                <a:gd name="T53" fmla="*/ 19 h 21"/>
                <a:gd name="T54" fmla="*/ 14 w 21"/>
                <a:gd name="T55" fmla="*/ 19 h 21"/>
                <a:gd name="T56" fmla="*/ 15 w 21"/>
                <a:gd name="T57" fmla="*/ 18 h 21"/>
                <a:gd name="T58" fmla="*/ 16 w 21"/>
                <a:gd name="T59" fmla="*/ 17 h 21"/>
                <a:gd name="T60" fmla="*/ 17 w 21"/>
                <a:gd name="T61" fmla="*/ 16 h 21"/>
                <a:gd name="T62" fmla="*/ 18 w 21"/>
                <a:gd name="T63" fmla="*/ 15 h 21"/>
                <a:gd name="T64" fmla="*/ 19 w 21"/>
                <a:gd name="T65" fmla="*/ 14 h 21"/>
                <a:gd name="T66" fmla="*/ 19 w 21"/>
                <a:gd name="T67" fmla="*/ 12 h 21"/>
                <a:gd name="T68" fmla="*/ 20 w 21"/>
                <a:gd name="T69" fmla="*/ 10 h 21"/>
                <a:gd name="T70" fmla="*/ 16 w 21"/>
                <a:gd name="T71" fmla="*/ 9 h 21"/>
                <a:gd name="T72" fmla="*/ 16 w 21"/>
                <a:gd name="T73" fmla="*/ 7 h 21"/>
                <a:gd name="T74" fmla="*/ 15 w 21"/>
                <a:gd name="T75" fmla="*/ 5 h 21"/>
                <a:gd name="T76" fmla="*/ 14 w 21"/>
                <a:gd name="T77" fmla="*/ 4 h 21"/>
                <a:gd name="T78" fmla="*/ 12 w 21"/>
                <a:gd name="T79" fmla="*/ 3 h 21"/>
                <a:gd name="T80" fmla="*/ 10 w 21"/>
                <a:gd name="T81" fmla="*/ 3 h 21"/>
                <a:gd name="T82" fmla="*/ 8 w 21"/>
                <a:gd name="T83" fmla="*/ 3 h 21"/>
                <a:gd name="T84" fmla="*/ 6 w 21"/>
                <a:gd name="T85" fmla="*/ 4 h 21"/>
                <a:gd name="T86" fmla="*/ 5 w 21"/>
                <a:gd name="T87" fmla="*/ 5 h 21"/>
                <a:gd name="T88" fmla="*/ 4 w 21"/>
                <a:gd name="T89" fmla="*/ 6 h 21"/>
                <a:gd name="T90" fmla="*/ 3 w 21"/>
                <a:gd name="T91" fmla="*/ 8 h 21"/>
                <a:gd name="T92" fmla="*/ 3 w 21"/>
                <a:gd name="T93" fmla="*/ 10 h 21"/>
                <a:gd name="T94" fmla="*/ 3 w 21"/>
                <a:gd name="T95" fmla="*/ 12 h 21"/>
                <a:gd name="T96" fmla="*/ 4 w 21"/>
                <a:gd name="T97" fmla="*/ 14 h 21"/>
                <a:gd name="T98" fmla="*/ 5 w 21"/>
                <a:gd name="T99" fmla="*/ 15 h 21"/>
                <a:gd name="T100" fmla="*/ 7 w 21"/>
                <a:gd name="T101" fmla="*/ 16 h 21"/>
                <a:gd name="T102" fmla="*/ 9 w 21"/>
                <a:gd name="T103" fmla="*/ 16 h 21"/>
                <a:gd name="T104" fmla="*/ 11 w 21"/>
                <a:gd name="T105" fmla="*/ 16 h 21"/>
                <a:gd name="T106" fmla="*/ 13 w 21"/>
                <a:gd name="T107" fmla="*/ 15 h 21"/>
                <a:gd name="T108" fmla="*/ 14 w 21"/>
                <a:gd name="T109" fmla="*/ 14 h 21"/>
                <a:gd name="T110" fmla="*/ 15 w 21"/>
                <a:gd name="T111" fmla="*/ 13 h 21"/>
                <a:gd name="T112" fmla="*/ 16 w 21"/>
                <a:gd name="T113" fmla="*/ 11 h 21"/>
                <a:gd name="T114" fmla="*/ 20 w 21"/>
                <a:gd name="T115" fmla="*/ 10 h 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"/>
                <a:gd name="T175" fmla="*/ 0 h 21"/>
                <a:gd name="T176" fmla="*/ 21 w 21"/>
                <a:gd name="T177" fmla="*/ 21 h 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" h="21">
                  <a:moveTo>
                    <a:pt x="20" y="10"/>
                  </a:move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20" y="10"/>
                  </a:lnTo>
                </a:path>
              </a:pathLst>
            </a:custGeom>
            <a:solidFill>
              <a:srgbClr val="FFC7C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34" name="Freeform 221"/>
            <p:cNvSpPr>
              <a:spLocks/>
            </p:cNvSpPr>
            <p:nvPr/>
          </p:nvSpPr>
          <p:spPr bwMode="auto">
            <a:xfrm>
              <a:off x="2010" y="2615"/>
              <a:ext cx="18" cy="18"/>
            </a:xfrm>
            <a:custGeom>
              <a:avLst/>
              <a:gdLst>
                <a:gd name="T0" fmla="*/ 17 w 18"/>
                <a:gd name="T1" fmla="*/ 7 h 18"/>
                <a:gd name="T2" fmla="*/ 16 w 18"/>
                <a:gd name="T3" fmla="*/ 6 h 18"/>
                <a:gd name="T4" fmla="*/ 16 w 18"/>
                <a:gd name="T5" fmla="*/ 4 h 18"/>
                <a:gd name="T6" fmla="*/ 15 w 18"/>
                <a:gd name="T7" fmla="*/ 3 h 18"/>
                <a:gd name="T8" fmla="*/ 13 w 18"/>
                <a:gd name="T9" fmla="*/ 1 h 18"/>
                <a:gd name="T10" fmla="*/ 12 w 18"/>
                <a:gd name="T11" fmla="*/ 0 h 18"/>
                <a:gd name="T12" fmla="*/ 10 w 18"/>
                <a:gd name="T13" fmla="*/ 0 h 18"/>
                <a:gd name="T14" fmla="*/ 8 w 18"/>
                <a:gd name="T15" fmla="*/ 0 h 18"/>
                <a:gd name="T16" fmla="*/ 6 w 18"/>
                <a:gd name="T17" fmla="*/ 0 h 18"/>
                <a:gd name="T18" fmla="*/ 4 w 18"/>
                <a:gd name="T19" fmla="*/ 0 h 18"/>
                <a:gd name="T20" fmla="*/ 3 w 18"/>
                <a:gd name="T21" fmla="*/ 1 h 18"/>
                <a:gd name="T22" fmla="*/ 1 w 18"/>
                <a:gd name="T23" fmla="*/ 3 h 18"/>
                <a:gd name="T24" fmla="*/ 0 w 18"/>
                <a:gd name="T25" fmla="*/ 4 h 18"/>
                <a:gd name="T26" fmla="*/ 0 w 18"/>
                <a:gd name="T27" fmla="*/ 6 h 18"/>
                <a:gd name="T28" fmla="*/ 0 w 18"/>
                <a:gd name="T29" fmla="*/ 8 h 18"/>
                <a:gd name="T30" fmla="*/ 0 w 18"/>
                <a:gd name="T31" fmla="*/ 10 h 18"/>
                <a:gd name="T32" fmla="*/ 0 w 18"/>
                <a:gd name="T33" fmla="*/ 12 h 18"/>
                <a:gd name="T34" fmla="*/ 1 w 18"/>
                <a:gd name="T35" fmla="*/ 13 h 18"/>
                <a:gd name="T36" fmla="*/ 3 w 18"/>
                <a:gd name="T37" fmla="*/ 15 h 18"/>
                <a:gd name="T38" fmla="*/ 4 w 18"/>
                <a:gd name="T39" fmla="*/ 16 h 18"/>
                <a:gd name="T40" fmla="*/ 6 w 18"/>
                <a:gd name="T41" fmla="*/ 16 h 18"/>
                <a:gd name="T42" fmla="*/ 7 w 18"/>
                <a:gd name="T43" fmla="*/ 17 h 18"/>
                <a:gd name="T44" fmla="*/ 9 w 18"/>
                <a:gd name="T45" fmla="*/ 17 h 18"/>
                <a:gd name="T46" fmla="*/ 10 w 18"/>
                <a:gd name="T47" fmla="*/ 16 h 18"/>
                <a:gd name="T48" fmla="*/ 12 w 18"/>
                <a:gd name="T49" fmla="*/ 16 h 18"/>
                <a:gd name="T50" fmla="*/ 13 w 18"/>
                <a:gd name="T51" fmla="*/ 15 h 18"/>
                <a:gd name="T52" fmla="*/ 15 w 18"/>
                <a:gd name="T53" fmla="*/ 13 h 18"/>
                <a:gd name="T54" fmla="*/ 16 w 18"/>
                <a:gd name="T55" fmla="*/ 12 h 18"/>
                <a:gd name="T56" fmla="*/ 16 w 18"/>
                <a:gd name="T57" fmla="*/ 10 h 18"/>
                <a:gd name="T58" fmla="*/ 17 w 18"/>
                <a:gd name="T59" fmla="*/ 9 h 18"/>
                <a:gd name="T60" fmla="*/ 13 w 18"/>
                <a:gd name="T61" fmla="*/ 8 h 18"/>
                <a:gd name="T62" fmla="*/ 13 w 18"/>
                <a:gd name="T63" fmla="*/ 6 h 18"/>
                <a:gd name="T64" fmla="*/ 12 w 18"/>
                <a:gd name="T65" fmla="*/ 5 h 18"/>
                <a:gd name="T66" fmla="*/ 11 w 18"/>
                <a:gd name="T67" fmla="*/ 4 h 18"/>
                <a:gd name="T68" fmla="*/ 9 w 18"/>
                <a:gd name="T69" fmla="*/ 3 h 18"/>
                <a:gd name="T70" fmla="*/ 7 w 18"/>
                <a:gd name="T71" fmla="*/ 3 h 18"/>
                <a:gd name="T72" fmla="*/ 5 w 18"/>
                <a:gd name="T73" fmla="*/ 4 h 18"/>
                <a:gd name="T74" fmla="*/ 4 w 18"/>
                <a:gd name="T75" fmla="*/ 5 h 18"/>
                <a:gd name="T76" fmla="*/ 3 w 18"/>
                <a:gd name="T77" fmla="*/ 6 h 18"/>
                <a:gd name="T78" fmla="*/ 3 w 18"/>
                <a:gd name="T79" fmla="*/ 8 h 18"/>
                <a:gd name="T80" fmla="*/ 3 w 18"/>
                <a:gd name="T81" fmla="*/ 10 h 18"/>
                <a:gd name="T82" fmla="*/ 4 w 18"/>
                <a:gd name="T83" fmla="*/ 11 h 18"/>
                <a:gd name="T84" fmla="*/ 5 w 18"/>
                <a:gd name="T85" fmla="*/ 12 h 18"/>
                <a:gd name="T86" fmla="*/ 6 w 18"/>
                <a:gd name="T87" fmla="*/ 13 h 18"/>
                <a:gd name="T88" fmla="*/ 8 w 18"/>
                <a:gd name="T89" fmla="*/ 13 h 18"/>
                <a:gd name="T90" fmla="*/ 10 w 18"/>
                <a:gd name="T91" fmla="*/ 13 h 18"/>
                <a:gd name="T92" fmla="*/ 11 w 18"/>
                <a:gd name="T93" fmla="*/ 12 h 18"/>
                <a:gd name="T94" fmla="*/ 12 w 18"/>
                <a:gd name="T95" fmla="*/ 11 h 18"/>
                <a:gd name="T96" fmla="*/ 13 w 18"/>
                <a:gd name="T97" fmla="*/ 10 h 18"/>
                <a:gd name="T98" fmla="*/ 13 w 18"/>
                <a:gd name="T99" fmla="*/ 8 h 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"/>
                <a:gd name="T151" fmla="*/ 0 h 18"/>
                <a:gd name="T152" fmla="*/ 18 w 18"/>
                <a:gd name="T153" fmla="*/ 18 h 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" h="18">
                  <a:moveTo>
                    <a:pt x="17" y="8"/>
                  </a:moveTo>
                  <a:lnTo>
                    <a:pt x="17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7" y="8"/>
                  </a:lnTo>
                </a:path>
              </a:pathLst>
            </a:custGeom>
            <a:solidFill>
              <a:srgbClr val="FFCFD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35" name="Freeform 222"/>
            <p:cNvSpPr>
              <a:spLocks/>
            </p:cNvSpPr>
            <p:nvPr/>
          </p:nvSpPr>
          <p:spPr bwMode="auto">
            <a:xfrm>
              <a:off x="2011" y="2616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2 h 17"/>
                <a:gd name="T10" fmla="*/ 12 w 17"/>
                <a:gd name="T11" fmla="*/ 1 h 17"/>
                <a:gd name="T12" fmla="*/ 10 w 17"/>
                <a:gd name="T13" fmla="*/ 0 h 17"/>
                <a:gd name="T14" fmla="*/ 8 w 17"/>
                <a:gd name="T15" fmla="*/ 0 h 17"/>
                <a:gd name="T16" fmla="*/ 6 w 17"/>
                <a:gd name="T17" fmla="*/ 0 h 17"/>
                <a:gd name="T18" fmla="*/ 4 w 17"/>
                <a:gd name="T19" fmla="*/ 0 h 17"/>
                <a:gd name="T20" fmla="*/ 2 w 17"/>
                <a:gd name="T21" fmla="*/ 1 h 17"/>
                <a:gd name="T22" fmla="*/ 1 w 17"/>
                <a:gd name="T23" fmla="*/ 2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1 w 17"/>
                <a:gd name="T33" fmla="*/ 12 h 17"/>
                <a:gd name="T34" fmla="*/ 2 w 17"/>
                <a:gd name="T35" fmla="*/ 13 h 17"/>
                <a:gd name="T36" fmla="*/ 3 w 17"/>
                <a:gd name="T37" fmla="*/ 14 h 17"/>
                <a:gd name="T38" fmla="*/ 4 w 17"/>
                <a:gd name="T39" fmla="*/ 15 h 17"/>
                <a:gd name="T40" fmla="*/ 6 w 17"/>
                <a:gd name="T41" fmla="*/ 15 h 17"/>
                <a:gd name="T42" fmla="*/ 8 w 17"/>
                <a:gd name="T43" fmla="*/ 16 h 17"/>
                <a:gd name="T44" fmla="*/ 10 w 17"/>
                <a:gd name="T45" fmla="*/ 15 h 17"/>
                <a:gd name="T46" fmla="*/ 11 w 17"/>
                <a:gd name="T47" fmla="*/ 14 h 17"/>
                <a:gd name="T48" fmla="*/ 13 w 17"/>
                <a:gd name="T49" fmla="*/ 14 h 17"/>
                <a:gd name="T50" fmla="*/ 14 w 17"/>
                <a:gd name="T51" fmla="*/ 13 h 17"/>
                <a:gd name="T52" fmla="*/ 14 w 17"/>
                <a:gd name="T53" fmla="*/ 11 h 17"/>
                <a:gd name="T54" fmla="*/ 15 w 17"/>
                <a:gd name="T55" fmla="*/ 10 h 17"/>
                <a:gd name="T56" fmla="*/ 15 w 17"/>
                <a:gd name="T57" fmla="*/ 8 h 17"/>
                <a:gd name="T58" fmla="*/ 16 w 17"/>
                <a:gd name="T59" fmla="*/ 7 h 17"/>
                <a:gd name="T60" fmla="*/ 11 w 17"/>
                <a:gd name="T61" fmla="*/ 6 h 17"/>
                <a:gd name="T62" fmla="*/ 10 w 17"/>
                <a:gd name="T63" fmla="*/ 5 h 17"/>
                <a:gd name="T64" fmla="*/ 9 w 17"/>
                <a:gd name="T65" fmla="*/ 4 h 17"/>
                <a:gd name="T66" fmla="*/ 7 w 17"/>
                <a:gd name="T67" fmla="*/ 4 h 17"/>
                <a:gd name="T68" fmla="*/ 5 w 17"/>
                <a:gd name="T69" fmla="*/ 4 h 17"/>
                <a:gd name="T70" fmla="*/ 4 w 17"/>
                <a:gd name="T71" fmla="*/ 5 h 17"/>
                <a:gd name="T72" fmla="*/ 4 w 17"/>
                <a:gd name="T73" fmla="*/ 7 h 17"/>
                <a:gd name="T74" fmla="*/ 3 w 17"/>
                <a:gd name="T75" fmla="*/ 8 h 17"/>
                <a:gd name="T76" fmla="*/ 4 w 17"/>
                <a:gd name="T77" fmla="*/ 9 h 17"/>
                <a:gd name="T78" fmla="*/ 5 w 17"/>
                <a:gd name="T79" fmla="*/ 10 h 17"/>
                <a:gd name="T80" fmla="*/ 6 w 17"/>
                <a:gd name="T81" fmla="*/ 11 h 17"/>
                <a:gd name="T82" fmla="*/ 8 w 17"/>
                <a:gd name="T83" fmla="*/ 11 h 17"/>
                <a:gd name="T84" fmla="*/ 10 w 17"/>
                <a:gd name="T85" fmla="*/ 11 h 17"/>
                <a:gd name="T86" fmla="*/ 11 w 17"/>
                <a:gd name="T87" fmla="*/ 10 h 17"/>
                <a:gd name="T88" fmla="*/ 11 w 17"/>
                <a:gd name="T89" fmla="*/ 8 h 17"/>
                <a:gd name="T90" fmla="*/ 16 w 17"/>
                <a:gd name="T91" fmla="*/ 7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17"/>
                <a:gd name="T140" fmla="*/ 17 w 17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6" y="7"/>
                  </a:lnTo>
                </a:path>
              </a:pathLst>
            </a:custGeom>
            <a:solidFill>
              <a:srgbClr val="FFD9D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36" name="Freeform 223"/>
            <p:cNvSpPr>
              <a:spLocks/>
            </p:cNvSpPr>
            <p:nvPr/>
          </p:nvSpPr>
          <p:spPr bwMode="auto">
            <a:xfrm>
              <a:off x="2014" y="2618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1 h 17"/>
                <a:gd name="T10" fmla="*/ 11 w 17"/>
                <a:gd name="T11" fmla="*/ 0 h 17"/>
                <a:gd name="T12" fmla="*/ 9 w 17"/>
                <a:gd name="T13" fmla="*/ 0 h 17"/>
                <a:gd name="T14" fmla="*/ 7 w 17"/>
                <a:gd name="T15" fmla="*/ 0 h 17"/>
                <a:gd name="T16" fmla="*/ 5 w 17"/>
                <a:gd name="T17" fmla="*/ 0 h 17"/>
                <a:gd name="T18" fmla="*/ 4 w 17"/>
                <a:gd name="T19" fmla="*/ 1 h 17"/>
                <a:gd name="T20" fmla="*/ 2 w 17"/>
                <a:gd name="T21" fmla="*/ 1 h 17"/>
                <a:gd name="T22" fmla="*/ 1 w 17"/>
                <a:gd name="T23" fmla="*/ 3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0 w 17"/>
                <a:gd name="T33" fmla="*/ 12 h 17"/>
                <a:gd name="T34" fmla="*/ 1 w 17"/>
                <a:gd name="T35" fmla="*/ 13 h 17"/>
                <a:gd name="T36" fmla="*/ 2 w 17"/>
                <a:gd name="T37" fmla="*/ 14 h 17"/>
                <a:gd name="T38" fmla="*/ 4 w 17"/>
                <a:gd name="T39" fmla="*/ 14 h 17"/>
                <a:gd name="T40" fmla="*/ 5 w 17"/>
                <a:gd name="T41" fmla="*/ 15 h 17"/>
                <a:gd name="T42" fmla="*/ 6 w 17"/>
                <a:gd name="T43" fmla="*/ 16 h 17"/>
                <a:gd name="T44" fmla="*/ 8 w 17"/>
                <a:gd name="T45" fmla="*/ 16 h 17"/>
                <a:gd name="T46" fmla="*/ 10 w 17"/>
                <a:gd name="T47" fmla="*/ 15 h 17"/>
                <a:gd name="T48" fmla="*/ 12 w 17"/>
                <a:gd name="T49" fmla="*/ 14 h 17"/>
                <a:gd name="T50" fmla="*/ 13 w 17"/>
                <a:gd name="T51" fmla="*/ 13 h 17"/>
                <a:gd name="T52" fmla="*/ 14 w 17"/>
                <a:gd name="T53" fmla="*/ 12 h 17"/>
                <a:gd name="T54" fmla="*/ 15 w 17"/>
                <a:gd name="T55" fmla="*/ 11 h 17"/>
                <a:gd name="T56" fmla="*/ 16 w 17"/>
                <a:gd name="T57" fmla="*/ 9 h 17"/>
                <a:gd name="T58" fmla="*/ 10 w 17"/>
                <a:gd name="T59" fmla="*/ 8 h 17"/>
                <a:gd name="T60" fmla="*/ 10 w 17"/>
                <a:gd name="T61" fmla="*/ 6 h 17"/>
                <a:gd name="T62" fmla="*/ 9 w 17"/>
                <a:gd name="T63" fmla="*/ 5 h 17"/>
                <a:gd name="T64" fmla="*/ 7 w 17"/>
                <a:gd name="T65" fmla="*/ 5 h 17"/>
                <a:gd name="T66" fmla="*/ 6 w 17"/>
                <a:gd name="T67" fmla="*/ 6 h 17"/>
                <a:gd name="T68" fmla="*/ 5 w 17"/>
                <a:gd name="T69" fmla="*/ 7 h 17"/>
                <a:gd name="T70" fmla="*/ 5 w 17"/>
                <a:gd name="T71" fmla="*/ 9 h 17"/>
                <a:gd name="T72" fmla="*/ 6 w 17"/>
                <a:gd name="T73" fmla="*/ 10 h 17"/>
                <a:gd name="T74" fmla="*/ 8 w 17"/>
                <a:gd name="T75" fmla="*/ 10 h 17"/>
                <a:gd name="T76" fmla="*/ 9 w 17"/>
                <a:gd name="T77" fmla="*/ 9 h 17"/>
                <a:gd name="T78" fmla="*/ 10 w 17"/>
                <a:gd name="T79" fmla="*/ 8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"/>
                <a:gd name="T121" fmla="*/ 0 h 17"/>
                <a:gd name="T122" fmla="*/ 17 w 17"/>
                <a:gd name="T123" fmla="*/ 17 h 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" h="17">
                  <a:moveTo>
                    <a:pt x="16" y="8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6" y="8"/>
                  </a:lnTo>
                </a:path>
              </a:pathLst>
            </a:custGeom>
            <a:solidFill>
              <a:srgbClr val="FFE3E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37" name="Freeform 224"/>
            <p:cNvSpPr>
              <a:spLocks/>
            </p:cNvSpPr>
            <p:nvPr/>
          </p:nvSpPr>
          <p:spPr bwMode="auto">
            <a:xfrm>
              <a:off x="2016" y="2619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7 h 17"/>
                <a:gd name="T4" fmla="*/ 16 w 17"/>
                <a:gd name="T5" fmla="*/ 6 h 17"/>
                <a:gd name="T6" fmla="*/ 15 w 17"/>
                <a:gd name="T7" fmla="*/ 6 h 17"/>
                <a:gd name="T8" fmla="*/ 15 w 17"/>
                <a:gd name="T9" fmla="*/ 5 h 17"/>
                <a:gd name="T10" fmla="*/ 15 w 17"/>
                <a:gd name="T11" fmla="*/ 4 h 17"/>
                <a:gd name="T12" fmla="*/ 14 w 17"/>
                <a:gd name="T13" fmla="*/ 4 h 17"/>
                <a:gd name="T14" fmla="*/ 14 w 17"/>
                <a:gd name="T15" fmla="*/ 3 h 17"/>
                <a:gd name="T16" fmla="*/ 14 w 17"/>
                <a:gd name="T17" fmla="*/ 2 h 17"/>
                <a:gd name="T18" fmla="*/ 13 w 17"/>
                <a:gd name="T19" fmla="*/ 2 h 17"/>
                <a:gd name="T20" fmla="*/ 13 w 17"/>
                <a:gd name="T21" fmla="*/ 1 h 17"/>
                <a:gd name="T22" fmla="*/ 12 w 17"/>
                <a:gd name="T23" fmla="*/ 1 h 17"/>
                <a:gd name="T24" fmla="*/ 11 w 17"/>
                <a:gd name="T25" fmla="*/ 0 h 17"/>
                <a:gd name="T26" fmla="*/ 10 w 17"/>
                <a:gd name="T27" fmla="*/ 0 h 17"/>
                <a:gd name="T28" fmla="*/ 9 w 17"/>
                <a:gd name="T29" fmla="*/ 0 h 17"/>
                <a:gd name="T30" fmla="*/ 8 w 17"/>
                <a:gd name="T31" fmla="*/ 0 h 17"/>
                <a:gd name="T32" fmla="*/ 7 w 17"/>
                <a:gd name="T33" fmla="*/ 0 h 17"/>
                <a:gd name="T34" fmla="*/ 6 w 17"/>
                <a:gd name="T35" fmla="*/ 0 h 17"/>
                <a:gd name="T36" fmla="*/ 5 w 17"/>
                <a:gd name="T37" fmla="*/ 0 h 17"/>
                <a:gd name="T38" fmla="*/ 4 w 17"/>
                <a:gd name="T39" fmla="*/ 0 h 17"/>
                <a:gd name="T40" fmla="*/ 3 w 17"/>
                <a:gd name="T41" fmla="*/ 1 h 17"/>
                <a:gd name="T42" fmla="*/ 2 w 17"/>
                <a:gd name="T43" fmla="*/ 2 h 17"/>
                <a:gd name="T44" fmla="*/ 1 w 17"/>
                <a:gd name="T45" fmla="*/ 3 h 17"/>
                <a:gd name="T46" fmla="*/ 1 w 17"/>
                <a:gd name="T47" fmla="*/ 4 h 17"/>
                <a:gd name="T48" fmla="*/ 0 w 17"/>
                <a:gd name="T49" fmla="*/ 4 h 17"/>
                <a:gd name="T50" fmla="*/ 0 w 17"/>
                <a:gd name="T51" fmla="*/ 5 h 17"/>
                <a:gd name="T52" fmla="*/ 0 w 17"/>
                <a:gd name="T53" fmla="*/ 6 h 17"/>
                <a:gd name="T54" fmla="*/ 0 w 17"/>
                <a:gd name="T55" fmla="*/ 7 h 17"/>
                <a:gd name="T56" fmla="*/ 0 w 17"/>
                <a:gd name="T57" fmla="*/ 8 h 17"/>
                <a:gd name="T58" fmla="*/ 0 w 17"/>
                <a:gd name="T59" fmla="*/ 9 h 17"/>
                <a:gd name="T60" fmla="*/ 0 w 17"/>
                <a:gd name="T61" fmla="*/ 10 h 17"/>
                <a:gd name="T62" fmla="*/ 0 w 17"/>
                <a:gd name="T63" fmla="*/ 11 h 17"/>
                <a:gd name="T64" fmla="*/ 1 w 17"/>
                <a:gd name="T65" fmla="*/ 11 h 17"/>
                <a:gd name="T66" fmla="*/ 1 w 17"/>
                <a:gd name="T67" fmla="*/ 12 h 17"/>
                <a:gd name="T68" fmla="*/ 2 w 17"/>
                <a:gd name="T69" fmla="*/ 13 h 17"/>
                <a:gd name="T70" fmla="*/ 3 w 17"/>
                <a:gd name="T71" fmla="*/ 14 h 17"/>
                <a:gd name="T72" fmla="*/ 4 w 17"/>
                <a:gd name="T73" fmla="*/ 14 h 17"/>
                <a:gd name="T74" fmla="*/ 4 w 17"/>
                <a:gd name="T75" fmla="*/ 15 h 17"/>
                <a:gd name="T76" fmla="*/ 5 w 17"/>
                <a:gd name="T77" fmla="*/ 15 h 17"/>
                <a:gd name="T78" fmla="*/ 6 w 17"/>
                <a:gd name="T79" fmla="*/ 15 h 17"/>
                <a:gd name="T80" fmla="*/ 6 w 17"/>
                <a:gd name="T81" fmla="*/ 16 h 17"/>
                <a:gd name="T82" fmla="*/ 7 w 17"/>
                <a:gd name="T83" fmla="*/ 16 h 17"/>
                <a:gd name="T84" fmla="*/ 8 w 17"/>
                <a:gd name="T85" fmla="*/ 16 h 17"/>
                <a:gd name="T86" fmla="*/ 9 w 17"/>
                <a:gd name="T87" fmla="*/ 16 h 17"/>
                <a:gd name="T88" fmla="*/ 10 w 17"/>
                <a:gd name="T89" fmla="*/ 15 h 17"/>
                <a:gd name="T90" fmla="*/ 11 w 17"/>
                <a:gd name="T91" fmla="*/ 15 h 17"/>
                <a:gd name="T92" fmla="*/ 11 w 17"/>
                <a:gd name="T93" fmla="*/ 14 h 17"/>
                <a:gd name="T94" fmla="*/ 12 w 17"/>
                <a:gd name="T95" fmla="*/ 14 h 17"/>
                <a:gd name="T96" fmla="*/ 13 w 17"/>
                <a:gd name="T97" fmla="*/ 14 h 17"/>
                <a:gd name="T98" fmla="*/ 13 w 17"/>
                <a:gd name="T99" fmla="*/ 13 h 17"/>
                <a:gd name="T100" fmla="*/ 14 w 17"/>
                <a:gd name="T101" fmla="*/ 13 h 17"/>
                <a:gd name="T102" fmla="*/ 14 w 17"/>
                <a:gd name="T103" fmla="*/ 12 h 17"/>
                <a:gd name="T104" fmla="*/ 14 w 17"/>
                <a:gd name="T105" fmla="*/ 11 h 17"/>
                <a:gd name="T106" fmla="*/ 15 w 17"/>
                <a:gd name="T107" fmla="*/ 11 h 17"/>
                <a:gd name="T108" fmla="*/ 15 w 17"/>
                <a:gd name="T109" fmla="*/ 10 h 17"/>
                <a:gd name="T110" fmla="*/ 15 w 17"/>
                <a:gd name="T111" fmla="*/ 9 h 17"/>
                <a:gd name="T112" fmla="*/ 16 w 17"/>
                <a:gd name="T113" fmla="*/ 9 h 17"/>
                <a:gd name="T114" fmla="*/ 16 w 17"/>
                <a:gd name="T115" fmla="*/ 8 h 17"/>
                <a:gd name="T116" fmla="*/ 16 w 17"/>
                <a:gd name="T117" fmla="*/ 7 h 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"/>
                <a:gd name="T178" fmla="*/ 0 h 17"/>
                <a:gd name="T179" fmla="*/ 17 w 17"/>
                <a:gd name="T180" fmla="*/ 17 h 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EBE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38" name="Freeform 225"/>
            <p:cNvSpPr>
              <a:spLocks/>
            </p:cNvSpPr>
            <p:nvPr/>
          </p:nvSpPr>
          <p:spPr bwMode="auto">
            <a:xfrm>
              <a:off x="2017" y="2622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6 h 17"/>
                <a:gd name="T4" fmla="*/ 15 w 17"/>
                <a:gd name="T5" fmla="*/ 6 h 17"/>
                <a:gd name="T6" fmla="*/ 15 w 17"/>
                <a:gd name="T7" fmla="*/ 5 h 17"/>
                <a:gd name="T8" fmla="*/ 15 w 17"/>
                <a:gd name="T9" fmla="*/ 4 h 17"/>
                <a:gd name="T10" fmla="*/ 14 w 17"/>
                <a:gd name="T11" fmla="*/ 4 h 17"/>
                <a:gd name="T12" fmla="*/ 14 w 17"/>
                <a:gd name="T13" fmla="*/ 3 h 17"/>
                <a:gd name="T14" fmla="*/ 13 w 17"/>
                <a:gd name="T15" fmla="*/ 2 h 17"/>
                <a:gd name="T16" fmla="*/ 12 w 17"/>
                <a:gd name="T17" fmla="*/ 2 h 17"/>
                <a:gd name="T18" fmla="*/ 12 w 17"/>
                <a:gd name="T19" fmla="*/ 1 h 17"/>
                <a:gd name="T20" fmla="*/ 11 w 17"/>
                <a:gd name="T21" fmla="*/ 0 h 17"/>
                <a:gd name="T22" fmla="*/ 10 w 17"/>
                <a:gd name="T23" fmla="*/ 0 h 17"/>
                <a:gd name="T24" fmla="*/ 9 w 17"/>
                <a:gd name="T25" fmla="*/ 0 h 17"/>
                <a:gd name="T26" fmla="*/ 8 w 17"/>
                <a:gd name="T27" fmla="*/ 0 h 17"/>
                <a:gd name="T28" fmla="*/ 7 w 17"/>
                <a:gd name="T29" fmla="*/ 0 h 17"/>
                <a:gd name="T30" fmla="*/ 6 w 17"/>
                <a:gd name="T31" fmla="*/ 0 h 17"/>
                <a:gd name="T32" fmla="*/ 5 w 17"/>
                <a:gd name="T33" fmla="*/ 0 h 17"/>
                <a:gd name="T34" fmla="*/ 4 w 17"/>
                <a:gd name="T35" fmla="*/ 0 h 17"/>
                <a:gd name="T36" fmla="*/ 3 w 17"/>
                <a:gd name="T37" fmla="*/ 1 h 17"/>
                <a:gd name="T38" fmla="*/ 2 w 17"/>
                <a:gd name="T39" fmla="*/ 2 h 17"/>
                <a:gd name="T40" fmla="*/ 1 w 17"/>
                <a:gd name="T41" fmla="*/ 2 h 17"/>
                <a:gd name="T42" fmla="*/ 1 w 17"/>
                <a:gd name="T43" fmla="*/ 3 h 17"/>
                <a:gd name="T44" fmla="*/ 0 w 17"/>
                <a:gd name="T45" fmla="*/ 4 h 17"/>
                <a:gd name="T46" fmla="*/ 0 w 17"/>
                <a:gd name="T47" fmla="*/ 5 h 17"/>
                <a:gd name="T48" fmla="*/ 0 w 17"/>
                <a:gd name="T49" fmla="*/ 6 h 17"/>
                <a:gd name="T50" fmla="*/ 0 w 17"/>
                <a:gd name="T51" fmla="*/ 7 h 17"/>
                <a:gd name="T52" fmla="*/ 0 w 17"/>
                <a:gd name="T53" fmla="*/ 8 h 17"/>
                <a:gd name="T54" fmla="*/ 0 w 17"/>
                <a:gd name="T55" fmla="*/ 9 h 17"/>
                <a:gd name="T56" fmla="*/ 0 w 17"/>
                <a:gd name="T57" fmla="*/ 10 h 17"/>
                <a:gd name="T58" fmla="*/ 0 w 17"/>
                <a:gd name="T59" fmla="*/ 11 h 17"/>
                <a:gd name="T60" fmla="*/ 1 w 17"/>
                <a:gd name="T61" fmla="*/ 12 h 17"/>
                <a:gd name="T62" fmla="*/ 1 w 17"/>
                <a:gd name="T63" fmla="*/ 13 h 17"/>
                <a:gd name="T64" fmla="*/ 2 w 17"/>
                <a:gd name="T65" fmla="*/ 13 h 17"/>
                <a:gd name="T66" fmla="*/ 3 w 17"/>
                <a:gd name="T67" fmla="*/ 14 h 17"/>
                <a:gd name="T68" fmla="*/ 4 w 17"/>
                <a:gd name="T69" fmla="*/ 14 h 17"/>
                <a:gd name="T70" fmla="*/ 4 w 17"/>
                <a:gd name="T71" fmla="*/ 15 h 17"/>
                <a:gd name="T72" fmla="*/ 5 w 17"/>
                <a:gd name="T73" fmla="*/ 15 h 17"/>
                <a:gd name="T74" fmla="*/ 6 w 17"/>
                <a:gd name="T75" fmla="*/ 15 h 17"/>
                <a:gd name="T76" fmla="*/ 6 w 17"/>
                <a:gd name="T77" fmla="*/ 16 h 17"/>
                <a:gd name="T78" fmla="*/ 7 w 17"/>
                <a:gd name="T79" fmla="*/ 16 h 17"/>
                <a:gd name="T80" fmla="*/ 8 w 17"/>
                <a:gd name="T81" fmla="*/ 16 h 17"/>
                <a:gd name="T82" fmla="*/ 9 w 17"/>
                <a:gd name="T83" fmla="*/ 15 h 17"/>
                <a:gd name="T84" fmla="*/ 10 w 17"/>
                <a:gd name="T85" fmla="*/ 15 h 17"/>
                <a:gd name="T86" fmla="*/ 11 w 17"/>
                <a:gd name="T87" fmla="*/ 15 h 17"/>
                <a:gd name="T88" fmla="*/ 11 w 17"/>
                <a:gd name="T89" fmla="*/ 14 h 17"/>
                <a:gd name="T90" fmla="*/ 12 w 17"/>
                <a:gd name="T91" fmla="*/ 14 h 17"/>
                <a:gd name="T92" fmla="*/ 12 w 17"/>
                <a:gd name="T93" fmla="*/ 13 h 17"/>
                <a:gd name="T94" fmla="*/ 13 w 17"/>
                <a:gd name="T95" fmla="*/ 13 h 17"/>
                <a:gd name="T96" fmla="*/ 14 w 17"/>
                <a:gd name="T97" fmla="*/ 12 h 17"/>
                <a:gd name="T98" fmla="*/ 14 w 17"/>
                <a:gd name="T99" fmla="*/ 11 h 17"/>
                <a:gd name="T100" fmla="*/ 15 w 17"/>
                <a:gd name="T101" fmla="*/ 11 h 17"/>
                <a:gd name="T102" fmla="*/ 15 w 17"/>
                <a:gd name="T103" fmla="*/ 10 h 17"/>
                <a:gd name="T104" fmla="*/ 15 w 17"/>
                <a:gd name="T105" fmla="*/ 9 h 17"/>
                <a:gd name="T106" fmla="*/ 16 w 17"/>
                <a:gd name="T107" fmla="*/ 8 h 17"/>
                <a:gd name="T108" fmla="*/ 16 w 17"/>
                <a:gd name="T109" fmla="*/ 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"/>
                <a:gd name="T166" fmla="*/ 0 h 17"/>
                <a:gd name="T167" fmla="*/ 17 w 17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" h="17">
                  <a:moveTo>
                    <a:pt x="16" y="7"/>
                  </a:move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</p:grpSp>
      <p:grpSp>
        <p:nvGrpSpPr>
          <p:cNvPr id="5" name="Group 277"/>
          <p:cNvGrpSpPr>
            <a:grpSpLocks/>
          </p:cNvGrpSpPr>
          <p:nvPr/>
        </p:nvGrpSpPr>
        <p:grpSpPr bwMode="auto">
          <a:xfrm>
            <a:off x="2590800" y="3429000"/>
            <a:ext cx="180975" cy="204788"/>
            <a:chOff x="3042" y="1948"/>
            <a:chExt cx="129" cy="129"/>
          </a:xfrm>
        </p:grpSpPr>
        <p:sp>
          <p:nvSpPr>
            <p:cNvPr id="20640" name="Freeform 278"/>
            <p:cNvSpPr>
              <a:spLocks/>
            </p:cNvSpPr>
            <p:nvPr/>
          </p:nvSpPr>
          <p:spPr bwMode="auto">
            <a:xfrm>
              <a:off x="3042" y="1957"/>
              <a:ext cx="120" cy="120"/>
            </a:xfrm>
            <a:custGeom>
              <a:avLst/>
              <a:gdLst>
                <a:gd name="T0" fmla="*/ 29 w 120"/>
                <a:gd name="T1" fmla="*/ 3 h 120"/>
                <a:gd name="T2" fmla="*/ 23 w 120"/>
                <a:gd name="T3" fmla="*/ 10 h 120"/>
                <a:gd name="T4" fmla="*/ 19 w 120"/>
                <a:gd name="T5" fmla="*/ 18 h 120"/>
                <a:gd name="T6" fmla="*/ 17 w 120"/>
                <a:gd name="T7" fmla="*/ 27 h 120"/>
                <a:gd name="T8" fmla="*/ 15 w 120"/>
                <a:gd name="T9" fmla="*/ 36 h 120"/>
                <a:gd name="T10" fmla="*/ 15 w 120"/>
                <a:gd name="T11" fmla="*/ 45 h 120"/>
                <a:gd name="T12" fmla="*/ 16 w 120"/>
                <a:gd name="T13" fmla="*/ 55 h 120"/>
                <a:gd name="T14" fmla="*/ 18 w 120"/>
                <a:gd name="T15" fmla="*/ 63 h 120"/>
                <a:gd name="T16" fmla="*/ 22 w 120"/>
                <a:gd name="T17" fmla="*/ 71 h 120"/>
                <a:gd name="T18" fmla="*/ 27 w 120"/>
                <a:gd name="T19" fmla="*/ 79 h 120"/>
                <a:gd name="T20" fmla="*/ 33 w 120"/>
                <a:gd name="T21" fmla="*/ 85 h 120"/>
                <a:gd name="T22" fmla="*/ 39 w 120"/>
                <a:gd name="T23" fmla="*/ 91 h 120"/>
                <a:gd name="T24" fmla="*/ 47 w 120"/>
                <a:gd name="T25" fmla="*/ 96 h 120"/>
                <a:gd name="T26" fmla="*/ 55 w 120"/>
                <a:gd name="T27" fmla="*/ 100 h 120"/>
                <a:gd name="T28" fmla="*/ 64 w 120"/>
                <a:gd name="T29" fmla="*/ 102 h 120"/>
                <a:gd name="T30" fmla="*/ 73 w 120"/>
                <a:gd name="T31" fmla="*/ 103 h 120"/>
                <a:gd name="T32" fmla="*/ 82 w 120"/>
                <a:gd name="T33" fmla="*/ 103 h 120"/>
                <a:gd name="T34" fmla="*/ 91 w 120"/>
                <a:gd name="T35" fmla="*/ 102 h 120"/>
                <a:gd name="T36" fmla="*/ 100 w 120"/>
                <a:gd name="T37" fmla="*/ 99 h 120"/>
                <a:gd name="T38" fmla="*/ 108 w 120"/>
                <a:gd name="T39" fmla="*/ 95 h 120"/>
                <a:gd name="T40" fmla="*/ 115 w 120"/>
                <a:gd name="T41" fmla="*/ 89 h 120"/>
                <a:gd name="T42" fmla="*/ 117 w 120"/>
                <a:gd name="T43" fmla="*/ 88 h 120"/>
                <a:gd name="T44" fmla="*/ 114 w 120"/>
                <a:gd name="T45" fmla="*/ 93 h 120"/>
                <a:gd name="T46" fmla="*/ 110 w 120"/>
                <a:gd name="T47" fmla="*/ 98 h 120"/>
                <a:gd name="T48" fmla="*/ 106 w 120"/>
                <a:gd name="T49" fmla="*/ 102 h 120"/>
                <a:gd name="T50" fmla="*/ 101 w 120"/>
                <a:gd name="T51" fmla="*/ 106 h 120"/>
                <a:gd name="T52" fmla="*/ 96 w 120"/>
                <a:gd name="T53" fmla="*/ 110 h 120"/>
                <a:gd name="T54" fmla="*/ 90 w 120"/>
                <a:gd name="T55" fmla="*/ 113 h 120"/>
                <a:gd name="T56" fmla="*/ 84 w 120"/>
                <a:gd name="T57" fmla="*/ 115 h 120"/>
                <a:gd name="T58" fmla="*/ 78 w 120"/>
                <a:gd name="T59" fmla="*/ 117 h 120"/>
                <a:gd name="T60" fmla="*/ 72 w 120"/>
                <a:gd name="T61" fmla="*/ 118 h 120"/>
                <a:gd name="T62" fmla="*/ 65 w 120"/>
                <a:gd name="T63" fmla="*/ 119 h 120"/>
                <a:gd name="T64" fmla="*/ 57 w 120"/>
                <a:gd name="T65" fmla="*/ 118 h 120"/>
                <a:gd name="T66" fmla="*/ 47 w 120"/>
                <a:gd name="T67" fmla="*/ 117 h 120"/>
                <a:gd name="T68" fmla="*/ 38 w 120"/>
                <a:gd name="T69" fmla="*/ 113 h 120"/>
                <a:gd name="T70" fmla="*/ 30 w 120"/>
                <a:gd name="T71" fmla="*/ 109 h 120"/>
                <a:gd name="T72" fmla="*/ 23 w 120"/>
                <a:gd name="T73" fmla="*/ 104 h 120"/>
                <a:gd name="T74" fmla="*/ 16 w 120"/>
                <a:gd name="T75" fmla="*/ 98 h 120"/>
                <a:gd name="T76" fmla="*/ 10 w 120"/>
                <a:gd name="T77" fmla="*/ 90 h 120"/>
                <a:gd name="T78" fmla="*/ 6 w 120"/>
                <a:gd name="T79" fmla="*/ 82 h 120"/>
                <a:gd name="T80" fmla="*/ 2 w 120"/>
                <a:gd name="T81" fmla="*/ 74 h 120"/>
                <a:gd name="T82" fmla="*/ 0 w 120"/>
                <a:gd name="T83" fmla="*/ 64 h 120"/>
                <a:gd name="T84" fmla="*/ 0 w 120"/>
                <a:gd name="T85" fmla="*/ 55 h 120"/>
                <a:gd name="T86" fmla="*/ 0 w 120"/>
                <a:gd name="T87" fmla="*/ 48 h 120"/>
                <a:gd name="T88" fmla="*/ 1 w 120"/>
                <a:gd name="T89" fmla="*/ 42 h 120"/>
                <a:gd name="T90" fmla="*/ 2 w 120"/>
                <a:gd name="T91" fmla="*/ 36 h 120"/>
                <a:gd name="T92" fmla="*/ 5 w 120"/>
                <a:gd name="T93" fmla="*/ 30 h 120"/>
                <a:gd name="T94" fmla="*/ 7 w 120"/>
                <a:gd name="T95" fmla="*/ 24 h 120"/>
                <a:gd name="T96" fmla="*/ 11 w 120"/>
                <a:gd name="T97" fmla="*/ 19 h 120"/>
                <a:gd name="T98" fmla="*/ 14 w 120"/>
                <a:gd name="T99" fmla="*/ 14 h 120"/>
                <a:gd name="T100" fmla="*/ 19 w 120"/>
                <a:gd name="T101" fmla="*/ 9 h 120"/>
                <a:gd name="T102" fmla="*/ 23 w 120"/>
                <a:gd name="T103" fmla="*/ 5 h 120"/>
                <a:gd name="T104" fmla="*/ 28 w 120"/>
                <a:gd name="T105" fmla="*/ 2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20"/>
                <a:gd name="T161" fmla="*/ 120 w 120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20">
                  <a:moveTo>
                    <a:pt x="32" y="0"/>
                  </a:moveTo>
                  <a:lnTo>
                    <a:pt x="31" y="1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3"/>
                  </a:lnTo>
                  <a:lnTo>
                    <a:pt x="21" y="15"/>
                  </a:lnTo>
                  <a:lnTo>
                    <a:pt x="19" y="18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6" y="55"/>
                  </a:lnTo>
                  <a:lnTo>
                    <a:pt x="17" y="57"/>
                  </a:lnTo>
                  <a:lnTo>
                    <a:pt x="17" y="60"/>
                  </a:lnTo>
                  <a:lnTo>
                    <a:pt x="18" y="63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3" y="74"/>
                  </a:lnTo>
                  <a:lnTo>
                    <a:pt x="25" y="76"/>
                  </a:lnTo>
                  <a:lnTo>
                    <a:pt x="27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39" y="91"/>
                  </a:lnTo>
                  <a:lnTo>
                    <a:pt x="42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49" y="97"/>
                  </a:lnTo>
                  <a:lnTo>
                    <a:pt x="52" y="99"/>
                  </a:lnTo>
                  <a:lnTo>
                    <a:pt x="55" y="100"/>
                  </a:lnTo>
                  <a:lnTo>
                    <a:pt x="58" y="101"/>
                  </a:lnTo>
                  <a:lnTo>
                    <a:pt x="61" y="102"/>
                  </a:lnTo>
                  <a:lnTo>
                    <a:pt x="64" y="102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73" y="103"/>
                  </a:lnTo>
                  <a:lnTo>
                    <a:pt x="76" y="103"/>
                  </a:lnTo>
                  <a:lnTo>
                    <a:pt x="79" y="103"/>
                  </a:lnTo>
                  <a:lnTo>
                    <a:pt x="82" y="103"/>
                  </a:lnTo>
                  <a:lnTo>
                    <a:pt x="85" y="103"/>
                  </a:lnTo>
                  <a:lnTo>
                    <a:pt x="88" y="102"/>
                  </a:lnTo>
                  <a:lnTo>
                    <a:pt x="91" y="102"/>
                  </a:lnTo>
                  <a:lnTo>
                    <a:pt x="94" y="101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3" y="97"/>
                  </a:lnTo>
                  <a:lnTo>
                    <a:pt x="105" y="96"/>
                  </a:lnTo>
                  <a:lnTo>
                    <a:pt x="108" y="95"/>
                  </a:lnTo>
                  <a:lnTo>
                    <a:pt x="110" y="93"/>
                  </a:lnTo>
                  <a:lnTo>
                    <a:pt x="113" y="91"/>
                  </a:lnTo>
                  <a:lnTo>
                    <a:pt x="115" y="89"/>
                  </a:lnTo>
                  <a:lnTo>
                    <a:pt x="117" y="88"/>
                  </a:lnTo>
                  <a:lnTo>
                    <a:pt x="119" y="86"/>
                  </a:lnTo>
                  <a:lnTo>
                    <a:pt x="117" y="88"/>
                  </a:lnTo>
                  <a:lnTo>
                    <a:pt x="116" y="90"/>
                  </a:lnTo>
                  <a:lnTo>
                    <a:pt x="115" y="91"/>
                  </a:lnTo>
                  <a:lnTo>
                    <a:pt x="114" y="93"/>
                  </a:lnTo>
                  <a:lnTo>
                    <a:pt x="113" y="95"/>
                  </a:lnTo>
                  <a:lnTo>
                    <a:pt x="111" y="96"/>
                  </a:lnTo>
                  <a:lnTo>
                    <a:pt x="110" y="98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4" y="104"/>
                  </a:lnTo>
                  <a:lnTo>
                    <a:pt x="103" y="105"/>
                  </a:lnTo>
                  <a:lnTo>
                    <a:pt x="101" y="106"/>
                  </a:lnTo>
                  <a:lnTo>
                    <a:pt x="99" y="107"/>
                  </a:lnTo>
                  <a:lnTo>
                    <a:pt x="97" y="108"/>
                  </a:lnTo>
                  <a:lnTo>
                    <a:pt x="96" y="110"/>
                  </a:lnTo>
                  <a:lnTo>
                    <a:pt x="94" y="111"/>
                  </a:lnTo>
                  <a:lnTo>
                    <a:pt x="92" y="112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6" y="114"/>
                  </a:lnTo>
                  <a:lnTo>
                    <a:pt x="84" y="115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4" y="118"/>
                  </a:lnTo>
                  <a:lnTo>
                    <a:pt x="72" y="118"/>
                  </a:lnTo>
                  <a:lnTo>
                    <a:pt x="70" y="118"/>
                  </a:lnTo>
                  <a:lnTo>
                    <a:pt x="68" y="118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60" y="118"/>
                  </a:lnTo>
                  <a:lnTo>
                    <a:pt x="57" y="118"/>
                  </a:lnTo>
                  <a:lnTo>
                    <a:pt x="54" y="118"/>
                  </a:lnTo>
                  <a:lnTo>
                    <a:pt x="50" y="117"/>
                  </a:lnTo>
                  <a:lnTo>
                    <a:pt x="47" y="117"/>
                  </a:lnTo>
                  <a:lnTo>
                    <a:pt x="44" y="116"/>
                  </a:lnTo>
                  <a:lnTo>
                    <a:pt x="41" y="115"/>
                  </a:lnTo>
                  <a:lnTo>
                    <a:pt x="38" y="113"/>
                  </a:lnTo>
                  <a:lnTo>
                    <a:pt x="36" y="112"/>
                  </a:lnTo>
                  <a:lnTo>
                    <a:pt x="33" y="111"/>
                  </a:lnTo>
                  <a:lnTo>
                    <a:pt x="30" y="109"/>
                  </a:lnTo>
                  <a:lnTo>
                    <a:pt x="28" y="108"/>
                  </a:lnTo>
                  <a:lnTo>
                    <a:pt x="25" y="106"/>
                  </a:lnTo>
                  <a:lnTo>
                    <a:pt x="23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4" y="95"/>
                  </a:lnTo>
                  <a:lnTo>
                    <a:pt x="12" y="93"/>
                  </a:lnTo>
                  <a:lnTo>
                    <a:pt x="10" y="90"/>
                  </a:lnTo>
                  <a:lnTo>
                    <a:pt x="9" y="88"/>
                  </a:lnTo>
                  <a:lnTo>
                    <a:pt x="7" y="85"/>
                  </a:lnTo>
                  <a:lnTo>
                    <a:pt x="6" y="82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2" y="74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2" y="0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41" name="Freeform 279"/>
            <p:cNvSpPr>
              <a:spLocks/>
            </p:cNvSpPr>
            <p:nvPr/>
          </p:nvSpPr>
          <p:spPr bwMode="auto">
            <a:xfrm>
              <a:off x="3052" y="2045"/>
              <a:ext cx="22" cy="2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4 w 22"/>
                <a:gd name="T5" fmla="*/ 5 h 22"/>
                <a:gd name="T6" fmla="*/ 6 w 22"/>
                <a:gd name="T7" fmla="*/ 8 h 22"/>
                <a:gd name="T8" fmla="*/ 9 w 22"/>
                <a:gd name="T9" fmla="*/ 11 h 22"/>
                <a:gd name="T10" fmla="*/ 12 w 22"/>
                <a:gd name="T11" fmla="*/ 14 h 22"/>
                <a:gd name="T12" fmla="*/ 15 w 22"/>
                <a:gd name="T13" fmla="*/ 16 h 22"/>
                <a:gd name="T14" fmla="*/ 18 w 22"/>
                <a:gd name="T15" fmla="*/ 19 h 22"/>
                <a:gd name="T16" fmla="*/ 21 w 22"/>
                <a:gd name="T17" fmla="*/ 21 h 22"/>
                <a:gd name="T18" fmla="*/ 20 w 22"/>
                <a:gd name="T19" fmla="*/ 20 h 22"/>
                <a:gd name="T20" fmla="*/ 19 w 22"/>
                <a:gd name="T21" fmla="*/ 20 h 22"/>
                <a:gd name="T22" fmla="*/ 18 w 22"/>
                <a:gd name="T23" fmla="*/ 19 h 22"/>
                <a:gd name="T24" fmla="*/ 17 w 22"/>
                <a:gd name="T25" fmla="*/ 19 h 22"/>
                <a:gd name="T26" fmla="*/ 17 w 22"/>
                <a:gd name="T27" fmla="*/ 18 h 22"/>
                <a:gd name="T28" fmla="*/ 16 w 22"/>
                <a:gd name="T29" fmla="*/ 17 h 22"/>
                <a:gd name="T30" fmla="*/ 15 w 22"/>
                <a:gd name="T31" fmla="*/ 17 h 22"/>
                <a:gd name="T32" fmla="*/ 14 w 22"/>
                <a:gd name="T33" fmla="*/ 16 h 22"/>
                <a:gd name="T34" fmla="*/ 13 w 22"/>
                <a:gd name="T35" fmla="*/ 15 h 22"/>
                <a:gd name="T36" fmla="*/ 12 w 22"/>
                <a:gd name="T37" fmla="*/ 14 h 22"/>
                <a:gd name="T38" fmla="*/ 11 w 22"/>
                <a:gd name="T39" fmla="*/ 14 h 22"/>
                <a:gd name="T40" fmla="*/ 11 w 22"/>
                <a:gd name="T41" fmla="*/ 13 h 22"/>
                <a:gd name="T42" fmla="*/ 10 w 22"/>
                <a:gd name="T43" fmla="*/ 13 h 22"/>
                <a:gd name="T44" fmla="*/ 9 w 22"/>
                <a:gd name="T45" fmla="*/ 12 h 22"/>
                <a:gd name="T46" fmla="*/ 9 w 22"/>
                <a:gd name="T47" fmla="*/ 11 h 22"/>
                <a:gd name="T48" fmla="*/ 8 w 22"/>
                <a:gd name="T49" fmla="*/ 11 h 22"/>
                <a:gd name="T50" fmla="*/ 7 w 22"/>
                <a:gd name="T51" fmla="*/ 10 h 22"/>
                <a:gd name="T52" fmla="*/ 7 w 22"/>
                <a:gd name="T53" fmla="*/ 9 h 22"/>
                <a:gd name="T54" fmla="*/ 6 w 22"/>
                <a:gd name="T55" fmla="*/ 8 h 22"/>
                <a:gd name="T56" fmla="*/ 5 w 22"/>
                <a:gd name="T57" fmla="*/ 7 h 22"/>
                <a:gd name="T58" fmla="*/ 4 w 22"/>
                <a:gd name="T59" fmla="*/ 6 h 22"/>
                <a:gd name="T60" fmla="*/ 3 w 22"/>
                <a:gd name="T61" fmla="*/ 5 h 22"/>
                <a:gd name="T62" fmla="*/ 3 w 22"/>
                <a:gd name="T63" fmla="*/ 4 h 22"/>
                <a:gd name="T64" fmla="*/ 2 w 22"/>
                <a:gd name="T65" fmla="*/ 3 h 22"/>
                <a:gd name="T66" fmla="*/ 1 w 22"/>
                <a:gd name="T67" fmla="*/ 3 h 22"/>
                <a:gd name="T68" fmla="*/ 1 w 22"/>
                <a:gd name="T69" fmla="*/ 2 h 22"/>
                <a:gd name="T70" fmla="*/ 0 w 22"/>
                <a:gd name="T71" fmla="*/ 1 h 22"/>
                <a:gd name="T72" fmla="*/ 0 w 22"/>
                <a:gd name="T73" fmla="*/ 0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22"/>
                <a:gd name="T113" fmla="*/ 22 w 22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22">
                  <a:moveTo>
                    <a:pt x="0" y="0"/>
                  </a:moveTo>
                  <a:lnTo>
                    <a:pt x="1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42" name="Freeform 280"/>
            <p:cNvSpPr>
              <a:spLocks/>
            </p:cNvSpPr>
            <p:nvPr/>
          </p:nvSpPr>
          <p:spPr bwMode="auto">
            <a:xfrm>
              <a:off x="3044" y="2026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0 h 49"/>
                <a:gd name="T4" fmla="*/ 1 w 49"/>
                <a:gd name="T5" fmla="*/ 3 h 49"/>
                <a:gd name="T6" fmla="*/ 3 w 49"/>
                <a:gd name="T7" fmla="*/ 7 h 49"/>
                <a:gd name="T8" fmla="*/ 4 w 49"/>
                <a:gd name="T9" fmla="*/ 10 h 49"/>
                <a:gd name="T10" fmla="*/ 6 w 49"/>
                <a:gd name="T11" fmla="*/ 14 h 49"/>
                <a:gd name="T12" fmla="*/ 8 w 49"/>
                <a:gd name="T13" fmla="*/ 17 h 49"/>
                <a:gd name="T14" fmla="*/ 11 w 49"/>
                <a:gd name="T15" fmla="*/ 20 h 49"/>
                <a:gd name="T16" fmla="*/ 13 w 49"/>
                <a:gd name="T17" fmla="*/ 23 h 49"/>
                <a:gd name="T18" fmla="*/ 16 w 49"/>
                <a:gd name="T19" fmla="*/ 26 h 49"/>
                <a:gd name="T20" fmla="*/ 18 w 49"/>
                <a:gd name="T21" fmla="*/ 29 h 49"/>
                <a:gd name="T22" fmla="*/ 21 w 49"/>
                <a:gd name="T23" fmla="*/ 31 h 49"/>
                <a:gd name="T24" fmla="*/ 24 w 49"/>
                <a:gd name="T25" fmla="*/ 34 h 49"/>
                <a:gd name="T26" fmla="*/ 27 w 49"/>
                <a:gd name="T27" fmla="*/ 36 h 49"/>
                <a:gd name="T28" fmla="*/ 30 w 49"/>
                <a:gd name="T29" fmla="*/ 39 h 49"/>
                <a:gd name="T30" fmla="*/ 33 w 49"/>
                <a:gd name="T31" fmla="*/ 41 h 49"/>
                <a:gd name="T32" fmla="*/ 37 w 49"/>
                <a:gd name="T33" fmla="*/ 43 h 49"/>
                <a:gd name="T34" fmla="*/ 40 w 49"/>
                <a:gd name="T35" fmla="*/ 44 h 49"/>
                <a:gd name="T36" fmla="*/ 44 w 49"/>
                <a:gd name="T37" fmla="*/ 46 h 49"/>
                <a:gd name="T38" fmla="*/ 47 w 49"/>
                <a:gd name="T39" fmla="*/ 48 h 49"/>
                <a:gd name="T40" fmla="*/ 48 w 49"/>
                <a:gd name="T41" fmla="*/ 48 h 49"/>
                <a:gd name="T42" fmla="*/ 45 w 49"/>
                <a:gd name="T43" fmla="*/ 47 h 49"/>
                <a:gd name="T44" fmla="*/ 43 w 49"/>
                <a:gd name="T45" fmla="*/ 46 h 49"/>
                <a:gd name="T46" fmla="*/ 41 w 49"/>
                <a:gd name="T47" fmla="*/ 45 h 49"/>
                <a:gd name="T48" fmla="*/ 39 w 49"/>
                <a:gd name="T49" fmla="*/ 45 h 49"/>
                <a:gd name="T50" fmla="*/ 37 w 49"/>
                <a:gd name="T51" fmla="*/ 44 h 49"/>
                <a:gd name="T52" fmla="*/ 35 w 49"/>
                <a:gd name="T53" fmla="*/ 43 h 49"/>
                <a:gd name="T54" fmla="*/ 33 w 49"/>
                <a:gd name="T55" fmla="*/ 42 h 49"/>
                <a:gd name="T56" fmla="*/ 31 w 49"/>
                <a:gd name="T57" fmla="*/ 41 h 49"/>
                <a:gd name="T58" fmla="*/ 29 w 49"/>
                <a:gd name="T59" fmla="*/ 40 h 49"/>
                <a:gd name="T60" fmla="*/ 27 w 49"/>
                <a:gd name="T61" fmla="*/ 39 h 49"/>
                <a:gd name="T62" fmla="*/ 25 w 49"/>
                <a:gd name="T63" fmla="*/ 37 h 49"/>
                <a:gd name="T64" fmla="*/ 23 w 49"/>
                <a:gd name="T65" fmla="*/ 36 h 49"/>
                <a:gd name="T66" fmla="*/ 22 w 49"/>
                <a:gd name="T67" fmla="*/ 35 h 49"/>
                <a:gd name="T68" fmla="*/ 20 w 49"/>
                <a:gd name="T69" fmla="*/ 33 h 49"/>
                <a:gd name="T70" fmla="*/ 18 w 49"/>
                <a:gd name="T71" fmla="*/ 32 h 49"/>
                <a:gd name="T72" fmla="*/ 17 w 49"/>
                <a:gd name="T73" fmla="*/ 30 h 49"/>
                <a:gd name="T74" fmla="*/ 15 w 49"/>
                <a:gd name="T75" fmla="*/ 29 h 49"/>
                <a:gd name="T76" fmla="*/ 14 w 49"/>
                <a:gd name="T77" fmla="*/ 27 h 49"/>
                <a:gd name="T78" fmla="*/ 12 w 49"/>
                <a:gd name="T79" fmla="*/ 25 h 49"/>
                <a:gd name="T80" fmla="*/ 11 w 49"/>
                <a:gd name="T81" fmla="*/ 24 h 49"/>
                <a:gd name="T82" fmla="*/ 10 w 49"/>
                <a:gd name="T83" fmla="*/ 22 h 49"/>
                <a:gd name="T84" fmla="*/ 8 w 49"/>
                <a:gd name="T85" fmla="*/ 20 h 49"/>
                <a:gd name="T86" fmla="*/ 7 w 49"/>
                <a:gd name="T87" fmla="*/ 18 h 49"/>
                <a:gd name="T88" fmla="*/ 6 w 49"/>
                <a:gd name="T89" fmla="*/ 16 h 49"/>
                <a:gd name="T90" fmla="*/ 5 w 49"/>
                <a:gd name="T91" fmla="*/ 14 h 49"/>
                <a:gd name="T92" fmla="*/ 4 w 49"/>
                <a:gd name="T93" fmla="*/ 12 h 49"/>
                <a:gd name="T94" fmla="*/ 3 w 49"/>
                <a:gd name="T95" fmla="*/ 10 h 49"/>
                <a:gd name="T96" fmla="*/ 2 w 49"/>
                <a:gd name="T97" fmla="*/ 8 h 49"/>
                <a:gd name="T98" fmla="*/ 2 w 49"/>
                <a:gd name="T99" fmla="*/ 6 h 49"/>
                <a:gd name="T100" fmla="*/ 1 w 49"/>
                <a:gd name="T101" fmla="*/ 4 h 49"/>
                <a:gd name="T102" fmla="*/ 0 w 49"/>
                <a:gd name="T103" fmla="*/ 2 h 49"/>
                <a:gd name="T104" fmla="*/ 0 w 49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"/>
                <a:gd name="T160" fmla="*/ 0 h 49"/>
                <a:gd name="T161" fmla="*/ 49 w 49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" h="49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0" y="39"/>
                  </a:lnTo>
                  <a:lnTo>
                    <a:pt x="33" y="41"/>
                  </a:lnTo>
                  <a:lnTo>
                    <a:pt x="37" y="43"/>
                  </a:lnTo>
                  <a:lnTo>
                    <a:pt x="40" y="44"/>
                  </a:lnTo>
                  <a:lnTo>
                    <a:pt x="44" y="46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5" y="47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9" y="45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3" y="42"/>
                  </a:lnTo>
                  <a:lnTo>
                    <a:pt x="31" y="41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0" y="33"/>
                  </a:lnTo>
                  <a:lnTo>
                    <a:pt x="18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43" name="Freeform 281"/>
            <p:cNvSpPr>
              <a:spLocks/>
            </p:cNvSpPr>
            <p:nvPr/>
          </p:nvSpPr>
          <p:spPr bwMode="auto">
            <a:xfrm>
              <a:off x="3042" y="2015"/>
              <a:ext cx="62" cy="62"/>
            </a:xfrm>
            <a:custGeom>
              <a:avLst/>
              <a:gdLst>
                <a:gd name="T0" fmla="*/ 11 w 62"/>
                <a:gd name="T1" fmla="*/ 33 h 62"/>
                <a:gd name="T2" fmla="*/ 16 w 62"/>
                <a:gd name="T3" fmla="*/ 39 h 62"/>
                <a:gd name="T4" fmla="*/ 21 w 62"/>
                <a:gd name="T5" fmla="*/ 44 h 62"/>
                <a:gd name="T6" fmla="*/ 27 w 62"/>
                <a:gd name="T7" fmla="*/ 49 h 62"/>
                <a:gd name="T8" fmla="*/ 31 w 62"/>
                <a:gd name="T9" fmla="*/ 52 h 62"/>
                <a:gd name="T10" fmla="*/ 33 w 62"/>
                <a:gd name="T11" fmla="*/ 53 h 62"/>
                <a:gd name="T12" fmla="*/ 35 w 62"/>
                <a:gd name="T13" fmla="*/ 54 h 62"/>
                <a:gd name="T14" fmla="*/ 37 w 62"/>
                <a:gd name="T15" fmla="*/ 55 h 62"/>
                <a:gd name="T16" fmla="*/ 39 w 62"/>
                <a:gd name="T17" fmla="*/ 56 h 62"/>
                <a:gd name="T18" fmla="*/ 41 w 62"/>
                <a:gd name="T19" fmla="*/ 57 h 62"/>
                <a:gd name="T20" fmla="*/ 43 w 62"/>
                <a:gd name="T21" fmla="*/ 57 h 62"/>
                <a:gd name="T22" fmla="*/ 45 w 62"/>
                <a:gd name="T23" fmla="*/ 58 h 62"/>
                <a:gd name="T24" fmla="*/ 47 w 62"/>
                <a:gd name="T25" fmla="*/ 59 h 62"/>
                <a:gd name="T26" fmla="*/ 49 w 62"/>
                <a:gd name="T27" fmla="*/ 59 h 62"/>
                <a:gd name="T28" fmla="*/ 51 w 62"/>
                <a:gd name="T29" fmla="*/ 59 h 62"/>
                <a:gd name="T30" fmla="*/ 53 w 62"/>
                <a:gd name="T31" fmla="*/ 60 h 62"/>
                <a:gd name="T32" fmla="*/ 55 w 62"/>
                <a:gd name="T33" fmla="*/ 60 h 62"/>
                <a:gd name="T34" fmla="*/ 57 w 62"/>
                <a:gd name="T35" fmla="*/ 60 h 62"/>
                <a:gd name="T36" fmla="*/ 59 w 62"/>
                <a:gd name="T37" fmla="*/ 60 h 62"/>
                <a:gd name="T38" fmla="*/ 60 w 62"/>
                <a:gd name="T39" fmla="*/ 60 h 62"/>
                <a:gd name="T40" fmla="*/ 52 w 62"/>
                <a:gd name="T41" fmla="*/ 58 h 62"/>
                <a:gd name="T42" fmla="*/ 45 w 62"/>
                <a:gd name="T43" fmla="*/ 56 h 62"/>
                <a:gd name="T44" fmla="*/ 38 w 62"/>
                <a:gd name="T45" fmla="*/ 52 h 62"/>
                <a:gd name="T46" fmla="*/ 32 w 62"/>
                <a:gd name="T47" fmla="*/ 49 h 62"/>
                <a:gd name="T48" fmla="*/ 26 w 62"/>
                <a:gd name="T49" fmla="*/ 44 h 62"/>
                <a:gd name="T50" fmla="*/ 21 w 62"/>
                <a:gd name="T51" fmla="*/ 39 h 62"/>
                <a:gd name="T52" fmla="*/ 16 w 62"/>
                <a:gd name="T53" fmla="*/ 34 h 62"/>
                <a:gd name="T54" fmla="*/ 11 w 62"/>
                <a:gd name="T55" fmla="*/ 28 h 62"/>
                <a:gd name="T56" fmla="*/ 7 w 62"/>
                <a:gd name="T57" fmla="*/ 22 h 62"/>
                <a:gd name="T58" fmla="*/ 4 w 62"/>
                <a:gd name="T59" fmla="*/ 15 h 62"/>
                <a:gd name="T60" fmla="*/ 2 w 62"/>
                <a:gd name="T61" fmla="*/ 8 h 62"/>
                <a:gd name="T62" fmla="*/ 0 w 62"/>
                <a:gd name="T63" fmla="*/ 0 h 62"/>
                <a:gd name="T64" fmla="*/ 0 w 62"/>
                <a:gd name="T65" fmla="*/ 2 h 62"/>
                <a:gd name="T66" fmla="*/ 0 w 62"/>
                <a:gd name="T67" fmla="*/ 4 h 62"/>
                <a:gd name="T68" fmla="*/ 0 w 62"/>
                <a:gd name="T69" fmla="*/ 6 h 62"/>
                <a:gd name="T70" fmla="*/ 0 w 62"/>
                <a:gd name="T71" fmla="*/ 8 h 62"/>
                <a:gd name="T72" fmla="*/ 1 w 62"/>
                <a:gd name="T73" fmla="*/ 10 h 62"/>
                <a:gd name="T74" fmla="*/ 1 w 62"/>
                <a:gd name="T75" fmla="*/ 12 h 62"/>
                <a:gd name="T76" fmla="*/ 2 w 62"/>
                <a:gd name="T77" fmla="*/ 14 h 62"/>
                <a:gd name="T78" fmla="*/ 2 w 62"/>
                <a:gd name="T79" fmla="*/ 16 h 62"/>
                <a:gd name="T80" fmla="*/ 3 w 62"/>
                <a:gd name="T81" fmla="*/ 18 h 62"/>
                <a:gd name="T82" fmla="*/ 4 w 62"/>
                <a:gd name="T83" fmla="*/ 20 h 62"/>
                <a:gd name="T84" fmla="*/ 5 w 62"/>
                <a:gd name="T85" fmla="*/ 22 h 62"/>
                <a:gd name="T86" fmla="*/ 6 w 62"/>
                <a:gd name="T87" fmla="*/ 24 h 62"/>
                <a:gd name="T88" fmla="*/ 6 w 62"/>
                <a:gd name="T89" fmla="*/ 26 h 62"/>
                <a:gd name="T90" fmla="*/ 7 w 62"/>
                <a:gd name="T91" fmla="*/ 28 h 62"/>
                <a:gd name="T92" fmla="*/ 8 w 62"/>
                <a:gd name="T93" fmla="*/ 29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62"/>
                <a:gd name="T143" fmla="*/ 62 w 62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62">
                  <a:moveTo>
                    <a:pt x="9" y="30"/>
                  </a:moveTo>
                  <a:lnTo>
                    <a:pt x="11" y="33"/>
                  </a:lnTo>
                  <a:lnTo>
                    <a:pt x="13" y="3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7" y="49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5"/>
                  </a:lnTo>
                  <a:lnTo>
                    <a:pt x="38" y="55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1" y="59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4" y="60"/>
                  </a:lnTo>
                  <a:lnTo>
                    <a:pt x="55" y="60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9" y="60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6" y="59"/>
                  </a:lnTo>
                  <a:lnTo>
                    <a:pt x="52" y="58"/>
                  </a:lnTo>
                  <a:lnTo>
                    <a:pt x="49" y="57"/>
                  </a:lnTo>
                  <a:lnTo>
                    <a:pt x="45" y="56"/>
                  </a:lnTo>
                  <a:lnTo>
                    <a:pt x="42" y="54"/>
                  </a:lnTo>
                  <a:lnTo>
                    <a:pt x="38" y="52"/>
                  </a:lnTo>
                  <a:lnTo>
                    <a:pt x="35" y="51"/>
                  </a:lnTo>
                  <a:lnTo>
                    <a:pt x="32" y="49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21" y="39"/>
                  </a:lnTo>
                  <a:lnTo>
                    <a:pt x="18" y="37"/>
                  </a:lnTo>
                  <a:lnTo>
                    <a:pt x="16" y="34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30"/>
                  </a:lnTo>
                </a:path>
              </a:pathLst>
            </a:custGeom>
            <a:solidFill>
              <a:srgbClr val="E50C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44" name="Freeform 282"/>
            <p:cNvSpPr>
              <a:spLocks/>
            </p:cNvSpPr>
            <p:nvPr/>
          </p:nvSpPr>
          <p:spPr bwMode="auto">
            <a:xfrm>
              <a:off x="3042" y="2004"/>
              <a:ext cx="73" cy="73"/>
            </a:xfrm>
            <a:custGeom>
              <a:avLst/>
              <a:gdLst>
                <a:gd name="T0" fmla="*/ 1 w 73"/>
                <a:gd name="T1" fmla="*/ 22 h 73"/>
                <a:gd name="T2" fmla="*/ 4 w 73"/>
                <a:gd name="T3" fmla="*/ 29 h 73"/>
                <a:gd name="T4" fmla="*/ 8 w 73"/>
                <a:gd name="T5" fmla="*/ 36 h 73"/>
                <a:gd name="T6" fmla="*/ 12 w 73"/>
                <a:gd name="T7" fmla="*/ 43 h 73"/>
                <a:gd name="T8" fmla="*/ 17 w 73"/>
                <a:gd name="T9" fmla="*/ 48 h 73"/>
                <a:gd name="T10" fmla="*/ 23 w 73"/>
                <a:gd name="T11" fmla="*/ 54 h 73"/>
                <a:gd name="T12" fmla="*/ 29 w 73"/>
                <a:gd name="T13" fmla="*/ 59 h 73"/>
                <a:gd name="T14" fmla="*/ 35 w 73"/>
                <a:gd name="T15" fmla="*/ 63 h 73"/>
                <a:gd name="T16" fmla="*/ 42 w 73"/>
                <a:gd name="T17" fmla="*/ 67 h 73"/>
                <a:gd name="T18" fmla="*/ 49 w 73"/>
                <a:gd name="T19" fmla="*/ 70 h 73"/>
                <a:gd name="T20" fmla="*/ 51 w 73"/>
                <a:gd name="T21" fmla="*/ 70 h 73"/>
                <a:gd name="T22" fmla="*/ 53 w 73"/>
                <a:gd name="T23" fmla="*/ 71 h 73"/>
                <a:gd name="T24" fmla="*/ 55 w 73"/>
                <a:gd name="T25" fmla="*/ 71 h 73"/>
                <a:gd name="T26" fmla="*/ 57 w 73"/>
                <a:gd name="T27" fmla="*/ 71 h 73"/>
                <a:gd name="T28" fmla="*/ 59 w 73"/>
                <a:gd name="T29" fmla="*/ 71 h 73"/>
                <a:gd name="T30" fmla="*/ 61 w 73"/>
                <a:gd name="T31" fmla="*/ 71 h 73"/>
                <a:gd name="T32" fmla="*/ 63 w 73"/>
                <a:gd name="T33" fmla="*/ 72 h 73"/>
                <a:gd name="T34" fmla="*/ 66 w 73"/>
                <a:gd name="T35" fmla="*/ 72 h 73"/>
                <a:gd name="T36" fmla="*/ 68 w 73"/>
                <a:gd name="T37" fmla="*/ 71 h 73"/>
                <a:gd name="T38" fmla="*/ 72 w 73"/>
                <a:gd name="T39" fmla="*/ 71 h 73"/>
                <a:gd name="T40" fmla="*/ 65 w 73"/>
                <a:gd name="T41" fmla="*/ 70 h 73"/>
                <a:gd name="T42" fmla="*/ 57 w 73"/>
                <a:gd name="T43" fmla="*/ 69 h 73"/>
                <a:gd name="T44" fmla="*/ 50 w 73"/>
                <a:gd name="T45" fmla="*/ 66 h 73"/>
                <a:gd name="T46" fmla="*/ 43 w 73"/>
                <a:gd name="T47" fmla="*/ 64 h 73"/>
                <a:gd name="T48" fmla="*/ 37 w 73"/>
                <a:gd name="T49" fmla="*/ 60 h 73"/>
                <a:gd name="T50" fmla="*/ 31 w 73"/>
                <a:gd name="T51" fmla="*/ 56 h 73"/>
                <a:gd name="T52" fmla="*/ 25 w 73"/>
                <a:gd name="T53" fmla="*/ 51 h 73"/>
                <a:gd name="T54" fmla="*/ 20 w 73"/>
                <a:gd name="T55" fmla="*/ 46 h 73"/>
                <a:gd name="T56" fmla="*/ 15 w 73"/>
                <a:gd name="T57" fmla="*/ 40 h 73"/>
                <a:gd name="T58" fmla="*/ 11 w 73"/>
                <a:gd name="T59" fmla="*/ 34 h 73"/>
                <a:gd name="T60" fmla="*/ 7 w 73"/>
                <a:gd name="T61" fmla="*/ 28 h 73"/>
                <a:gd name="T62" fmla="*/ 5 w 73"/>
                <a:gd name="T63" fmla="*/ 21 h 73"/>
                <a:gd name="T64" fmla="*/ 2 w 73"/>
                <a:gd name="T65" fmla="*/ 14 h 73"/>
                <a:gd name="T66" fmla="*/ 1 w 73"/>
                <a:gd name="T67" fmla="*/ 6 h 73"/>
                <a:gd name="T68" fmla="*/ 0 w 73"/>
                <a:gd name="T69" fmla="*/ 0 h 73"/>
                <a:gd name="T70" fmla="*/ 0 w 73"/>
                <a:gd name="T71" fmla="*/ 2 h 73"/>
                <a:gd name="T72" fmla="*/ 0 w 73"/>
                <a:gd name="T73" fmla="*/ 4 h 73"/>
                <a:gd name="T74" fmla="*/ 0 w 73"/>
                <a:gd name="T75" fmla="*/ 6 h 73"/>
                <a:gd name="T76" fmla="*/ 0 w 73"/>
                <a:gd name="T77" fmla="*/ 8 h 73"/>
                <a:gd name="T78" fmla="*/ 0 w 73"/>
                <a:gd name="T79" fmla="*/ 10 h 73"/>
                <a:gd name="T80" fmla="*/ 0 w 73"/>
                <a:gd name="T81" fmla="*/ 12 h 73"/>
                <a:gd name="T82" fmla="*/ 0 w 73"/>
                <a:gd name="T83" fmla="*/ 14 h 73"/>
                <a:gd name="T84" fmla="*/ 0 w 73"/>
                <a:gd name="T85" fmla="*/ 16 h 73"/>
                <a:gd name="T86" fmla="*/ 0 w 73"/>
                <a:gd name="T87" fmla="*/ 18 h 73"/>
                <a:gd name="T88" fmla="*/ 1 w 73"/>
                <a:gd name="T89" fmla="*/ 20 h 73"/>
                <a:gd name="T90" fmla="*/ 1 w 73"/>
                <a:gd name="T91" fmla="*/ 22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73"/>
                <a:gd name="T140" fmla="*/ 73 w 73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73">
                  <a:moveTo>
                    <a:pt x="1" y="22"/>
                  </a:moveTo>
                  <a:lnTo>
                    <a:pt x="1" y="22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0" y="39"/>
                  </a:lnTo>
                  <a:lnTo>
                    <a:pt x="12" y="43"/>
                  </a:lnTo>
                  <a:lnTo>
                    <a:pt x="15" y="45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3"/>
                  </a:lnTo>
                  <a:lnTo>
                    <a:pt x="38" y="65"/>
                  </a:lnTo>
                  <a:lnTo>
                    <a:pt x="42" y="67"/>
                  </a:lnTo>
                  <a:lnTo>
                    <a:pt x="45" y="68"/>
                  </a:lnTo>
                  <a:lnTo>
                    <a:pt x="49" y="70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57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69"/>
                  </a:lnTo>
                  <a:lnTo>
                    <a:pt x="54" y="68"/>
                  </a:lnTo>
                  <a:lnTo>
                    <a:pt x="50" y="66"/>
                  </a:lnTo>
                  <a:lnTo>
                    <a:pt x="47" y="65"/>
                  </a:lnTo>
                  <a:lnTo>
                    <a:pt x="43" y="64"/>
                  </a:lnTo>
                  <a:lnTo>
                    <a:pt x="40" y="62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5" y="51"/>
                  </a:lnTo>
                  <a:lnTo>
                    <a:pt x="22" y="49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</a:path>
              </a:pathLst>
            </a:custGeom>
            <a:solidFill>
              <a:srgbClr val="DE0A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45" name="Freeform 283"/>
            <p:cNvSpPr>
              <a:spLocks/>
            </p:cNvSpPr>
            <p:nvPr/>
          </p:nvSpPr>
          <p:spPr bwMode="auto">
            <a:xfrm>
              <a:off x="3042" y="1995"/>
              <a:ext cx="82" cy="82"/>
            </a:xfrm>
            <a:custGeom>
              <a:avLst/>
              <a:gdLst>
                <a:gd name="T0" fmla="*/ 0 w 82"/>
                <a:gd name="T1" fmla="*/ 19 h 82"/>
                <a:gd name="T2" fmla="*/ 2 w 82"/>
                <a:gd name="T3" fmla="*/ 27 h 82"/>
                <a:gd name="T4" fmla="*/ 4 w 82"/>
                <a:gd name="T5" fmla="*/ 34 h 82"/>
                <a:gd name="T6" fmla="*/ 8 w 82"/>
                <a:gd name="T7" fmla="*/ 41 h 82"/>
                <a:gd name="T8" fmla="*/ 11 w 82"/>
                <a:gd name="T9" fmla="*/ 47 h 82"/>
                <a:gd name="T10" fmla="*/ 16 w 82"/>
                <a:gd name="T11" fmla="*/ 53 h 82"/>
                <a:gd name="T12" fmla="*/ 21 w 82"/>
                <a:gd name="T13" fmla="*/ 59 h 82"/>
                <a:gd name="T14" fmla="*/ 27 w 82"/>
                <a:gd name="T15" fmla="*/ 64 h 82"/>
                <a:gd name="T16" fmla="*/ 33 w 82"/>
                <a:gd name="T17" fmla="*/ 68 h 82"/>
                <a:gd name="T18" fmla="*/ 39 w 82"/>
                <a:gd name="T19" fmla="*/ 72 h 82"/>
                <a:gd name="T20" fmla="*/ 46 w 82"/>
                <a:gd name="T21" fmla="*/ 76 h 82"/>
                <a:gd name="T22" fmla="*/ 53 w 82"/>
                <a:gd name="T23" fmla="*/ 78 h 82"/>
                <a:gd name="T24" fmla="*/ 61 w 82"/>
                <a:gd name="T25" fmla="*/ 80 h 82"/>
                <a:gd name="T26" fmla="*/ 63 w 82"/>
                <a:gd name="T27" fmla="*/ 81 h 82"/>
                <a:gd name="T28" fmla="*/ 65 w 82"/>
                <a:gd name="T29" fmla="*/ 81 h 82"/>
                <a:gd name="T30" fmla="*/ 67 w 82"/>
                <a:gd name="T31" fmla="*/ 80 h 82"/>
                <a:gd name="T32" fmla="*/ 69 w 82"/>
                <a:gd name="T33" fmla="*/ 80 h 82"/>
                <a:gd name="T34" fmla="*/ 71 w 82"/>
                <a:gd name="T35" fmla="*/ 80 h 82"/>
                <a:gd name="T36" fmla="*/ 73 w 82"/>
                <a:gd name="T37" fmla="*/ 80 h 82"/>
                <a:gd name="T38" fmla="*/ 75 w 82"/>
                <a:gd name="T39" fmla="*/ 79 h 82"/>
                <a:gd name="T40" fmla="*/ 77 w 82"/>
                <a:gd name="T41" fmla="*/ 79 h 82"/>
                <a:gd name="T42" fmla="*/ 79 w 82"/>
                <a:gd name="T43" fmla="*/ 78 h 82"/>
                <a:gd name="T44" fmla="*/ 77 w 82"/>
                <a:gd name="T45" fmla="*/ 78 h 82"/>
                <a:gd name="T46" fmla="*/ 69 w 82"/>
                <a:gd name="T47" fmla="*/ 78 h 82"/>
                <a:gd name="T48" fmla="*/ 62 w 82"/>
                <a:gd name="T49" fmla="*/ 77 h 82"/>
                <a:gd name="T50" fmla="*/ 54 w 82"/>
                <a:gd name="T51" fmla="*/ 75 h 82"/>
                <a:gd name="T52" fmla="*/ 47 w 82"/>
                <a:gd name="T53" fmla="*/ 72 h 82"/>
                <a:gd name="T54" fmla="*/ 41 w 82"/>
                <a:gd name="T55" fmla="*/ 69 h 82"/>
                <a:gd name="T56" fmla="*/ 35 w 82"/>
                <a:gd name="T57" fmla="*/ 66 h 82"/>
                <a:gd name="T58" fmla="*/ 29 w 82"/>
                <a:gd name="T59" fmla="*/ 61 h 82"/>
                <a:gd name="T60" fmla="*/ 24 w 82"/>
                <a:gd name="T61" fmla="*/ 56 h 82"/>
                <a:gd name="T62" fmla="*/ 19 w 82"/>
                <a:gd name="T63" fmla="*/ 51 h 82"/>
                <a:gd name="T64" fmla="*/ 14 w 82"/>
                <a:gd name="T65" fmla="*/ 45 h 82"/>
                <a:gd name="T66" fmla="*/ 11 w 82"/>
                <a:gd name="T67" fmla="*/ 39 h 82"/>
                <a:gd name="T68" fmla="*/ 7 w 82"/>
                <a:gd name="T69" fmla="*/ 32 h 82"/>
                <a:gd name="T70" fmla="*/ 5 w 82"/>
                <a:gd name="T71" fmla="*/ 26 h 82"/>
                <a:gd name="T72" fmla="*/ 3 w 82"/>
                <a:gd name="T73" fmla="*/ 18 h 82"/>
                <a:gd name="T74" fmla="*/ 2 w 82"/>
                <a:gd name="T75" fmla="*/ 11 h 82"/>
                <a:gd name="T76" fmla="*/ 2 w 82"/>
                <a:gd name="T77" fmla="*/ 3 h 82"/>
                <a:gd name="T78" fmla="*/ 1 w 82"/>
                <a:gd name="T79" fmla="*/ 1 h 82"/>
                <a:gd name="T80" fmla="*/ 1 w 82"/>
                <a:gd name="T81" fmla="*/ 3 h 82"/>
                <a:gd name="T82" fmla="*/ 1 w 82"/>
                <a:gd name="T83" fmla="*/ 5 h 82"/>
                <a:gd name="T84" fmla="*/ 0 w 82"/>
                <a:gd name="T85" fmla="*/ 7 h 82"/>
                <a:gd name="T86" fmla="*/ 0 w 82"/>
                <a:gd name="T87" fmla="*/ 9 h 82"/>
                <a:gd name="T88" fmla="*/ 0 w 82"/>
                <a:gd name="T89" fmla="*/ 11 h 82"/>
                <a:gd name="T90" fmla="*/ 0 w 82"/>
                <a:gd name="T91" fmla="*/ 13 h 82"/>
                <a:gd name="T92" fmla="*/ 0 w 82"/>
                <a:gd name="T93" fmla="*/ 15 h 82"/>
                <a:gd name="T94" fmla="*/ 0 w 82"/>
                <a:gd name="T95" fmla="*/ 17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"/>
                <a:gd name="T145" fmla="*/ 0 h 82"/>
                <a:gd name="T146" fmla="*/ 82 w 82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" h="82">
                  <a:moveTo>
                    <a:pt x="0" y="18"/>
                  </a:moveTo>
                  <a:lnTo>
                    <a:pt x="0" y="19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3" y="30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1" y="47"/>
                  </a:lnTo>
                  <a:lnTo>
                    <a:pt x="14" y="50"/>
                  </a:lnTo>
                  <a:lnTo>
                    <a:pt x="16" y="53"/>
                  </a:lnTo>
                  <a:lnTo>
                    <a:pt x="19" y="56"/>
                  </a:lnTo>
                  <a:lnTo>
                    <a:pt x="21" y="59"/>
                  </a:lnTo>
                  <a:lnTo>
                    <a:pt x="24" y="61"/>
                  </a:lnTo>
                  <a:lnTo>
                    <a:pt x="27" y="64"/>
                  </a:lnTo>
                  <a:lnTo>
                    <a:pt x="30" y="66"/>
                  </a:lnTo>
                  <a:lnTo>
                    <a:pt x="33" y="68"/>
                  </a:lnTo>
                  <a:lnTo>
                    <a:pt x="36" y="70"/>
                  </a:lnTo>
                  <a:lnTo>
                    <a:pt x="39" y="72"/>
                  </a:lnTo>
                  <a:lnTo>
                    <a:pt x="43" y="74"/>
                  </a:lnTo>
                  <a:lnTo>
                    <a:pt x="46" y="76"/>
                  </a:lnTo>
                  <a:lnTo>
                    <a:pt x="50" y="77"/>
                  </a:lnTo>
                  <a:lnTo>
                    <a:pt x="53" y="78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67" y="80"/>
                  </a:lnTo>
                  <a:lnTo>
                    <a:pt x="68" y="80"/>
                  </a:lnTo>
                  <a:lnTo>
                    <a:pt x="69" y="80"/>
                  </a:lnTo>
                  <a:lnTo>
                    <a:pt x="70" y="80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3" y="80"/>
                  </a:lnTo>
                  <a:lnTo>
                    <a:pt x="74" y="80"/>
                  </a:lnTo>
                  <a:lnTo>
                    <a:pt x="75" y="79"/>
                  </a:lnTo>
                  <a:lnTo>
                    <a:pt x="76" y="79"/>
                  </a:lnTo>
                  <a:lnTo>
                    <a:pt x="77" y="79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7" y="78"/>
                  </a:lnTo>
                  <a:lnTo>
                    <a:pt x="73" y="78"/>
                  </a:lnTo>
                  <a:lnTo>
                    <a:pt x="69" y="78"/>
                  </a:lnTo>
                  <a:lnTo>
                    <a:pt x="65" y="78"/>
                  </a:lnTo>
                  <a:lnTo>
                    <a:pt x="62" y="77"/>
                  </a:lnTo>
                  <a:lnTo>
                    <a:pt x="58" y="76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7" y="72"/>
                  </a:lnTo>
                  <a:lnTo>
                    <a:pt x="44" y="71"/>
                  </a:lnTo>
                  <a:lnTo>
                    <a:pt x="41" y="69"/>
                  </a:lnTo>
                  <a:lnTo>
                    <a:pt x="38" y="68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29" y="61"/>
                  </a:lnTo>
                  <a:lnTo>
                    <a:pt x="26" y="59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19" y="51"/>
                  </a:lnTo>
                  <a:lnTo>
                    <a:pt x="17" y="48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9" y="36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46" name="Freeform 284"/>
            <p:cNvSpPr>
              <a:spLocks/>
            </p:cNvSpPr>
            <p:nvPr/>
          </p:nvSpPr>
          <p:spPr bwMode="auto">
            <a:xfrm>
              <a:off x="3043" y="1988"/>
              <a:ext cx="88" cy="88"/>
            </a:xfrm>
            <a:custGeom>
              <a:avLst/>
              <a:gdLst>
                <a:gd name="T0" fmla="*/ 0 w 88"/>
                <a:gd name="T1" fmla="*/ 18 h 88"/>
                <a:gd name="T2" fmla="*/ 1 w 88"/>
                <a:gd name="T3" fmla="*/ 26 h 88"/>
                <a:gd name="T4" fmla="*/ 3 w 88"/>
                <a:gd name="T5" fmla="*/ 33 h 88"/>
                <a:gd name="T6" fmla="*/ 5 w 88"/>
                <a:gd name="T7" fmla="*/ 40 h 88"/>
                <a:gd name="T8" fmla="*/ 9 w 88"/>
                <a:gd name="T9" fmla="*/ 47 h 88"/>
                <a:gd name="T10" fmla="*/ 12 w 88"/>
                <a:gd name="T11" fmla="*/ 53 h 88"/>
                <a:gd name="T12" fmla="*/ 17 w 88"/>
                <a:gd name="T13" fmla="*/ 59 h 88"/>
                <a:gd name="T14" fmla="*/ 22 w 88"/>
                <a:gd name="T15" fmla="*/ 64 h 88"/>
                <a:gd name="T16" fmla="*/ 27 w 88"/>
                <a:gd name="T17" fmla="*/ 69 h 88"/>
                <a:gd name="T18" fmla="*/ 33 w 88"/>
                <a:gd name="T19" fmla="*/ 74 h 88"/>
                <a:gd name="T20" fmla="*/ 39 w 88"/>
                <a:gd name="T21" fmla="*/ 77 h 88"/>
                <a:gd name="T22" fmla="*/ 46 w 88"/>
                <a:gd name="T23" fmla="*/ 81 h 88"/>
                <a:gd name="T24" fmla="*/ 53 w 88"/>
                <a:gd name="T25" fmla="*/ 83 h 88"/>
                <a:gd name="T26" fmla="*/ 60 w 88"/>
                <a:gd name="T27" fmla="*/ 85 h 88"/>
                <a:gd name="T28" fmla="*/ 68 w 88"/>
                <a:gd name="T29" fmla="*/ 86 h 88"/>
                <a:gd name="T30" fmla="*/ 72 w 88"/>
                <a:gd name="T31" fmla="*/ 86 h 88"/>
                <a:gd name="T32" fmla="*/ 74 w 88"/>
                <a:gd name="T33" fmla="*/ 86 h 88"/>
                <a:gd name="T34" fmla="*/ 76 w 88"/>
                <a:gd name="T35" fmla="*/ 86 h 88"/>
                <a:gd name="T36" fmla="*/ 78 w 88"/>
                <a:gd name="T37" fmla="*/ 85 h 88"/>
                <a:gd name="T38" fmla="*/ 80 w 88"/>
                <a:gd name="T39" fmla="*/ 85 h 88"/>
                <a:gd name="T40" fmla="*/ 82 w 88"/>
                <a:gd name="T41" fmla="*/ 84 h 88"/>
                <a:gd name="T42" fmla="*/ 84 w 88"/>
                <a:gd name="T43" fmla="*/ 83 h 88"/>
                <a:gd name="T44" fmla="*/ 86 w 88"/>
                <a:gd name="T45" fmla="*/ 83 h 88"/>
                <a:gd name="T46" fmla="*/ 83 w 88"/>
                <a:gd name="T47" fmla="*/ 83 h 88"/>
                <a:gd name="T48" fmla="*/ 75 w 88"/>
                <a:gd name="T49" fmla="*/ 83 h 88"/>
                <a:gd name="T50" fmla="*/ 68 w 88"/>
                <a:gd name="T51" fmla="*/ 83 h 88"/>
                <a:gd name="T52" fmla="*/ 61 w 88"/>
                <a:gd name="T53" fmla="*/ 82 h 88"/>
                <a:gd name="T54" fmla="*/ 54 w 88"/>
                <a:gd name="T55" fmla="*/ 80 h 88"/>
                <a:gd name="T56" fmla="*/ 47 w 88"/>
                <a:gd name="T57" fmla="*/ 78 h 88"/>
                <a:gd name="T58" fmla="*/ 41 w 88"/>
                <a:gd name="T59" fmla="*/ 74 h 88"/>
                <a:gd name="T60" fmla="*/ 35 w 88"/>
                <a:gd name="T61" fmla="*/ 71 h 88"/>
                <a:gd name="T62" fmla="*/ 29 w 88"/>
                <a:gd name="T63" fmla="*/ 67 h 88"/>
                <a:gd name="T64" fmla="*/ 24 w 88"/>
                <a:gd name="T65" fmla="*/ 62 h 88"/>
                <a:gd name="T66" fmla="*/ 19 w 88"/>
                <a:gd name="T67" fmla="*/ 57 h 88"/>
                <a:gd name="T68" fmla="*/ 15 w 88"/>
                <a:gd name="T69" fmla="*/ 51 h 88"/>
                <a:gd name="T70" fmla="*/ 12 w 88"/>
                <a:gd name="T71" fmla="*/ 45 h 88"/>
                <a:gd name="T72" fmla="*/ 8 w 88"/>
                <a:gd name="T73" fmla="*/ 39 h 88"/>
                <a:gd name="T74" fmla="*/ 6 w 88"/>
                <a:gd name="T75" fmla="*/ 32 h 88"/>
                <a:gd name="T76" fmla="*/ 4 w 88"/>
                <a:gd name="T77" fmla="*/ 25 h 88"/>
                <a:gd name="T78" fmla="*/ 3 w 88"/>
                <a:gd name="T79" fmla="*/ 18 h 88"/>
                <a:gd name="T80" fmla="*/ 3 w 88"/>
                <a:gd name="T81" fmla="*/ 10 h 88"/>
                <a:gd name="T82" fmla="*/ 3 w 88"/>
                <a:gd name="T83" fmla="*/ 3 h 88"/>
                <a:gd name="T84" fmla="*/ 3 w 88"/>
                <a:gd name="T85" fmla="*/ 0 h 88"/>
                <a:gd name="T86" fmla="*/ 3 w 88"/>
                <a:gd name="T87" fmla="*/ 2 h 88"/>
                <a:gd name="T88" fmla="*/ 2 w 88"/>
                <a:gd name="T89" fmla="*/ 4 h 88"/>
                <a:gd name="T90" fmla="*/ 1 w 88"/>
                <a:gd name="T91" fmla="*/ 6 h 88"/>
                <a:gd name="T92" fmla="*/ 1 w 88"/>
                <a:gd name="T93" fmla="*/ 8 h 88"/>
                <a:gd name="T94" fmla="*/ 0 w 88"/>
                <a:gd name="T95" fmla="*/ 10 h 88"/>
                <a:gd name="T96" fmla="*/ 0 w 88"/>
                <a:gd name="T97" fmla="*/ 12 h 88"/>
                <a:gd name="T98" fmla="*/ 0 w 88"/>
                <a:gd name="T99" fmla="*/ 14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"/>
                <a:gd name="T151" fmla="*/ 0 h 88"/>
                <a:gd name="T152" fmla="*/ 88 w 88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" h="88">
                  <a:moveTo>
                    <a:pt x="0" y="15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9" y="47"/>
                  </a:lnTo>
                  <a:lnTo>
                    <a:pt x="10" y="50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7" y="59"/>
                  </a:lnTo>
                  <a:lnTo>
                    <a:pt x="19" y="62"/>
                  </a:lnTo>
                  <a:lnTo>
                    <a:pt x="22" y="64"/>
                  </a:lnTo>
                  <a:lnTo>
                    <a:pt x="24" y="67"/>
                  </a:lnTo>
                  <a:lnTo>
                    <a:pt x="27" y="69"/>
                  </a:lnTo>
                  <a:lnTo>
                    <a:pt x="30" y="71"/>
                  </a:lnTo>
                  <a:lnTo>
                    <a:pt x="33" y="74"/>
                  </a:lnTo>
                  <a:lnTo>
                    <a:pt x="36" y="76"/>
                  </a:lnTo>
                  <a:lnTo>
                    <a:pt x="39" y="77"/>
                  </a:lnTo>
                  <a:lnTo>
                    <a:pt x="42" y="79"/>
                  </a:lnTo>
                  <a:lnTo>
                    <a:pt x="46" y="81"/>
                  </a:lnTo>
                  <a:lnTo>
                    <a:pt x="49" y="82"/>
                  </a:lnTo>
                  <a:lnTo>
                    <a:pt x="53" y="83"/>
                  </a:lnTo>
                  <a:lnTo>
                    <a:pt x="56" y="84"/>
                  </a:lnTo>
                  <a:lnTo>
                    <a:pt x="60" y="85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71" y="87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5" y="86"/>
                  </a:lnTo>
                  <a:lnTo>
                    <a:pt x="76" y="86"/>
                  </a:lnTo>
                  <a:lnTo>
                    <a:pt x="77" y="85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80" y="85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4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6" y="83"/>
                  </a:lnTo>
                  <a:lnTo>
                    <a:pt x="87" y="82"/>
                  </a:lnTo>
                  <a:lnTo>
                    <a:pt x="83" y="83"/>
                  </a:lnTo>
                  <a:lnTo>
                    <a:pt x="79" y="83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68" y="83"/>
                  </a:lnTo>
                  <a:lnTo>
                    <a:pt x="64" y="82"/>
                  </a:lnTo>
                  <a:lnTo>
                    <a:pt x="61" y="82"/>
                  </a:lnTo>
                  <a:lnTo>
                    <a:pt x="57" y="81"/>
                  </a:lnTo>
                  <a:lnTo>
                    <a:pt x="54" y="80"/>
                  </a:lnTo>
                  <a:lnTo>
                    <a:pt x="50" y="79"/>
                  </a:lnTo>
                  <a:lnTo>
                    <a:pt x="47" y="78"/>
                  </a:lnTo>
                  <a:lnTo>
                    <a:pt x="44" y="76"/>
                  </a:lnTo>
                  <a:lnTo>
                    <a:pt x="41" y="74"/>
                  </a:lnTo>
                  <a:lnTo>
                    <a:pt x="38" y="73"/>
                  </a:lnTo>
                  <a:lnTo>
                    <a:pt x="35" y="71"/>
                  </a:lnTo>
                  <a:lnTo>
                    <a:pt x="32" y="69"/>
                  </a:lnTo>
                  <a:lnTo>
                    <a:pt x="29" y="67"/>
                  </a:lnTo>
                  <a:lnTo>
                    <a:pt x="27" y="64"/>
                  </a:lnTo>
                  <a:lnTo>
                    <a:pt x="24" y="62"/>
                  </a:lnTo>
                  <a:lnTo>
                    <a:pt x="22" y="59"/>
                  </a:lnTo>
                  <a:lnTo>
                    <a:pt x="19" y="57"/>
                  </a:lnTo>
                  <a:lnTo>
                    <a:pt x="17" y="54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</a:path>
              </a:pathLst>
            </a:custGeom>
            <a:solidFill>
              <a:srgbClr val="CC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47" name="Freeform 285"/>
            <p:cNvSpPr>
              <a:spLocks/>
            </p:cNvSpPr>
            <p:nvPr/>
          </p:nvSpPr>
          <p:spPr bwMode="auto">
            <a:xfrm>
              <a:off x="3045" y="1982"/>
              <a:ext cx="92" cy="92"/>
            </a:xfrm>
            <a:custGeom>
              <a:avLst/>
              <a:gdLst>
                <a:gd name="T0" fmla="*/ 0 w 92"/>
                <a:gd name="T1" fmla="*/ 17 h 92"/>
                <a:gd name="T2" fmla="*/ 0 w 92"/>
                <a:gd name="T3" fmla="*/ 24 h 92"/>
                <a:gd name="T4" fmla="*/ 1 w 92"/>
                <a:gd name="T5" fmla="*/ 32 h 92"/>
                <a:gd name="T6" fmla="*/ 3 w 92"/>
                <a:gd name="T7" fmla="*/ 39 h 92"/>
                <a:gd name="T8" fmla="*/ 5 w 92"/>
                <a:gd name="T9" fmla="*/ 46 h 92"/>
                <a:gd name="T10" fmla="*/ 8 w 92"/>
                <a:gd name="T11" fmla="*/ 52 h 92"/>
                <a:gd name="T12" fmla="*/ 12 w 92"/>
                <a:gd name="T13" fmla="*/ 58 h 92"/>
                <a:gd name="T14" fmla="*/ 16 w 92"/>
                <a:gd name="T15" fmla="*/ 64 h 92"/>
                <a:gd name="T16" fmla="*/ 21 w 92"/>
                <a:gd name="T17" fmla="*/ 69 h 92"/>
                <a:gd name="T18" fmla="*/ 26 w 92"/>
                <a:gd name="T19" fmla="*/ 74 h 92"/>
                <a:gd name="T20" fmla="*/ 32 w 92"/>
                <a:gd name="T21" fmla="*/ 78 h 92"/>
                <a:gd name="T22" fmla="*/ 38 w 92"/>
                <a:gd name="T23" fmla="*/ 82 h 92"/>
                <a:gd name="T24" fmla="*/ 44 w 92"/>
                <a:gd name="T25" fmla="*/ 85 h 92"/>
                <a:gd name="T26" fmla="*/ 51 w 92"/>
                <a:gd name="T27" fmla="*/ 87 h 92"/>
                <a:gd name="T28" fmla="*/ 58 w 92"/>
                <a:gd name="T29" fmla="*/ 89 h 92"/>
                <a:gd name="T30" fmla="*/ 65 w 92"/>
                <a:gd name="T31" fmla="*/ 90 h 92"/>
                <a:gd name="T32" fmla="*/ 73 w 92"/>
                <a:gd name="T33" fmla="*/ 91 h 92"/>
                <a:gd name="T34" fmla="*/ 78 w 92"/>
                <a:gd name="T35" fmla="*/ 90 h 92"/>
                <a:gd name="T36" fmla="*/ 80 w 92"/>
                <a:gd name="T37" fmla="*/ 89 h 92"/>
                <a:gd name="T38" fmla="*/ 82 w 92"/>
                <a:gd name="T39" fmla="*/ 89 h 92"/>
                <a:gd name="T40" fmla="*/ 84 w 92"/>
                <a:gd name="T41" fmla="*/ 88 h 92"/>
                <a:gd name="T42" fmla="*/ 86 w 92"/>
                <a:gd name="T43" fmla="*/ 87 h 92"/>
                <a:gd name="T44" fmla="*/ 88 w 92"/>
                <a:gd name="T45" fmla="*/ 86 h 92"/>
                <a:gd name="T46" fmla="*/ 90 w 92"/>
                <a:gd name="T47" fmla="*/ 85 h 92"/>
                <a:gd name="T48" fmla="*/ 87 w 92"/>
                <a:gd name="T49" fmla="*/ 86 h 92"/>
                <a:gd name="T50" fmla="*/ 80 w 92"/>
                <a:gd name="T51" fmla="*/ 87 h 92"/>
                <a:gd name="T52" fmla="*/ 73 w 92"/>
                <a:gd name="T53" fmla="*/ 87 h 92"/>
                <a:gd name="T54" fmla="*/ 66 w 92"/>
                <a:gd name="T55" fmla="*/ 87 h 92"/>
                <a:gd name="T56" fmla="*/ 59 w 92"/>
                <a:gd name="T57" fmla="*/ 86 h 92"/>
                <a:gd name="T58" fmla="*/ 52 w 92"/>
                <a:gd name="T59" fmla="*/ 84 h 92"/>
                <a:gd name="T60" fmla="*/ 46 w 92"/>
                <a:gd name="T61" fmla="*/ 82 h 92"/>
                <a:gd name="T62" fmla="*/ 40 w 92"/>
                <a:gd name="T63" fmla="*/ 79 h 92"/>
                <a:gd name="T64" fmla="*/ 34 w 92"/>
                <a:gd name="T65" fmla="*/ 75 h 92"/>
                <a:gd name="T66" fmla="*/ 28 w 92"/>
                <a:gd name="T67" fmla="*/ 71 h 92"/>
                <a:gd name="T68" fmla="*/ 23 w 92"/>
                <a:gd name="T69" fmla="*/ 67 h 92"/>
                <a:gd name="T70" fmla="*/ 19 w 92"/>
                <a:gd name="T71" fmla="*/ 62 h 92"/>
                <a:gd name="T72" fmla="*/ 15 w 92"/>
                <a:gd name="T73" fmla="*/ 56 h 92"/>
                <a:gd name="T74" fmla="*/ 11 w 92"/>
                <a:gd name="T75" fmla="*/ 50 h 92"/>
                <a:gd name="T76" fmla="*/ 8 w 92"/>
                <a:gd name="T77" fmla="*/ 44 h 92"/>
                <a:gd name="T78" fmla="*/ 6 w 92"/>
                <a:gd name="T79" fmla="*/ 38 h 92"/>
                <a:gd name="T80" fmla="*/ 4 w 92"/>
                <a:gd name="T81" fmla="*/ 31 h 92"/>
                <a:gd name="T82" fmla="*/ 3 w 92"/>
                <a:gd name="T83" fmla="*/ 24 h 92"/>
                <a:gd name="T84" fmla="*/ 3 w 92"/>
                <a:gd name="T85" fmla="*/ 17 h 92"/>
                <a:gd name="T86" fmla="*/ 3 w 92"/>
                <a:gd name="T87" fmla="*/ 10 h 92"/>
                <a:gd name="T88" fmla="*/ 4 w 92"/>
                <a:gd name="T89" fmla="*/ 3 h 92"/>
                <a:gd name="T90" fmla="*/ 4 w 92"/>
                <a:gd name="T91" fmla="*/ 1 h 92"/>
                <a:gd name="T92" fmla="*/ 3 w 92"/>
                <a:gd name="T93" fmla="*/ 3 h 92"/>
                <a:gd name="T94" fmla="*/ 2 w 92"/>
                <a:gd name="T95" fmla="*/ 5 h 92"/>
                <a:gd name="T96" fmla="*/ 2 w 92"/>
                <a:gd name="T97" fmla="*/ 7 h 92"/>
                <a:gd name="T98" fmla="*/ 1 w 92"/>
                <a:gd name="T99" fmla="*/ 9 h 92"/>
                <a:gd name="T100" fmla="*/ 0 w 92"/>
                <a:gd name="T101" fmla="*/ 11 h 92"/>
                <a:gd name="T102" fmla="*/ 0 w 92"/>
                <a:gd name="T103" fmla="*/ 13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92"/>
                <a:gd name="T158" fmla="*/ 92 w 92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92">
                  <a:moveTo>
                    <a:pt x="0" y="13"/>
                  </a:move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5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5" y="46"/>
                  </a:lnTo>
                  <a:lnTo>
                    <a:pt x="7" y="49"/>
                  </a:lnTo>
                  <a:lnTo>
                    <a:pt x="8" y="52"/>
                  </a:lnTo>
                  <a:lnTo>
                    <a:pt x="10" y="55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6" y="74"/>
                  </a:lnTo>
                  <a:lnTo>
                    <a:pt x="29" y="76"/>
                  </a:lnTo>
                  <a:lnTo>
                    <a:pt x="32" y="78"/>
                  </a:lnTo>
                  <a:lnTo>
                    <a:pt x="35" y="80"/>
                  </a:lnTo>
                  <a:lnTo>
                    <a:pt x="38" y="82"/>
                  </a:lnTo>
                  <a:lnTo>
                    <a:pt x="41" y="83"/>
                  </a:lnTo>
                  <a:lnTo>
                    <a:pt x="44" y="85"/>
                  </a:lnTo>
                  <a:lnTo>
                    <a:pt x="48" y="86"/>
                  </a:lnTo>
                  <a:lnTo>
                    <a:pt x="51" y="87"/>
                  </a:lnTo>
                  <a:lnTo>
                    <a:pt x="55" y="88"/>
                  </a:lnTo>
                  <a:lnTo>
                    <a:pt x="58" y="89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9" y="91"/>
                  </a:lnTo>
                  <a:lnTo>
                    <a:pt x="73" y="91"/>
                  </a:lnTo>
                  <a:lnTo>
                    <a:pt x="77" y="91"/>
                  </a:lnTo>
                  <a:lnTo>
                    <a:pt x="78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9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6" y="87"/>
                  </a:lnTo>
                  <a:lnTo>
                    <a:pt x="87" y="87"/>
                  </a:lnTo>
                  <a:lnTo>
                    <a:pt x="88" y="86"/>
                  </a:lnTo>
                  <a:lnTo>
                    <a:pt x="89" y="86"/>
                  </a:lnTo>
                  <a:lnTo>
                    <a:pt x="90" y="85"/>
                  </a:lnTo>
                  <a:lnTo>
                    <a:pt x="91" y="85"/>
                  </a:lnTo>
                  <a:lnTo>
                    <a:pt x="87" y="86"/>
                  </a:lnTo>
                  <a:lnTo>
                    <a:pt x="84" y="86"/>
                  </a:lnTo>
                  <a:lnTo>
                    <a:pt x="80" y="87"/>
                  </a:lnTo>
                  <a:lnTo>
                    <a:pt x="77" y="87"/>
                  </a:lnTo>
                  <a:lnTo>
                    <a:pt x="73" y="87"/>
                  </a:lnTo>
                  <a:lnTo>
                    <a:pt x="69" y="87"/>
                  </a:lnTo>
                  <a:lnTo>
                    <a:pt x="66" y="87"/>
                  </a:lnTo>
                  <a:lnTo>
                    <a:pt x="62" y="86"/>
                  </a:lnTo>
                  <a:lnTo>
                    <a:pt x="59" y="86"/>
                  </a:lnTo>
                  <a:lnTo>
                    <a:pt x="56" y="85"/>
                  </a:lnTo>
                  <a:lnTo>
                    <a:pt x="52" y="84"/>
                  </a:lnTo>
                  <a:lnTo>
                    <a:pt x="49" y="83"/>
                  </a:lnTo>
                  <a:lnTo>
                    <a:pt x="46" y="82"/>
                  </a:lnTo>
                  <a:lnTo>
                    <a:pt x="43" y="80"/>
                  </a:lnTo>
                  <a:lnTo>
                    <a:pt x="40" y="79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3"/>
                  </a:lnTo>
                  <a:lnTo>
                    <a:pt x="28" y="71"/>
                  </a:lnTo>
                  <a:lnTo>
                    <a:pt x="26" y="69"/>
                  </a:lnTo>
                  <a:lnTo>
                    <a:pt x="23" y="67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59"/>
                  </a:lnTo>
                  <a:lnTo>
                    <a:pt x="15" y="56"/>
                  </a:lnTo>
                  <a:lnTo>
                    <a:pt x="13" y="53"/>
                  </a:lnTo>
                  <a:lnTo>
                    <a:pt x="11" y="50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6" y="38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4" y="6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C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48" name="Freeform 286"/>
            <p:cNvSpPr>
              <a:spLocks/>
            </p:cNvSpPr>
            <p:nvPr/>
          </p:nvSpPr>
          <p:spPr bwMode="auto">
            <a:xfrm>
              <a:off x="3046" y="1976"/>
              <a:ext cx="97" cy="97"/>
            </a:xfrm>
            <a:custGeom>
              <a:avLst/>
              <a:gdLst>
                <a:gd name="T0" fmla="*/ 0 w 97"/>
                <a:gd name="T1" fmla="*/ 12 h 97"/>
                <a:gd name="T2" fmla="*/ 0 w 97"/>
                <a:gd name="T3" fmla="*/ 19 h 97"/>
                <a:gd name="T4" fmla="*/ 0 w 97"/>
                <a:gd name="T5" fmla="*/ 27 h 97"/>
                <a:gd name="T6" fmla="*/ 0 w 97"/>
                <a:gd name="T7" fmla="*/ 34 h 97"/>
                <a:gd name="T8" fmla="*/ 2 w 97"/>
                <a:gd name="T9" fmla="*/ 41 h 97"/>
                <a:gd name="T10" fmla="*/ 4 w 97"/>
                <a:gd name="T11" fmla="*/ 48 h 97"/>
                <a:gd name="T12" fmla="*/ 7 w 97"/>
                <a:gd name="T13" fmla="*/ 54 h 97"/>
                <a:gd name="T14" fmla="*/ 10 w 97"/>
                <a:gd name="T15" fmla="*/ 61 h 97"/>
                <a:gd name="T16" fmla="*/ 14 w 97"/>
                <a:gd name="T17" fmla="*/ 66 h 97"/>
                <a:gd name="T18" fmla="*/ 18 w 97"/>
                <a:gd name="T19" fmla="*/ 72 h 97"/>
                <a:gd name="T20" fmla="*/ 23 w 97"/>
                <a:gd name="T21" fmla="*/ 77 h 97"/>
                <a:gd name="T22" fmla="*/ 29 w 97"/>
                <a:gd name="T23" fmla="*/ 81 h 97"/>
                <a:gd name="T24" fmla="*/ 34 w 97"/>
                <a:gd name="T25" fmla="*/ 85 h 97"/>
                <a:gd name="T26" fmla="*/ 41 w 97"/>
                <a:gd name="T27" fmla="*/ 88 h 97"/>
                <a:gd name="T28" fmla="*/ 47 w 97"/>
                <a:gd name="T29" fmla="*/ 91 h 97"/>
                <a:gd name="T30" fmla="*/ 54 w 97"/>
                <a:gd name="T31" fmla="*/ 93 h 97"/>
                <a:gd name="T32" fmla="*/ 61 w 97"/>
                <a:gd name="T33" fmla="*/ 95 h 97"/>
                <a:gd name="T34" fmla="*/ 68 w 97"/>
                <a:gd name="T35" fmla="*/ 95 h 97"/>
                <a:gd name="T36" fmla="*/ 76 w 97"/>
                <a:gd name="T37" fmla="*/ 95 h 97"/>
                <a:gd name="T38" fmla="*/ 83 w 97"/>
                <a:gd name="T39" fmla="*/ 95 h 97"/>
                <a:gd name="T40" fmla="*/ 85 w 97"/>
                <a:gd name="T41" fmla="*/ 94 h 97"/>
                <a:gd name="T42" fmla="*/ 86 w 97"/>
                <a:gd name="T43" fmla="*/ 93 h 97"/>
                <a:gd name="T44" fmla="*/ 88 w 97"/>
                <a:gd name="T45" fmla="*/ 92 h 97"/>
                <a:gd name="T46" fmla="*/ 90 w 97"/>
                <a:gd name="T47" fmla="*/ 92 h 97"/>
                <a:gd name="T48" fmla="*/ 91 w 97"/>
                <a:gd name="T49" fmla="*/ 91 h 97"/>
                <a:gd name="T50" fmla="*/ 93 w 97"/>
                <a:gd name="T51" fmla="*/ 90 h 97"/>
                <a:gd name="T52" fmla="*/ 94 w 97"/>
                <a:gd name="T53" fmla="*/ 89 h 97"/>
                <a:gd name="T54" fmla="*/ 96 w 97"/>
                <a:gd name="T55" fmla="*/ 88 h 97"/>
                <a:gd name="T56" fmla="*/ 89 w 97"/>
                <a:gd name="T57" fmla="*/ 90 h 97"/>
                <a:gd name="T58" fmla="*/ 83 w 97"/>
                <a:gd name="T59" fmla="*/ 91 h 97"/>
                <a:gd name="T60" fmla="*/ 76 w 97"/>
                <a:gd name="T61" fmla="*/ 92 h 97"/>
                <a:gd name="T62" fmla="*/ 69 w 97"/>
                <a:gd name="T63" fmla="*/ 92 h 97"/>
                <a:gd name="T64" fmla="*/ 62 w 97"/>
                <a:gd name="T65" fmla="*/ 91 h 97"/>
                <a:gd name="T66" fmla="*/ 55 w 97"/>
                <a:gd name="T67" fmla="*/ 90 h 97"/>
                <a:gd name="T68" fmla="*/ 48 w 97"/>
                <a:gd name="T69" fmla="*/ 88 h 97"/>
                <a:gd name="T70" fmla="*/ 42 w 97"/>
                <a:gd name="T71" fmla="*/ 85 h 97"/>
                <a:gd name="T72" fmla="*/ 36 w 97"/>
                <a:gd name="T73" fmla="*/ 82 h 97"/>
                <a:gd name="T74" fmla="*/ 31 w 97"/>
                <a:gd name="T75" fmla="*/ 78 h 97"/>
                <a:gd name="T76" fmla="*/ 26 w 97"/>
                <a:gd name="T77" fmla="*/ 74 h 97"/>
                <a:gd name="T78" fmla="*/ 21 w 97"/>
                <a:gd name="T79" fmla="*/ 69 h 97"/>
                <a:gd name="T80" fmla="*/ 17 w 97"/>
                <a:gd name="T81" fmla="*/ 64 h 97"/>
                <a:gd name="T82" fmla="*/ 13 w 97"/>
                <a:gd name="T83" fmla="*/ 59 h 97"/>
                <a:gd name="T84" fmla="*/ 10 w 97"/>
                <a:gd name="T85" fmla="*/ 53 h 97"/>
                <a:gd name="T86" fmla="*/ 7 w 97"/>
                <a:gd name="T87" fmla="*/ 47 h 97"/>
                <a:gd name="T88" fmla="*/ 5 w 97"/>
                <a:gd name="T89" fmla="*/ 40 h 97"/>
                <a:gd name="T90" fmla="*/ 4 w 97"/>
                <a:gd name="T91" fmla="*/ 33 h 97"/>
                <a:gd name="T92" fmla="*/ 3 w 97"/>
                <a:gd name="T93" fmla="*/ 27 h 97"/>
                <a:gd name="T94" fmla="*/ 3 w 97"/>
                <a:gd name="T95" fmla="*/ 19 h 97"/>
                <a:gd name="T96" fmla="*/ 4 w 97"/>
                <a:gd name="T97" fmla="*/ 12 h 97"/>
                <a:gd name="T98" fmla="*/ 5 w 97"/>
                <a:gd name="T99" fmla="*/ 6 h 97"/>
                <a:gd name="T100" fmla="*/ 7 w 97"/>
                <a:gd name="T101" fmla="*/ 0 h 97"/>
                <a:gd name="T102" fmla="*/ 6 w 97"/>
                <a:gd name="T103" fmla="*/ 1 h 97"/>
                <a:gd name="T104" fmla="*/ 5 w 97"/>
                <a:gd name="T105" fmla="*/ 3 h 97"/>
                <a:gd name="T106" fmla="*/ 4 w 97"/>
                <a:gd name="T107" fmla="*/ 5 h 97"/>
                <a:gd name="T108" fmla="*/ 3 w 97"/>
                <a:gd name="T109" fmla="*/ 7 h 97"/>
                <a:gd name="T110" fmla="*/ 2 w 97"/>
                <a:gd name="T111" fmla="*/ 9 h 97"/>
                <a:gd name="T112" fmla="*/ 1 w 97"/>
                <a:gd name="T113" fmla="*/ 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"/>
                <a:gd name="T172" fmla="*/ 0 h 97"/>
                <a:gd name="T173" fmla="*/ 97 w 97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" h="97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3" y="45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4"/>
                  </a:lnTo>
                  <a:lnTo>
                    <a:pt x="23" y="77"/>
                  </a:lnTo>
                  <a:lnTo>
                    <a:pt x="26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4" y="85"/>
                  </a:lnTo>
                  <a:lnTo>
                    <a:pt x="38" y="87"/>
                  </a:lnTo>
                  <a:lnTo>
                    <a:pt x="41" y="88"/>
                  </a:lnTo>
                  <a:lnTo>
                    <a:pt x="44" y="90"/>
                  </a:lnTo>
                  <a:lnTo>
                    <a:pt x="47" y="91"/>
                  </a:lnTo>
                  <a:lnTo>
                    <a:pt x="50" y="92"/>
                  </a:lnTo>
                  <a:lnTo>
                    <a:pt x="54" y="93"/>
                  </a:lnTo>
                  <a:lnTo>
                    <a:pt x="57" y="94"/>
                  </a:lnTo>
                  <a:lnTo>
                    <a:pt x="61" y="95"/>
                  </a:lnTo>
                  <a:lnTo>
                    <a:pt x="65" y="95"/>
                  </a:lnTo>
                  <a:lnTo>
                    <a:pt x="68" y="95"/>
                  </a:lnTo>
                  <a:lnTo>
                    <a:pt x="72" y="96"/>
                  </a:lnTo>
                  <a:lnTo>
                    <a:pt x="76" y="95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4" y="94"/>
                  </a:lnTo>
                  <a:lnTo>
                    <a:pt x="85" y="94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90" y="92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2" y="90"/>
                  </a:lnTo>
                  <a:lnTo>
                    <a:pt x="93" y="90"/>
                  </a:lnTo>
                  <a:lnTo>
                    <a:pt x="93" y="89"/>
                  </a:lnTo>
                  <a:lnTo>
                    <a:pt x="94" y="89"/>
                  </a:lnTo>
                  <a:lnTo>
                    <a:pt x="95" y="89"/>
                  </a:lnTo>
                  <a:lnTo>
                    <a:pt x="96" y="88"/>
                  </a:lnTo>
                  <a:lnTo>
                    <a:pt x="93" y="89"/>
                  </a:lnTo>
                  <a:lnTo>
                    <a:pt x="89" y="90"/>
                  </a:lnTo>
                  <a:lnTo>
                    <a:pt x="86" y="91"/>
                  </a:lnTo>
                  <a:lnTo>
                    <a:pt x="83" y="91"/>
                  </a:lnTo>
                  <a:lnTo>
                    <a:pt x="79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69" y="92"/>
                  </a:lnTo>
                  <a:lnTo>
                    <a:pt x="65" y="92"/>
                  </a:lnTo>
                  <a:lnTo>
                    <a:pt x="62" y="91"/>
                  </a:lnTo>
                  <a:lnTo>
                    <a:pt x="58" y="91"/>
                  </a:lnTo>
                  <a:lnTo>
                    <a:pt x="55" y="90"/>
                  </a:lnTo>
                  <a:lnTo>
                    <a:pt x="52" y="89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2" y="85"/>
                  </a:lnTo>
                  <a:lnTo>
                    <a:pt x="39" y="84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28" y="76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21" y="69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59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8" y="50"/>
                  </a:lnTo>
                  <a:lnTo>
                    <a:pt x="7" y="47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4" y="9"/>
                  </a:lnTo>
                  <a:lnTo>
                    <a:pt x="5" y="6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</a:path>
              </a:pathLst>
            </a:custGeom>
            <a:solidFill>
              <a:srgbClr val="BA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49" name="Freeform 287"/>
            <p:cNvSpPr>
              <a:spLocks/>
            </p:cNvSpPr>
            <p:nvPr/>
          </p:nvSpPr>
          <p:spPr bwMode="auto">
            <a:xfrm>
              <a:off x="3047" y="1970"/>
              <a:ext cx="102" cy="102"/>
            </a:xfrm>
            <a:custGeom>
              <a:avLst/>
              <a:gdLst>
                <a:gd name="T0" fmla="*/ 1 w 102"/>
                <a:gd name="T1" fmla="*/ 14 h 102"/>
                <a:gd name="T2" fmla="*/ 0 w 102"/>
                <a:gd name="T3" fmla="*/ 21 h 102"/>
                <a:gd name="T4" fmla="*/ 0 w 102"/>
                <a:gd name="T5" fmla="*/ 29 h 102"/>
                <a:gd name="T6" fmla="*/ 0 w 102"/>
                <a:gd name="T7" fmla="*/ 36 h 102"/>
                <a:gd name="T8" fmla="*/ 1 w 102"/>
                <a:gd name="T9" fmla="*/ 43 h 102"/>
                <a:gd name="T10" fmla="*/ 3 w 102"/>
                <a:gd name="T11" fmla="*/ 50 h 102"/>
                <a:gd name="T12" fmla="*/ 5 w 102"/>
                <a:gd name="T13" fmla="*/ 56 h 102"/>
                <a:gd name="T14" fmla="*/ 8 w 102"/>
                <a:gd name="T15" fmla="*/ 63 h 102"/>
                <a:gd name="T16" fmla="*/ 12 w 102"/>
                <a:gd name="T17" fmla="*/ 69 h 102"/>
                <a:gd name="T18" fmla="*/ 16 w 102"/>
                <a:gd name="T19" fmla="*/ 74 h 102"/>
                <a:gd name="T20" fmla="*/ 21 w 102"/>
                <a:gd name="T21" fmla="*/ 79 h 102"/>
                <a:gd name="T22" fmla="*/ 26 w 102"/>
                <a:gd name="T23" fmla="*/ 84 h 102"/>
                <a:gd name="T24" fmla="*/ 31 w 102"/>
                <a:gd name="T25" fmla="*/ 88 h 102"/>
                <a:gd name="T26" fmla="*/ 37 w 102"/>
                <a:gd name="T27" fmla="*/ 92 h 102"/>
                <a:gd name="T28" fmla="*/ 43 w 102"/>
                <a:gd name="T29" fmla="*/ 95 h 102"/>
                <a:gd name="T30" fmla="*/ 50 w 102"/>
                <a:gd name="T31" fmla="*/ 97 h 102"/>
                <a:gd name="T32" fmla="*/ 57 w 102"/>
                <a:gd name="T33" fmla="*/ 99 h 102"/>
                <a:gd name="T34" fmla="*/ 64 w 102"/>
                <a:gd name="T35" fmla="*/ 100 h 102"/>
                <a:gd name="T36" fmla="*/ 71 w 102"/>
                <a:gd name="T37" fmla="*/ 101 h 102"/>
                <a:gd name="T38" fmla="*/ 79 w 102"/>
                <a:gd name="T39" fmla="*/ 100 h 102"/>
                <a:gd name="T40" fmla="*/ 86 w 102"/>
                <a:gd name="T41" fmla="*/ 99 h 102"/>
                <a:gd name="T42" fmla="*/ 90 w 102"/>
                <a:gd name="T43" fmla="*/ 98 h 102"/>
                <a:gd name="T44" fmla="*/ 92 w 102"/>
                <a:gd name="T45" fmla="*/ 97 h 102"/>
                <a:gd name="T46" fmla="*/ 93 w 102"/>
                <a:gd name="T47" fmla="*/ 96 h 102"/>
                <a:gd name="T48" fmla="*/ 94 w 102"/>
                <a:gd name="T49" fmla="*/ 95 h 102"/>
                <a:gd name="T50" fmla="*/ 96 w 102"/>
                <a:gd name="T51" fmla="*/ 94 h 102"/>
                <a:gd name="T52" fmla="*/ 98 w 102"/>
                <a:gd name="T53" fmla="*/ 93 h 102"/>
                <a:gd name="T54" fmla="*/ 99 w 102"/>
                <a:gd name="T55" fmla="*/ 92 h 102"/>
                <a:gd name="T56" fmla="*/ 101 w 102"/>
                <a:gd name="T57" fmla="*/ 90 h 102"/>
                <a:gd name="T58" fmla="*/ 95 w 102"/>
                <a:gd name="T59" fmla="*/ 93 h 102"/>
                <a:gd name="T60" fmla="*/ 88 w 102"/>
                <a:gd name="T61" fmla="*/ 95 h 102"/>
                <a:gd name="T62" fmla="*/ 82 w 102"/>
                <a:gd name="T63" fmla="*/ 96 h 102"/>
                <a:gd name="T64" fmla="*/ 75 w 102"/>
                <a:gd name="T65" fmla="*/ 97 h 102"/>
                <a:gd name="T66" fmla="*/ 68 w 102"/>
                <a:gd name="T67" fmla="*/ 97 h 102"/>
                <a:gd name="T68" fmla="*/ 61 w 102"/>
                <a:gd name="T69" fmla="*/ 96 h 102"/>
                <a:gd name="T70" fmla="*/ 54 w 102"/>
                <a:gd name="T71" fmla="*/ 95 h 102"/>
                <a:gd name="T72" fmla="*/ 48 w 102"/>
                <a:gd name="T73" fmla="*/ 93 h 102"/>
                <a:gd name="T74" fmla="*/ 42 w 102"/>
                <a:gd name="T75" fmla="*/ 90 h 102"/>
                <a:gd name="T76" fmla="*/ 36 w 102"/>
                <a:gd name="T77" fmla="*/ 87 h 102"/>
                <a:gd name="T78" fmla="*/ 30 w 102"/>
                <a:gd name="T79" fmla="*/ 83 h 102"/>
                <a:gd name="T80" fmla="*/ 25 w 102"/>
                <a:gd name="T81" fmla="*/ 79 h 102"/>
                <a:gd name="T82" fmla="*/ 21 w 102"/>
                <a:gd name="T83" fmla="*/ 75 h 102"/>
                <a:gd name="T84" fmla="*/ 17 w 102"/>
                <a:gd name="T85" fmla="*/ 69 h 102"/>
                <a:gd name="T86" fmla="*/ 13 w 102"/>
                <a:gd name="T87" fmla="*/ 64 h 102"/>
                <a:gd name="T88" fmla="*/ 10 w 102"/>
                <a:gd name="T89" fmla="*/ 58 h 102"/>
                <a:gd name="T90" fmla="*/ 7 w 102"/>
                <a:gd name="T91" fmla="*/ 52 h 102"/>
                <a:gd name="T92" fmla="*/ 5 w 102"/>
                <a:gd name="T93" fmla="*/ 46 h 102"/>
                <a:gd name="T94" fmla="*/ 4 w 102"/>
                <a:gd name="T95" fmla="*/ 39 h 102"/>
                <a:gd name="T96" fmla="*/ 3 w 102"/>
                <a:gd name="T97" fmla="*/ 32 h 102"/>
                <a:gd name="T98" fmla="*/ 3 w 102"/>
                <a:gd name="T99" fmla="*/ 25 h 102"/>
                <a:gd name="T100" fmla="*/ 4 w 102"/>
                <a:gd name="T101" fmla="*/ 18 h 102"/>
                <a:gd name="T102" fmla="*/ 5 w 102"/>
                <a:gd name="T103" fmla="*/ 12 h 102"/>
                <a:gd name="T104" fmla="*/ 7 w 102"/>
                <a:gd name="T105" fmla="*/ 5 h 102"/>
                <a:gd name="T106" fmla="*/ 10 w 102"/>
                <a:gd name="T107" fmla="*/ 0 h 102"/>
                <a:gd name="T108" fmla="*/ 8 w 102"/>
                <a:gd name="T109" fmla="*/ 1 h 102"/>
                <a:gd name="T110" fmla="*/ 7 w 102"/>
                <a:gd name="T111" fmla="*/ 2 h 102"/>
                <a:gd name="T112" fmla="*/ 6 w 102"/>
                <a:gd name="T113" fmla="*/ 4 h 102"/>
                <a:gd name="T114" fmla="*/ 5 w 102"/>
                <a:gd name="T115" fmla="*/ 6 h 102"/>
                <a:gd name="T116" fmla="*/ 4 w 102"/>
                <a:gd name="T117" fmla="*/ 7 h 102"/>
                <a:gd name="T118" fmla="*/ 3 w 102"/>
                <a:gd name="T119" fmla="*/ 8 h 102"/>
                <a:gd name="T120" fmla="*/ 2 w 102"/>
                <a:gd name="T121" fmla="*/ 10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102"/>
                <a:gd name="T185" fmla="*/ 102 w 102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102">
                  <a:moveTo>
                    <a:pt x="2" y="11"/>
                  </a:moveTo>
                  <a:lnTo>
                    <a:pt x="1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2" y="47"/>
                  </a:lnTo>
                  <a:lnTo>
                    <a:pt x="3" y="50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7"/>
                  </a:lnTo>
                  <a:lnTo>
                    <a:pt x="21" y="79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1" y="88"/>
                  </a:lnTo>
                  <a:lnTo>
                    <a:pt x="34" y="90"/>
                  </a:lnTo>
                  <a:lnTo>
                    <a:pt x="37" y="92"/>
                  </a:lnTo>
                  <a:lnTo>
                    <a:pt x="40" y="93"/>
                  </a:lnTo>
                  <a:lnTo>
                    <a:pt x="43" y="95"/>
                  </a:lnTo>
                  <a:lnTo>
                    <a:pt x="47" y="96"/>
                  </a:lnTo>
                  <a:lnTo>
                    <a:pt x="50" y="97"/>
                  </a:lnTo>
                  <a:lnTo>
                    <a:pt x="53" y="98"/>
                  </a:lnTo>
                  <a:lnTo>
                    <a:pt x="57" y="99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8" y="100"/>
                  </a:lnTo>
                  <a:lnTo>
                    <a:pt x="71" y="101"/>
                  </a:lnTo>
                  <a:lnTo>
                    <a:pt x="75" y="100"/>
                  </a:lnTo>
                  <a:lnTo>
                    <a:pt x="79" y="100"/>
                  </a:lnTo>
                  <a:lnTo>
                    <a:pt x="82" y="100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0" y="98"/>
                  </a:lnTo>
                  <a:lnTo>
                    <a:pt x="91" y="97"/>
                  </a:lnTo>
                  <a:lnTo>
                    <a:pt x="92" y="97"/>
                  </a:lnTo>
                  <a:lnTo>
                    <a:pt x="92" y="96"/>
                  </a:lnTo>
                  <a:lnTo>
                    <a:pt x="93" y="96"/>
                  </a:lnTo>
                  <a:lnTo>
                    <a:pt x="94" y="96"/>
                  </a:lnTo>
                  <a:lnTo>
                    <a:pt x="94" y="95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93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100" y="91"/>
                  </a:lnTo>
                  <a:lnTo>
                    <a:pt x="101" y="90"/>
                  </a:lnTo>
                  <a:lnTo>
                    <a:pt x="98" y="92"/>
                  </a:lnTo>
                  <a:lnTo>
                    <a:pt x="95" y="93"/>
                  </a:lnTo>
                  <a:lnTo>
                    <a:pt x="92" y="94"/>
                  </a:lnTo>
                  <a:lnTo>
                    <a:pt x="88" y="95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78" y="97"/>
                  </a:lnTo>
                  <a:lnTo>
                    <a:pt x="75" y="97"/>
                  </a:lnTo>
                  <a:lnTo>
                    <a:pt x="71" y="97"/>
                  </a:lnTo>
                  <a:lnTo>
                    <a:pt x="68" y="97"/>
                  </a:lnTo>
                  <a:lnTo>
                    <a:pt x="64" y="97"/>
                  </a:lnTo>
                  <a:lnTo>
                    <a:pt x="61" y="96"/>
                  </a:lnTo>
                  <a:lnTo>
                    <a:pt x="58" y="96"/>
                  </a:lnTo>
                  <a:lnTo>
                    <a:pt x="54" y="95"/>
                  </a:lnTo>
                  <a:lnTo>
                    <a:pt x="51" y="94"/>
                  </a:lnTo>
                  <a:lnTo>
                    <a:pt x="48" y="93"/>
                  </a:lnTo>
                  <a:lnTo>
                    <a:pt x="45" y="92"/>
                  </a:lnTo>
                  <a:lnTo>
                    <a:pt x="42" y="90"/>
                  </a:lnTo>
                  <a:lnTo>
                    <a:pt x="39" y="89"/>
                  </a:lnTo>
                  <a:lnTo>
                    <a:pt x="36" y="87"/>
                  </a:lnTo>
                  <a:lnTo>
                    <a:pt x="33" y="85"/>
                  </a:lnTo>
                  <a:lnTo>
                    <a:pt x="30" y="83"/>
                  </a:lnTo>
                  <a:lnTo>
                    <a:pt x="28" y="81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1" y="75"/>
                  </a:lnTo>
                  <a:lnTo>
                    <a:pt x="19" y="72"/>
                  </a:lnTo>
                  <a:lnTo>
                    <a:pt x="17" y="69"/>
                  </a:lnTo>
                  <a:lnTo>
                    <a:pt x="15" y="67"/>
                  </a:lnTo>
                  <a:lnTo>
                    <a:pt x="13" y="64"/>
                  </a:lnTo>
                  <a:lnTo>
                    <a:pt x="11" y="61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7" y="52"/>
                  </a:lnTo>
                  <a:lnTo>
                    <a:pt x="6" y="49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6" y="8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</a:path>
              </a:pathLst>
            </a:custGeom>
            <a:solidFill>
              <a:srgbClr val="B0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50" name="Freeform 288"/>
            <p:cNvSpPr>
              <a:spLocks/>
            </p:cNvSpPr>
            <p:nvPr/>
          </p:nvSpPr>
          <p:spPr bwMode="auto">
            <a:xfrm>
              <a:off x="3049" y="1966"/>
              <a:ext cx="104" cy="104"/>
            </a:xfrm>
            <a:custGeom>
              <a:avLst/>
              <a:gdLst>
                <a:gd name="T0" fmla="*/ 3 w 104"/>
                <a:gd name="T1" fmla="*/ 12 h 104"/>
                <a:gd name="T2" fmla="*/ 1 w 104"/>
                <a:gd name="T3" fmla="*/ 19 h 104"/>
                <a:gd name="T4" fmla="*/ 0 w 104"/>
                <a:gd name="T5" fmla="*/ 26 h 104"/>
                <a:gd name="T6" fmla="*/ 0 w 104"/>
                <a:gd name="T7" fmla="*/ 33 h 104"/>
                <a:gd name="T8" fmla="*/ 0 w 104"/>
                <a:gd name="T9" fmla="*/ 40 h 104"/>
                <a:gd name="T10" fmla="*/ 1 w 104"/>
                <a:gd name="T11" fmla="*/ 47 h 104"/>
                <a:gd name="T12" fmla="*/ 3 w 104"/>
                <a:gd name="T13" fmla="*/ 54 h 104"/>
                <a:gd name="T14" fmla="*/ 5 w 104"/>
                <a:gd name="T15" fmla="*/ 60 h 104"/>
                <a:gd name="T16" fmla="*/ 8 w 104"/>
                <a:gd name="T17" fmla="*/ 66 h 104"/>
                <a:gd name="T18" fmla="*/ 11 w 104"/>
                <a:gd name="T19" fmla="*/ 72 h 104"/>
                <a:gd name="T20" fmla="*/ 15 w 104"/>
                <a:gd name="T21" fmla="*/ 77 h 104"/>
                <a:gd name="T22" fmla="*/ 20 w 104"/>
                <a:gd name="T23" fmla="*/ 82 h 104"/>
                <a:gd name="T24" fmla="*/ 25 w 104"/>
                <a:gd name="T25" fmla="*/ 87 h 104"/>
                <a:gd name="T26" fmla="*/ 30 w 104"/>
                <a:gd name="T27" fmla="*/ 91 h 104"/>
                <a:gd name="T28" fmla="*/ 36 w 104"/>
                <a:gd name="T29" fmla="*/ 94 h 104"/>
                <a:gd name="T30" fmla="*/ 42 w 104"/>
                <a:gd name="T31" fmla="*/ 97 h 104"/>
                <a:gd name="T32" fmla="*/ 48 w 104"/>
                <a:gd name="T33" fmla="*/ 99 h 104"/>
                <a:gd name="T34" fmla="*/ 55 w 104"/>
                <a:gd name="T35" fmla="*/ 101 h 104"/>
                <a:gd name="T36" fmla="*/ 62 w 104"/>
                <a:gd name="T37" fmla="*/ 102 h 104"/>
                <a:gd name="T38" fmla="*/ 69 w 104"/>
                <a:gd name="T39" fmla="*/ 103 h 104"/>
                <a:gd name="T40" fmla="*/ 76 w 104"/>
                <a:gd name="T41" fmla="*/ 102 h 104"/>
                <a:gd name="T42" fmla="*/ 83 w 104"/>
                <a:gd name="T43" fmla="*/ 101 h 104"/>
                <a:gd name="T44" fmla="*/ 90 w 104"/>
                <a:gd name="T45" fmla="*/ 99 h 104"/>
                <a:gd name="T46" fmla="*/ 94 w 104"/>
                <a:gd name="T47" fmla="*/ 97 h 104"/>
                <a:gd name="T48" fmla="*/ 96 w 104"/>
                <a:gd name="T49" fmla="*/ 96 h 104"/>
                <a:gd name="T50" fmla="*/ 98 w 104"/>
                <a:gd name="T51" fmla="*/ 94 h 104"/>
                <a:gd name="T52" fmla="*/ 100 w 104"/>
                <a:gd name="T53" fmla="*/ 93 h 104"/>
                <a:gd name="T54" fmla="*/ 101 w 104"/>
                <a:gd name="T55" fmla="*/ 92 h 104"/>
                <a:gd name="T56" fmla="*/ 102 w 104"/>
                <a:gd name="T57" fmla="*/ 91 h 104"/>
                <a:gd name="T58" fmla="*/ 101 w 104"/>
                <a:gd name="T59" fmla="*/ 91 h 104"/>
                <a:gd name="T60" fmla="*/ 95 w 104"/>
                <a:gd name="T61" fmla="*/ 94 h 104"/>
                <a:gd name="T62" fmla="*/ 89 w 104"/>
                <a:gd name="T63" fmla="*/ 96 h 104"/>
                <a:gd name="T64" fmla="*/ 82 w 104"/>
                <a:gd name="T65" fmla="*/ 98 h 104"/>
                <a:gd name="T66" fmla="*/ 76 w 104"/>
                <a:gd name="T67" fmla="*/ 99 h 104"/>
                <a:gd name="T68" fmla="*/ 69 w 104"/>
                <a:gd name="T69" fmla="*/ 99 h 104"/>
                <a:gd name="T70" fmla="*/ 62 w 104"/>
                <a:gd name="T71" fmla="*/ 99 h 104"/>
                <a:gd name="T72" fmla="*/ 56 w 104"/>
                <a:gd name="T73" fmla="*/ 98 h 104"/>
                <a:gd name="T74" fmla="*/ 49 w 104"/>
                <a:gd name="T75" fmla="*/ 96 h 104"/>
                <a:gd name="T76" fmla="*/ 43 w 104"/>
                <a:gd name="T77" fmla="*/ 94 h 104"/>
                <a:gd name="T78" fmla="*/ 37 w 104"/>
                <a:gd name="T79" fmla="*/ 91 h 104"/>
                <a:gd name="T80" fmla="*/ 32 w 104"/>
                <a:gd name="T81" fmla="*/ 88 h 104"/>
                <a:gd name="T82" fmla="*/ 27 w 104"/>
                <a:gd name="T83" fmla="*/ 84 h 104"/>
                <a:gd name="T84" fmla="*/ 22 w 104"/>
                <a:gd name="T85" fmla="*/ 80 h 104"/>
                <a:gd name="T86" fmla="*/ 18 w 104"/>
                <a:gd name="T87" fmla="*/ 75 h 104"/>
                <a:gd name="T88" fmla="*/ 14 w 104"/>
                <a:gd name="T89" fmla="*/ 70 h 104"/>
                <a:gd name="T90" fmla="*/ 11 w 104"/>
                <a:gd name="T91" fmla="*/ 64 h 104"/>
                <a:gd name="T92" fmla="*/ 8 w 104"/>
                <a:gd name="T93" fmla="*/ 59 h 104"/>
                <a:gd name="T94" fmla="*/ 6 w 104"/>
                <a:gd name="T95" fmla="*/ 53 h 104"/>
                <a:gd name="T96" fmla="*/ 4 w 104"/>
                <a:gd name="T97" fmla="*/ 46 h 104"/>
                <a:gd name="T98" fmla="*/ 3 w 104"/>
                <a:gd name="T99" fmla="*/ 40 h 104"/>
                <a:gd name="T100" fmla="*/ 3 w 104"/>
                <a:gd name="T101" fmla="*/ 33 h 104"/>
                <a:gd name="T102" fmla="*/ 3 w 104"/>
                <a:gd name="T103" fmla="*/ 26 h 104"/>
                <a:gd name="T104" fmla="*/ 4 w 104"/>
                <a:gd name="T105" fmla="*/ 20 h 104"/>
                <a:gd name="T106" fmla="*/ 6 w 104"/>
                <a:gd name="T107" fmla="*/ 13 h 104"/>
                <a:gd name="T108" fmla="*/ 8 w 104"/>
                <a:gd name="T109" fmla="*/ 7 h 104"/>
                <a:gd name="T110" fmla="*/ 11 w 104"/>
                <a:gd name="T111" fmla="*/ 1 h 104"/>
                <a:gd name="T112" fmla="*/ 11 w 104"/>
                <a:gd name="T113" fmla="*/ 0 h 104"/>
                <a:gd name="T114" fmla="*/ 10 w 104"/>
                <a:gd name="T115" fmla="*/ 1 h 104"/>
                <a:gd name="T116" fmla="*/ 9 w 104"/>
                <a:gd name="T117" fmla="*/ 2 h 104"/>
                <a:gd name="T118" fmla="*/ 8 w 104"/>
                <a:gd name="T119" fmla="*/ 3 h 104"/>
                <a:gd name="T120" fmla="*/ 7 w 104"/>
                <a:gd name="T121" fmla="*/ 5 h 104"/>
                <a:gd name="T122" fmla="*/ 5 w 104"/>
                <a:gd name="T123" fmla="*/ 7 h 104"/>
                <a:gd name="T124" fmla="*/ 4 w 104"/>
                <a:gd name="T125" fmla="*/ 9 h 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04"/>
                <a:gd name="T191" fmla="*/ 104 w 104"/>
                <a:gd name="T192" fmla="*/ 104 h 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04">
                  <a:moveTo>
                    <a:pt x="4" y="9"/>
                  </a:move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3" y="54"/>
                  </a:lnTo>
                  <a:lnTo>
                    <a:pt x="4" y="57"/>
                  </a:lnTo>
                  <a:lnTo>
                    <a:pt x="5" y="60"/>
                  </a:lnTo>
                  <a:lnTo>
                    <a:pt x="6" y="63"/>
                  </a:lnTo>
                  <a:lnTo>
                    <a:pt x="8" y="66"/>
                  </a:lnTo>
                  <a:lnTo>
                    <a:pt x="9" y="69"/>
                  </a:lnTo>
                  <a:lnTo>
                    <a:pt x="11" y="72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7"/>
                  </a:lnTo>
                  <a:lnTo>
                    <a:pt x="27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96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48" y="99"/>
                  </a:lnTo>
                  <a:lnTo>
                    <a:pt x="52" y="100"/>
                  </a:lnTo>
                  <a:lnTo>
                    <a:pt x="55" y="101"/>
                  </a:lnTo>
                  <a:lnTo>
                    <a:pt x="58" y="102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9" y="103"/>
                  </a:lnTo>
                  <a:lnTo>
                    <a:pt x="73" y="103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3" y="101"/>
                  </a:lnTo>
                  <a:lnTo>
                    <a:pt x="86" y="100"/>
                  </a:lnTo>
                  <a:lnTo>
                    <a:pt x="90" y="99"/>
                  </a:lnTo>
                  <a:lnTo>
                    <a:pt x="93" y="98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94"/>
                  </a:lnTo>
                  <a:lnTo>
                    <a:pt x="99" y="93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1" y="92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0"/>
                  </a:lnTo>
                  <a:lnTo>
                    <a:pt x="101" y="91"/>
                  </a:lnTo>
                  <a:lnTo>
                    <a:pt x="98" y="93"/>
                  </a:lnTo>
                  <a:lnTo>
                    <a:pt x="95" y="94"/>
                  </a:lnTo>
                  <a:lnTo>
                    <a:pt x="92" y="95"/>
                  </a:lnTo>
                  <a:lnTo>
                    <a:pt x="89" y="96"/>
                  </a:lnTo>
                  <a:lnTo>
                    <a:pt x="86" y="97"/>
                  </a:lnTo>
                  <a:lnTo>
                    <a:pt x="82" y="98"/>
                  </a:lnTo>
                  <a:lnTo>
                    <a:pt x="79" y="98"/>
                  </a:lnTo>
                  <a:lnTo>
                    <a:pt x="76" y="99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2" y="99"/>
                  </a:lnTo>
                  <a:lnTo>
                    <a:pt x="59" y="98"/>
                  </a:lnTo>
                  <a:lnTo>
                    <a:pt x="56" y="98"/>
                  </a:lnTo>
                  <a:lnTo>
                    <a:pt x="52" y="97"/>
                  </a:lnTo>
                  <a:lnTo>
                    <a:pt x="49" y="96"/>
                  </a:lnTo>
                  <a:lnTo>
                    <a:pt x="46" y="95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37" y="91"/>
                  </a:lnTo>
                  <a:lnTo>
                    <a:pt x="35" y="89"/>
                  </a:lnTo>
                  <a:lnTo>
                    <a:pt x="32" y="88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6" y="72"/>
                  </a:lnTo>
                  <a:lnTo>
                    <a:pt x="14" y="70"/>
                  </a:lnTo>
                  <a:lnTo>
                    <a:pt x="13" y="67"/>
                  </a:lnTo>
                  <a:lnTo>
                    <a:pt x="11" y="64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5" y="17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8" y="7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</a:path>
              </a:pathLst>
            </a:custGeom>
            <a:solidFill>
              <a:srgbClr val="A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51" name="Freeform 289"/>
            <p:cNvSpPr>
              <a:spLocks/>
            </p:cNvSpPr>
            <p:nvPr/>
          </p:nvSpPr>
          <p:spPr bwMode="auto">
            <a:xfrm>
              <a:off x="3052" y="1961"/>
              <a:ext cx="106" cy="106"/>
            </a:xfrm>
            <a:custGeom>
              <a:avLst/>
              <a:gdLst>
                <a:gd name="T0" fmla="*/ 4 w 106"/>
                <a:gd name="T1" fmla="*/ 14 h 106"/>
                <a:gd name="T2" fmla="*/ 1 w 106"/>
                <a:gd name="T3" fmla="*/ 23 h 106"/>
                <a:gd name="T4" fmla="*/ 0 w 106"/>
                <a:gd name="T5" fmla="*/ 34 h 106"/>
                <a:gd name="T6" fmla="*/ 0 w 106"/>
                <a:gd name="T7" fmla="*/ 44 h 106"/>
                <a:gd name="T8" fmla="*/ 2 w 106"/>
                <a:gd name="T9" fmla="*/ 54 h 106"/>
                <a:gd name="T10" fmla="*/ 5 w 106"/>
                <a:gd name="T11" fmla="*/ 63 h 106"/>
                <a:gd name="T12" fmla="*/ 9 w 106"/>
                <a:gd name="T13" fmla="*/ 72 h 106"/>
                <a:gd name="T14" fmla="*/ 15 w 106"/>
                <a:gd name="T15" fmla="*/ 80 h 106"/>
                <a:gd name="T16" fmla="*/ 22 w 106"/>
                <a:gd name="T17" fmla="*/ 87 h 106"/>
                <a:gd name="T18" fmla="*/ 29 w 106"/>
                <a:gd name="T19" fmla="*/ 93 h 106"/>
                <a:gd name="T20" fmla="*/ 38 w 106"/>
                <a:gd name="T21" fmla="*/ 98 h 106"/>
                <a:gd name="T22" fmla="*/ 47 w 106"/>
                <a:gd name="T23" fmla="*/ 101 h 106"/>
                <a:gd name="T24" fmla="*/ 57 w 106"/>
                <a:gd name="T25" fmla="*/ 104 h 106"/>
                <a:gd name="T26" fmla="*/ 67 w 106"/>
                <a:gd name="T27" fmla="*/ 105 h 106"/>
                <a:gd name="T28" fmla="*/ 77 w 106"/>
                <a:gd name="T29" fmla="*/ 104 h 106"/>
                <a:gd name="T30" fmla="*/ 87 w 106"/>
                <a:gd name="T31" fmla="*/ 101 h 106"/>
                <a:gd name="T32" fmla="*/ 96 w 106"/>
                <a:gd name="T33" fmla="*/ 98 h 106"/>
                <a:gd name="T34" fmla="*/ 98 w 106"/>
                <a:gd name="T35" fmla="*/ 96 h 106"/>
                <a:gd name="T36" fmla="*/ 101 w 106"/>
                <a:gd name="T37" fmla="*/ 93 h 106"/>
                <a:gd name="T38" fmla="*/ 104 w 106"/>
                <a:gd name="T39" fmla="*/ 90 h 106"/>
                <a:gd name="T40" fmla="*/ 100 w 106"/>
                <a:gd name="T41" fmla="*/ 92 h 106"/>
                <a:gd name="T42" fmla="*/ 92 w 106"/>
                <a:gd name="T43" fmla="*/ 96 h 106"/>
                <a:gd name="T44" fmla="*/ 83 w 106"/>
                <a:gd name="T45" fmla="*/ 99 h 106"/>
                <a:gd name="T46" fmla="*/ 74 w 106"/>
                <a:gd name="T47" fmla="*/ 101 h 106"/>
                <a:gd name="T48" fmla="*/ 64 w 106"/>
                <a:gd name="T49" fmla="*/ 101 h 106"/>
                <a:gd name="T50" fmla="*/ 54 w 106"/>
                <a:gd name="T51" fmla="*/ 100 h 106"/>
                <a:gd name="T52" fmla="*/ 45 w 106"/>
                <a:gd name="T53" fmla="*/ 97 h 106"/>
                <a:gd name="T54" fmla="*/ 37 w 106"/>
                <a:gd name="T55" fmla="*/ 93 h 106"/>
                <a:gd name="T56" fmla="*/ 29 w 106"/>
                <a:gd name="T57" fmla="*/ 88 h 106"/>
                <a:gd name="T58" fmla="*/ 22 w 106"/>
                <a:gd name="T59" fmla="*/ 82 h 106"/>
                <a:gd name="T60" fmla="*/ 16 w 106"/>
                <a:gd name="T61" fmla="*/ 75 h 106"/>
                <a:gd name="T62" fmla="*/ 11 w 106"/>
                <a:gd name="T63" fmla="*/ 68 h 106"/>
                <a:gd name="T64" fmla="*/ 7 w 106"/>
                <a:gd name="T65" fmla="*/ 59 h 106"/>
                <a:gd name="T66" fmla="*/ 4 w 106"/>
                <a:gd name="T67" fmla="*/ 50 h 106"/>
                <a:gd name="T68" fmla="*/ 3 w 106"/>
                <a:gd name="T69" fmla="*/ 40 h 106"/>
                <a:gd name="T70" fmla="*/ 3 w 106"/>
                <a:gd name="T71" fmla="*/ 30 h 106"/>
                <a:gd name="T72" fmla="*/ 5 w 106"/>
                <a:gd name="T73" fmla="*/ 21 h 106"/>
                <a:gd name="T74" fmla="*/ 8 w 106"/>
                <a:gd name="T75" fmla="*/ 12 h 106"/>
                <a:gd name="T76" fmla="*/ 12 w 106"/>
                <a:gd name="T77" fmla="*/ 4 h 106"/>
                <a:gd name="T78" fmla="*/ 14 w 106"/>
                <a:gd name="T79" fmla="*/ 0 h 106"/>
                <a:gd name="T80" fmla="*/ 11 w 106"/>
                <a:gd name="T81" fmla="*/ 3 h 106"/>
                <a:gd name="T82" fmla="*/ 8 w 106"/>
                <a:gd name="T83" fmla="*/ 6 h 106"/>
                <a:gd name="T84" fmla="*/ 6 w 106"/>
                <a:gd name="T85" fmla="*/ 8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106"/>
                <a:gd name="T131" fmla="*/ 106 w 106"/>
                <a:gd name="T132" fmla="*/ 106 h 1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106">
                  <a:moveTo>
                    <a:pt x="6" y="8"/>
                  </a:moveTo>
                  <a:lnTo>
                    <a:pt x="5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4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5" y="63"/>
                  </a:lnTo>
                  <a:lnTo>
                    <a:pt x="6" y="66"/>
                  </a:lnTo>
                  <a:lnTo>
                    <a:pt x="8" y="69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2" y="87"/>
                  </a:lnTo>
                  <a:lnTo>
                    <a:pt x="24" y="89"/>
                  </a:lnTo>
                  <a:lnTo>
                    <a:pt x="27" y="91"/>
                  </a:lnTo>
                  <a:lnTo>
                    <a:pt x="29" y="93"/>
                  </a:lnTo>
                  <a:lnTo>
                    <a:pt x="32" y="95"/>
                  </a:lnTo>
                  <a:lnTo>
                    <a:pt x="35" y="96"/>
                  </a:lnTo>
                  <a:lnTo>
                    <a:pt x="38" y="98"/>
                  </a:lnTo>
                  <a:lnTo>
                    <a:pt x="41" y="99"/>
                  </a:lnTo>
                  <a:lnTo>
                    <a:pt x="44" y="100"/>
                  </a:lnTo>
                  <a:lnTo>
                    <a:pt x="47" y="101"/>
                  </a:lnTo>
                  <a:lnTo>
                    <a:pt x="50" y="102"/>
                  </a:lnTo>
                  <a:lnTo>
                    <a:pt x="53" y="103"/>
                  </a:lnTo>
                  <a:lnTo>
                    <a:pt x="57" y="104"/>
                  </a:lnTo>
                  <a:lnTo>
                    <a:pt x="60" y="104"/>
                  </a:lnTo>
                  <a:lnTo>
                    <a:pt x="64" y="104"/>
                  </a:lnTo>
                  <a:lnTo>
                    <a:pt x="67" y="105"/>
                  </a:lnTo>
                  <a:lnTo>
                    <a:pt x="71" y="104"/>
                  </a:lnTo>
                  <a:lnTo>
                    <a:pt x="74" y="104"/>
                  </a:lnTo>
                  <a:lnTo>
                    <a:pt x="77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91"/>
                  </a:lnTo>
                  <a:lnTo>
                    <a:pt x="104" y="90"/>
                  </a:lnTo>
                  <a:lnTo>
                    <a:pt x="105" y="89"/>
                  </a:lnTo>
                  <a:lnTo>
                    <a:pt x="103" y="90"/>
                  </a:lnTo>
                  <a:lnTo>
                    <a:pt x="100" y="92"/>
                  </a:lnTo>
                  <a:lnTo>
                    <a:pt x="98" y="93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4" y="101"/>
                  </a:lnTo>
                  <a:lnTo>
                    <a:pt x="60" y="101"/>
                  </a:lnTo>
                  <a:lnTo>
                    <a:pt x="57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8" y="98"/>
                  </a:lnTo>
                  <a:lnTo>
                    <a:pt x="45" y="97"/>
                  </a:lnTo>
                  <a:lnTo>
                    <a:pt x="42" y="96"/>
                  </a:lnTo>
                  <a:lnTo>
                    <a:pt x="39" y="95"/>
                  </a:lnTo>
                  <a:lnTo>
                    <a:pt x="37" y="93"/>
                  </a:lnTo>
                  <a:lnTo>
                    <a:pt x="34" y="92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2" y="70"/>
                  </a:lnTo>
                  <a:lnTo>
                    <a:pt x="11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59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4" y="50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5" y="21"/>
                  </a:lnTo>
                  <a:lnTo>
                    <a:pt x="6" y="18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</a:path>
              </a:pathLst>
            </a:custGeom>
            <a:solidFill>
              <a:srgbClr val="9E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52" name="Freeform 290"/>
            <p:cNvSpPr>
              <a:spLocks/>
            </p:cNvSpPr>
            <p:nvPr/>
          </p:nvSpPr>
          <p:spPr bwMode="auto">
            <a:xfrm>
              <a:off x="3053" y="1959"/>
              <a:ext cx="107" cy="107"/>
            </a:xfrm>
            <a:custGeom>
              <a:avLst/>
              <a:gdLst>
                <a:gd name="T0" fmla="*/ 6 w 107"/>
                <a:gd name="T1" fmla="*/ 12 h 107"/>
                <a:gd name="T2" fmla="*/ 3 w 107"/>
                <a:gd name="T3" fmla="*/ 21 h 107"/>
                <a:gd name="T4" fmla="*/ 0 w 107"/>
                <a:gd name="T5" fmla="*/ 30 h 107"/>
                <a:gd name="T6" fmla="*/ 0 w 107"/>
                <a:gd name="T7" fmla="*/ 40 h 107"/>
                <a:gd name="T8" fmla="*/ 0 w 107"/>
                <a:gd name="T9" fmla="*/ 50 h 107"/>
                <a:gd name="T10" fmla="*/ 3 w 107"/>
                <a:gd name="T11" fmla="*/ 60 h 107"/>
                <a:gd name="T12" fmla="*/ 6 w 107"/>
                <a:gd name="T13" fmla="*/ 68 h 107"/>
                <a:gd name="T14" fmla="*/ 11 w 107"/>
                <a:gd name="T15" fmla="*/ 77 h 107"/>
                <a:gd name="T16" fmla="*/ 17 w 107"/>
                <a:gd name="T17" fmla="*/ 84 h 107"/>
                <a:gd name="T18" fmla="*/ 23 w 107"/>
                <a:gd name="T19" fmla="*/ 91 h 107"/>
                <a:gd name="T20" fmla="*/ 31 w 107"/>
                <a:gd name="T21" fmla="*/ 96 h 107"/>
                <a:gd name="T22" fmla="*/ 39 w 107"/>
                <a:gd name="T23" fmla="*/ 100 h 107"/>
                <a:gd name="T24" fmla="*/ 48 w 107"/>
                <a:gd name="T25" fmla="*/ 103 h 107"/>
                <a:gd name="T26" fmla="*/ 58 w 107"/>
                <a:gd name="T27" fmla="*/ 105 h 107"/>
                <a:gd name="T28" fmla="*/ 68 w 107"/>
                <a:gd name="T29" fmla="*/ 105 h 107"/>
                <a:gd name="T30" fmla="*/ 78 w 107"/>
                <a:gd name="T31" fmla="*/ 104 h 107"/>
                <a:gd name="T32" fmla="*/ 87 w 107"/>
                <a:gd name="T33" fmla="*/ 101 h 107"/>
                <a:gd name="T34" fmla="*/ 96 w 107"/>
                <a:gd name="T35" fmla="*/ 98 h 107"/>
                <a:gd name="T36" fmla="*/ 100 w 107"/>
                <a:gd name="T37" fmla="*/ 94 h 107"/>
                <a:gd name="T38" fmla="*/ 101 w 107"/>
                <a:gd name="T39" fmla="*/ 92 h 107"/>
                <a:gd name="T40" fmla="*/ 103 w 107"/>
                <a:gd name="T41" fmla="*/ 91 h 107"/>
                <a:gd name="T42" fmla="*/ 105 w 107"/>
                <a:gd name="T43" fmla="*/ 88 h 107"/>
                <a:gd name="T44" fmla="*/ 104 w 107"/>
                <a:gd name="T45" fmla="*/ 88 h 107"/>
                <a:gd name="T46" fmla="*/ 97 w 107"/>
                <a:gd name="T47" fmla="*/ 93 h 107"/>
                <a:gd name="T48" fmla="*/ 89 w 107"/>
                <a:gd name="T49" fmla="*/ 97 h 107"/>
                <a:gd name="T50" fmla="*/ 80 w 107"/>
                <a:gd name="T51" fmla="*/ 100 h 107"/>
                <a:gd name="T52" fmla="*/ 71 w 107"/>
                <a:gd name="T53" fmla="*/ 102 h 107"/>
                <a:gd name="T54" fmla="*/ 62 w 107"/>
                <a:gd name="T55" fmla="*/ 102 h 107"/>
                <a:gd name="T56" fmla="*/ 52 w 107"/>
                <a:gd name="T57" fmla="*/ 101 h 107"/>
                <a:gd name="T58" fmla="*/ 44 w 107"/>
                <a:gd name="T59" fmla="*/ 98 h 107"/>
                <a:gd name="T60" fmla="*/ 35 w 107"/>
                <a:gd name="T61" fmla="*/ 95 h 107"/>
                <a:gd name="T62" fmla="*/ 28 w 107"/>
                <a:gd name="T63" fmla="*/ 90 h 107"/>
                <a:gd name="T64" fmla="*/ 21 w 107"/>
                <a:gd name="T65" fmla="*/ 84 h 107"/>
                <a:gd name="T66" fmla="*/ 15 w 107"/>
                <a:gd name="T67" fmla="*/ 77 h 107"/>
                <a:gd name="T68" fmla="*/ 10 w 107"/>
                <a:gd name="T69" fmla="*/ 70 h 107"/>
                <a:gd name="T70" fmla="*/ 7 w 107"/>
                <a:gd name="T71" fmla="*/ 61 h 107"/>
                <a:gd name="T72" fmla="*/ 4 w 107"/>
                <a:gd name="T73" fmla="*/ 53 h 107"/>
                <a:gd name="T74" fmla="*/ 3 w 107"/>
                <a:gd name="T75" fmla="*/ 43 h 107"/>
                <a:gd name="T76" fmla="*/ 3 w 107"/>
                <a:gd name="T77" fmla="*/ 34 h 107"/>
                <a:gd name="T78" fmla="*/ 5 w 107"/>
                <a:gd name="T79" fmla="*/ 25 h 107"/>
                <a:gd name="T80" fmla="*/ 8 w 107"/>
                <a:gd name="T81" fmla="*/ 16 h 107"/>
                <a:gd name="T82" fmla="*/ 12 w 107"/>
                <a:gd name="T83" fmla="*/ 8 h 107"/>
                <a:gd name="T84" fmla="*/ 17 w 107"/>
                <a:gd name="T85" fmla="*/ 1 h 107"/>
                <a:gd name="T86" fmla="*/ 16 w 107"/>
                <a:gd name="T87" fmla="*/ 1 h 107"/>
                <a:gd name="T88" fmla="*/ 14 w 107"/>
                <a:gd name="T89" fmla="*/ 3 h 107"/>
                <a:gd name="T90" fmla="*/ 12 w 107"/>
                <a:gd name="T91" fmla="*/ 4 h 107"/>
                <a:gd name="T92" fmla="*/ 10 w 107"/>
                <a:gd name="T93" fmla="*/ 6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107"/>
                <a:gd name="T143" fmla="*/ 107 w 107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107">
                  <a:moveTo>
                    <a:pt x="9" y="7"/>
                  </a:moveTo>
                  <a:lnTo>
                    <a:pt x="8" y="9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4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28" y="94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9" y="100"/>
                  </a:lnTo>
                  <a:lnTo>
                    <a:pt x="42" y="101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2" y="104"/>
                  </a:lnTo>
                  <a:lnTo>
                    <a:pt x="55" y="105"/>
                  </a:lnTo>
                  <a:lnTo>
                    <a:pt x="58" y="105"/>
                  </a:lnTo>
                  <a:lnTo>
                    <a:pt x="61" y="105"/>
                  </a:lnTo>
                  <a:lnTo>
                    <a:pt x="65" y="106"/>
                  </a:lnTo>
                  <a:lnTo>
                    <a:pt x="68" y="105"/>
                  </a:lnTo>
                  <a:lnTo>
                    <a:pt x="71" y="105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1" y="93"/>
                  </a:lnTo>
                  <a:lnTo>
                    <a:pt x="101" y="92"/>
                  </a:lnTo>
                  <a:lnTo>
                    <a:pt x="102" y="92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3" y="90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99" y="91"/>
                  </a:lnTo>
                  <a:lnTo>
                    <a:pt x="97" y="93"/>
                  </a:lnTo>
                  <a:lnTo>
                    <a:pt x="94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1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2" y="102"/>
                  </a:lnTo>
                  <a:lnTo>
                    <a:pt x="58" y="102"/>
                  </a:lnTo>
                  <a:lnTo>
                    <a:pt x="55" y="101"/>
                  </a:lnTo>
                  <a:lnTo>
                    <a:pt x="52" y="101"/>
                  </a:lnTo>
                  <a:lnTo>
                    <a:pt x="49" y="100"/>
                  </a:lnTo>
                  <a:lnTo>
                    <a:pt x="46" y="99"/>
                  </a:lnTo>
                  <a:lnTo>
                    <a:pt x="44" y="98"/>
                  </a:lnTo>
                  <a:lnTo>
                    <a:pt x="41" y="97"/>
                  </a:lnTo>
                  <a:lnTo>
                    <a:pt x="38" y="96"/>
                  </a:lnTo>
                  <a:lnTo>
                    <a:pt x="35" y="95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8" y="90"/>
                  </a:lnTo>
                  <a:lnTo>
                    <a:pt x="25" y="88"/>
                  </a:lnTo>
                  <a:lnTo>
                    <a:pt x="23" y="86"/>
                  </a:lnTo>
                  <a:lnTo>
                    <a:pt x="21" y="84"/>
                  </a:lnTo>
                  <a:lnTo>
                    <a:pt x="19" y="82"/>
                  </a:lnTo>
                  <a:lnTo>
                    <a:pt x="17" y="79"/>
                  </a:lnTo>
                  <a:lnTo>
                    <a:pt x="15" y="77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9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6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5" y="25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</a:path>
              </a:pathLst>
            </a:custGeom>
            <a:solidFill>
              <a:srgbClr val="A3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53" name="Freeform 291"/>
            <p:cNvSpPr>
              <a:spLocks/>
            </p:cNvSpPr>
            <p:nvPr/>
          </p:nvSpPr>
          <p:spPr bwMode="auto">
            <a:xfrm>
              <a:off x="3054" y="1955"/>
              <a:ext cx="110" cy="110"/>
            </a:xfrm>
            <a:custGeom>
              <a:avLst/>
              <a:gdLst>
                <a:gd name="T0" fmla="*/ 9 w 110"/>
                <a:gd name="T1" fmla="*/ 11 h 110"/>
                <a:gd name="T2" fmla="*/ 5 w 110"/>
                <a:gd name="T3" fmla="*/ 19 h 110"/>
                <a:gd name="T4" fmla="*/ 1 w 110"/>
                <a:gd name="T5" fmla="*/ 28 h 110"/>
                <a:gd name="T6" fmla="*/ 0 w 110"/>
                <a:gd name="T7" fmla="*/ 37 h 110"/>
                <a:gd name="T8" fmla="*/ 0 w 110"/>
                <a:gd name="T9" fmla="*/ 47 h 110"/>
                <a:gd name="T10" fmla="*/ 1 w 110"/>
                <a:gd name="T11" fmla="*/ 57 h 110"/>
                <a:gd name="T12" fmla="*/ 3 w 110"/>
                <a:gd name="T13" fmla="*/ 66 h 110"/>
                <a:gd name="T14" fmla="*/ 7 w 110"/>
                <a:gd name="T15" fmla="*/ 75 h 110"/>
                <a:gd name="T16" fmla="*/ 12 w 110"/>
                <a:gd name="T17" fmla="*/ 83 h 110"/>
                <a:gd name="T18" fmla="*/ 18 w 110"/>
                <a:gd name="T19" fmla="*/ 90 h 110"/>
                <a:gd name="T20" fmla="*/ 25 w 110"/>
                <a:gd name="T21" fmla="*/ 96 h 110"/>
                <a:gd name="T22" fmla="*/ 33 w 110"/>
                <a:gd name="T23" fmla="*/ 101 h 110"/>
                <a:gd name="T24" fmla="*/ 42 w 110"/>
                <a:gd name="T25" fmla="*/ 105 h 110"/>
                <a:gd name="T26" fmla="*/ 51 w 110"/>
                <a:gd name="T27" fmla="*/ 107 h 110"/>
                <a:gd name="T28" fmla="*/ 61 w 110"/>
                <a:gd name="T29" fmla="*/ 109 h 110"/>
                <a:gd name="T30" fmla="*/ 71 w 110"/>
                <a:gd name="T31" fmla="*/ 108 h 110"/>
                <a:gd name="T32" fmla="*/ 80 w 110"/>
                <a:gd name="T33" fmla="*/ 107 h 110"/>
                <a:gd name="T34" fmla="*/ 89 w 110"/>
                <a:gd name="T35" fmla="*/ 103 h 110"/>
                <a:gd name="T36" fmla="*/ 97 w 110"/>
                <a:gd name="T37" fmla="*/ 99 h 110"/>
                <a:gd name="T38" fmla="*/ 103 w 110"/>
                <a:gd name="T39" fmla="*/ 95 h 110"/>
                <a:gd name="T40" fmla="*/ 104 w 110"/>
                <a:gd name="T41" fmla="*/ 93 h 110"/>
                <a:gd name="T42" fmla="*/ 105 w 110"/>
                <a:gd name="T43" fmla="*/ 91 h 110"/>
                <a:gd name="T44" fmla="*/ 107 w 110"/>
                <a:gd name="T45" fmla="*/ 89 h 110"/>
                <a:gd name="T46" fmla="*/ 109 w 110"/>
                <a:gd name="T47" fmla="*/ 86 h 110"/>
                <a:gd name="T48" fmla="*/ 103 w 110"/>
                <a:gd name="T49" fmla="*/ 91 h 110"/>
                <a:gd name="T50" fmla="*/ 96 w 110"/>
                <a:gd name="T51" fmla="*/ 96 h 110"/>
                <a:gd name="T52" fmla="*/ 88 w 110"/>
                <a:gd name="T53" fmla="*/ 100 h 110"/>
                <a:gd name="T54" fmla="*/ 79 w 110"/>
                <a:gd name="T55" fmla="*/ 103 h 110"/>
                <a:gd name="T56" fmla="*/ 70 w 110"/>
                <a:gd name="T57" fmla="*/ 105 h 110"/>
                <a:gd name="T58" fmla="*/ 61 w 110"/>
                <a:gd name="T59" fmla="*/ 105 h 110"/>
                <a:gd name="T60" fmla="*/ 52 w 110"/>
                <a:gd name="T61" fmla="*/ 104 h 110"/>
                <a:gd name="T62" fmla="*/ 43 w 110"/>
                <a:gd name="T63" fmla="*/ 101 h 110"/>
                <a:gd name="T64" fmla="*/ 35 w 110"/>
                <a:gd name="T65" fmla="*/ 98 h 110"/>
                <a:gd name="T66" fmla="*/ 27 w 110"/>
                <a:gd name="T67" fmla="*/ 93 h 110"/>
                <a:gd name="T68" fmla="*/ 21 w 110"/>
                <a:gd name="T69" fmla="*/ 87 h 110"/>
                <a:gd name="T70" fmla="*/ 15 w 110"/>
                <a:gd name="T71" fmla="*/ 81 h 110"/>
                <a:gd name="T72" fmla="*/ 10 w 110"/>
                <a:gd name="T73" fmla="*/ 73 h 110"/>
                <a:gd name="T74" fmla="*/ 7 w 110"/>
                <a:gd name="T75" fmla="*/ 65 h 110"/>
                <a:gd name="T76" fmla="*/ 4 w 110"/>
                <a:gd name="T77" fmla="*/ 56 h 110"/>
                <a:gd name="T78" fmla="*/ 3 w 110"/>
                <a:gd name="T79" fmla="*/ 47 h 110"/>
                <a:gd name="T80" fmla="*/ 3 w 110"/>
                <a:gd name="T81" fmla="*/ 38 h 110"/>
                <a:gd name="T82" fmla="*/ 5 w 110"/>
                <a:gd name="T83" fmla="*/ 29 h 110"/>
                <a:gd name="T84" fmla="*/ 8 w 110"/>
                <a:gd name="T85" fmla="*/ 20 h 110"/>
                <a:gd name="T86" fmla="*/ 12 w 110"/>
                <a:gd name="T87" fmla="*/ 12 h 110"/>
                <a:gd name="T88" fmla="*/ 17 w 110"/>
                <a:gd name="T89" fmla="*/ 5 h 110"/>
                <a:gd name="T90" fmla="*/ 22 w 110"/>
                <a:gd name="T91" fmla="*/ 0 h 110"/>
                <a:gd name="T92" fmla="*/ 19 w 110"/>
                <a:gd name="T93" fmla="*/ 1 h 110"/>
                <a:gd name="T94" fmla="*/ 17 w 110"/>
                <a:gd name="T95" fmla="*/ 3 h 110"/>
                <a:gd name="T96" fmla="*/ 15 w 110"/>
                <a:gd name="T97" fmla="*/ 4 h 110"/>
                <a:gd name="T98" fmla="*/ 13 w 110"/>
                <a:gd name="T99" fmla="*/ 5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10"/>
                <a:gd name="T152" fmla="*/ 110 w 110"/>
                <a:gd name="T153" fmla="*/ 110 h 1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10">
                  <a:moveTo>
                    <a:pt x="12" y="6"/>
                  </a:move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6" y="72"/>
                  </a:lnTo>
                  <a:lnTo>
                    <a:pt x="7" y="75"/>
                  </a:lnTo>
                  <a:lnTo>
                    <a:pt x="9" y="77"/>
                  </a:lnTo>
                  <a:lnTo>
                    <a:pt x="11" y="80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90"/>
                  </a:lnTo>
                  <a:lnTo>
                    <a:pt x="21" y="92"/>
                  </a:lnTo>
                  <a:lnTo>
                    <a:pt x="23" y="94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9"/>
                  </a:lnTo>
                  <a:lnTo>
                    <a:pt x="33" y="101"/>
                  </a:lnTo>
                  <a:lnTo>
                    <a:pt x="36" y="102"/>
                  </a:lnTo>
                  <a:lnTo>
                    <a:pt x="39" y="103"/>
                  </a:lnTo>
                  <a:lnTo>
                    <a:pt x="42" y="105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1" y="109"/>
                  </a:lnTo>
                  <a:lnTo>
                    <a:pt x="64" y="109"/>
                  </a:lnTo>
                  <a:lnTo>
                    <a:pt x="67" y="109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7" y="107"/>
                  </a:lnTo>
                  <a:lnTo>
                    <a:pt x="80" y="107"/>
                  </a:lnTo>
                  <a:lnTo>
                    <a:pt x="83" y="106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2" y="102"/>
                  </a:lnTo>
                  <a:lnTo>
                    <a:pt x="95" y="101"/>
                  </a:lnTo>
                  <a:lnTo>
                    <a:pt x="97" y="99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3" y="95"/>
                  </a:lnTo>
                  <a:lnTo>
                    <a:pt x="103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5" y="91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9" y="86"/>
                  </a:lnTo>
                  <a:lnTo>
                    <a:pt x="107" y="87"/>
                  </a:lnTo>
                  <a:lnTo>
                    <a:pt x="105" y="89"/>
                  </a:lnTo>
                  <a:lnTo>
                    <a:pt x="103" y="91"/>
                  </a:lnTo>
                  <a:lnTo>
                    <a:pt x="101" y="93"/>
                  </a:lnTo>
                  <a:lnTo>
                    <a:pt x="98" y="95"/>
                  </a:lnTo>
                  <a:lnTo>
                    <a:pt x="96" y="96"/>
                  </a:lnTo>
                  <a:lnTo>
                    <a:pt x="93" y="98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79" y="103"/>
                  </a:lnTo>
                  <a:lnTo>
                    <a:pt x="76" y="104"/>
                  </a:lnTo>
                  <a:lnTo>
                    <a:pt x="73" y="104"/>
                  </a:lnTo>
                  <a:lnTo>
                    <a:pt x="70" y="105"/>
                  </a:lnTo>
                  <a:lnTo>
                    <a:pt x="67" y="105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5" y="104"/>
                  </a:lnTo>
                  <a:lnTo>
                    <a:pt x="52" y="104"/>
                  </a:lnTo>
                  <a:lnTo>
                    <a:pt x="49" y="103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5" y="98"/>
                  </a:lnTo>
                  <a:lnTo>
                    <a:pt x="32" y="96"/>
                  </a:lnTo>
                  <a:lnTo>
                    <a:pt x="30" y="95"/>
                  </a:lnTo>
                  <a:lnTo>
                    <a:pt x="27" y="93"/>
                  </a:lnTo>
                  <a:lnTo>
                    <a:pt x="25" y="91"/>
                  </a:lnTo>
                  <a:lnTo>
                    <a:pt x="23" y="89"/>
                  </a:lnTo>
                  <a:lnTo>
                    <a:pt x="21" y="87"/>
                  </a:lnTo>
                  <a:lnTo>
                    <a:pt x="19" y="85"/>
                  </a:lnTo>
                  <a:lnTo>
                    <a:pt x="17" y="83"/>
                  </a:lnTo>
                  <a:lnTo>
                    <a:pt x="15" y="81"/>
                  </a:lnTo>
                  <a:lnTo>
                    <a:pt x="13" y="78"/>
                  </a:lnTo>
                  <a:lnTo>
                    <a:pt x="12" y="76"/>
                  </a:lnTo>
                  <a:lnTo>
                    <a:pt x="10" y="73"/>
                  </a:lnTo>
                  <a:lnTo>
                    <a:pt x="9" y="71"/>
                  </a:lnTo>
                  <a:lnTo>
                    <a:pt x="8" y="68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4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5" y="29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6"/>
                  </a:lnTo>
                </a:path>
              </a:pathLst>
            </a:custGeom>
            <a:solidFill>
              <a:srgbClr val="AB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54" name="Freeform 292"/>
            <p:cNvSpPr>
              <a:spLocks/>
            </p:cNvSpPr>
            <p:nvPr/>
          </p:nvSpPr>
          <p:spPr bwMode="auto">
            <a:xfrm>
              <a:off x="3056" y="1952"/>
              <a:ext cx="111" cy="111"/>
            </a:xfrm>
            <a:custGeom>
              <a:avLst/>
              <a:gdLst>
                <a:gd name="T0" fmla="*/ 12 w 111"/>
                <a:gd name="T1" fmla="*/ 9 h 111"/>
                <a:gd name="T2" fmla="*/ 7 w 111"/>
                <a:gd name="T3" fmla="*/ 17 h 111"/>
                <a:gd name="T4" fmla="*/ 3 w 111"/>
                <a:gd name="T5" fmla="*/ 25 h 111"/>
                <a:gd name="T6" fmla="*/ 1 w 111"/>
                <a:gd name="T7" fmla="*/ 34 h 111"/>
                <a:gd name="T8" fmla="*/ 0 w 111"/>
                <a:gd name="T9" fmla="*/ 43 h 111"/>
                <a:gd name="T10" fmla="*/ 0 w 111"/>
                <a:gd name="T11" fmla="*/ 53 h 111"/>
                <a:gd name="T12" fmla="*/ 2 w 111"/>
                <a:gd name="T13" fmla="*/ 62 h 111"/>
                <a:gd name="T14" fmla="*/ 4 w 111"/>
                <a:gd name="T15" fmla="*/ 71 h 111"/>
                <a:gd name="T16" fmla="*/ 9 w 111"/>
                <a:gd name="T17" fmla="*/ 79 h 111"/>
                <a:gd name="T18" fmla="*/ 14 w 111"/>
                <a:gd name="T19" fmla="*/ 87 h 111"/>
                <a:gd name="T20" fmla="*/ 20 w 111"/>
                <a:gd name="T21" fmla="*/ 93 h 111"/>
                <a:gd name="T22" fmla="*/ 27 w 111"/>
                <a:gd name="T23" fmla="*/ 99 h 111"/>
                <a:gd name="T24" fmla="*/ 35 w 111"/>
                <a:gd name="T25" fmla="*/ 103 h 111"/>
                <a:gd name="T26" fmla="*/ 44 w 111"/>
                <a:gd name="T27" fmla="*/ 107 h 111"/>
                <a:gd name="T28" fmla="*/ 53 w 111"/>
                <a:gd name="T29" fmla="*/ 109 h 111"/>
                <a:gd name="T30" fmla="*/ 62 w 111"/>
                <a:gd name="T31" fmla="*/ 110 h 111"/>
                <a:gd name="T32" fmla="*/ 72 w 111"/>
                <a:gd name="T33" fmla="*/ 109 h 111"/>
                <a:gd name="T34" fmla="*/ 81 w 111"/>
                <a:gd name="T35" fmla="*/ 107 h 111"/>
                <a:gd name="T36" fmla="*/ 90 w 111"/>
                <a:gd name="T37" fmla="*/ 103 h 111"/>
                <a:gd name="T38" fmla="*/ 98 w 111"/>
                <a:gd name="T39" fmla="*/ 99 h 111"/>
                <a:gd name="T40" fmla="*/ 104 w 111"/>
                <a:gd name="T41" fmla="*/ 94 h 111"/>
                <a:gd name="T42" fmla="*/ 105 w 111"/>
                <a:gd name="T43" fmla="*/ 92 h 111"/>
                <a:gd name="T44" fmla="*/ 107 w 111"/>
                <a:gd name="T45" fmla="*/ 89 h 111"/>
                <a:gd name="T46" fmla="*/ 108 w 111"/>
                <a:gd name="T47" fmla="*/ 86 h 111"/>
                <a:gd name="T48" fmla="*/ 110 w 111"/>
                <a:gd name="T49" fmla="*/ 83 h 111"/>
                <a:gd name="T50" fmla="*/ 104 w 111"/>
                <a:gd name="T51" fmla="*/ 89 h 111"/>
                <a:gd name="T52" fmla="*/ 98 w 111"/>
                <a:gd name="T53" fmla="*/ 94 h 111"/>
                <a:gd name="T54" fmla="*/ 91 w 111"/>
                <a:gd name="T55" fmla="*/ 99 h 111"/>
                <a:gd name="T56" fmla="*/ 83 w 111"/>
                <a:gd name="T57" fmla="*/ 102 h 111"/>
                <a:gd name="T58" fmla="*/ 74 w 111"/>
                <a:gd name="T59" fmla="*/ 105 h 111"/>
                <a:gd name="T60" fmla="*/ 66 w 111"/>
                <a:gd name="T61" fmla="*/ 106 h 111"/>
                <a:gd name="T62" fmla="*/ 56 w 111"/>
                <a:gd name="T63" fmla="*/ 106 h 111"/>
                <a:gd name="T64" fmla="*/ 48 w 111"/>
                <a:gd name="T65" fmla="*/ 104 h 111"/>
                <a:gd name="T66" fmla="*/ 39 w 111"/>
                <a:gd name="T67" fmla="*/ 101 h 111"/>
                <a:gd name="T68" fmla="*/ 32 w 111"/>
                <a:gd name="T69" fmla="*/ 97 h 111"/>
                <a:gd name="T70" fmla="*/ 25 w 111"/>
                <a:gd name="T71" fmla="*/ 92 h 111"/>
                <a:gd name="T72" fmla="*/ 18 w 111"/>
                <a:gd name="T73" fmla="*/ 87 h 111"/>
                <a:gd name="T74" fmla="*/ 13 w 111"/>
                <a:gd name="T75" fmla="*/ 80 h 111"/>
                <a:gd name="T76" fmla="*/ 9 w 111"/>
                <a:gd name="T77" fmla="*/ 72 h 111"/>
                <a:gd name="T78" fmla="*/ 6 w 111"/>
                <a:gd name="T79" fmla="*/ 64 h 111"/>
                <a:gd name="T80" fmla="*/ 4 w 111"/>
                <a:gd name="T81" fmla="*/ 56 h 111"/>
                <a:gd name="T82" fmla="*/ 3 w 111"/>
                <a:gd name="T83" fmla="*/ 47 h 111"/>
                <a:gd name="T84" fmla="*/ 4 w 111"/>
                <a:gd name="T85" fmla="*/ 38 h 111"/>
                <a:gd name="T86" fmla="*/ 6 w 111"/>
                <a:gd name="T87" fmla="*/ 29 h 111"/>
                <a:gd name="T88" fmla="*/ 9 w 111"/>
                <a:gd name="T89" fmla="*/ 21 h 111"/>
                <a:gd name="T90" fmla="*/ 13 w 111"/>
                <a:gd name="T91" fmla="*/ 14 h 111"/>
                <a:gd name="T92" fmla="*/ 18 w 111"/>
                <a:gd name="T93" fmla="*/ 7 h 111"/>
                <a:gd name="T94" fmla="*/ 25 w 111"/>
                <a:gd name="T95" fmla="*/ 1 h 111"/>
                <a:gd name="T96" fmla="*/ 24 w 111"/>
                <a:gd name="T97" fmla="*/ 0 h 111"/>
                <a:gd name="T98" fmla="*/ 21 w 111"/>
                <a:gd name="T99" fmla="*/ 2 h 111"/>
                <a:gd name="T100" fmla="*/ 18 w 111"/>
                <a:gd name="T101" fmla="*/ 3 h 111"/>
                <a:gd name="T102" fmla="*/ 16 w 111"/>
                <a:gd name="T103" fmla="*/ 4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1"/>
                <a:gd name="T157" fmla="*/ 0 h 111"/>
                <a:gd name="T158" fmla="*/ 111 w 111"/>
                <a:gd name="T159" fmla="*/ 111 h 1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1" h="111">
                  <a:moveTo>
                    <a:pt x="15" y="5"/>
                  </a:moveTo>
                  <a:lnTo>
                    <a:pt x="14" y="7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4" y="87"/>
                  </a:lnTo>
                  <a:lnTo>
                    <a:pt x="16" y="89"/>
                  </a:lnTo>
                  <a:lnTo>
                    <a:pt x="18" y="91"/>
                  </a:lnTo>
                  <a:lnTo>
                    <a:pt x="20" y="93"/>
                  </a:lnTo>
                  <a:lnTo>
                    <a:pt x="22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5" y="103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7" y="108"/>
                  </a:lnTo>
                  <a:lnTo>
                    <a:pt x="50" y="108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9" y="109"/>
                  </a:lnTo>
                  <a:lnTo>
                    <a:pt x="62" y="110"/>
                  </a:lnTo>
                  <a:lnTo>
                    <a:pt x="66" y="109"/>
                  </a:lnTo>
                  <a:lnTo>
                    <a:pt x="69" y="109"/>
                  </a:lnTo>
                  <a:lnTo>
                    <a:pt x="72" y="109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81" y="107"/>
                  </a:lnTo>
                  <a:lnTo>
                    <a:pt x="84" y="106"/>
                  </a:lnTo>
                  <a:lnTo>
                    <a:pt x="87" y="105"/>
                  </a:lnTo>
                  <a:lnTo>
                    <a:pt x="90" y="103"/>
                  </a:lnTo>
                  <a:lnTo>
                    <a:pt x="92" y="102"/>
                  </a:lnTo>
                  <a:lnTo>
                    <a:pt x="95" y="100"/>
                  </a:lnTo>
                  <a:lnTo>
                    <a:pt x="98" y="99"/>
                  </a:lnTo>
                  <a:lnTo>
                    <a:pt x="100" y="97"/>
                  </a:lnTo>
                  <a:lnTo>
                    <a:pt x="102" y="95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09" y="84"/>
                  </a:lnTo>
                  <a:lnTo>
                    <a:pt x="110" y="83"/>
                  </a:lnTo>
                  <a:lnTo>
                    <a:pt x="108" y="84"/>
                  </a:lnTo>
                  <a:lnTo>
                    <a:pt x="106" y="87"/>
                  </a:lnTo>
                  <a:lnTo>
                    <a:pt x="104" y="89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3" y="97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6" y="101"/>
                  </a:lnTo>
                  <a:lnTo>
                    <a:pt x="83" y="102"/>
                  </a:lnTo>
                  <a:lnTo>
                    <a:pt x="80" y="103"/>
                  </a:lnTo>
                  <a:lnTo>
                    <a:pt x="77" y="104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69" y="106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6"/>
                  </a:lnTo>
                  <a:lnTo>
                    <a:pt x="53" y="105"/>
                  </a:lnTo>
                  <a:lnTo>
                    <a:pt x="50" y="105"/>
                  </a:lnTo>
                  <a:lnTo>
                    <a:pt x="48" y="104"/>
                  </a:lnTo>
                  <a:lnTo>
                    <a:pt x="45" y="103"/>
                  </a:lnTo>
                  <a:lnTo>
                    <a:pt x="42" y="102"/>
                  </a:lnTo>
                  <a:lnTo>
                    <a:pt x="39" y="101"/>
                  </a:lnTo>
                  <a:lnTo>
                    <a:pt x="37" y="100"/>
                  </a:lnTo>
                  <a:lnTo>
                    <a:pt x="34" y="99"/>
                  </a:lnTo>
                  <a:lnTo>
                    <a:pt x="32" y="97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7" y="84"/>
                  </a:lnTo>
                  <a:lnTo>
                    <a:pt x="15" y="82"/>
                  </a:lnTo>
                  <a:lnTo>
                    <a:pt x="13" y="80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9" y="72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B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55" name="Freeform 293"/>
            <p:cNvSpPr>
              <a:spLocks/>
            </p:cNvSpPr>
            <p:nvPr/>
          </p:nvSpPr>
          <p:spPr bwMode="auto">
            <a:xfrm>
              <a:off x="3058" y="1951"/>
              <a:ext cx="110" cy="110"/>
            </a:xfrm>
            <a:custGeom>
              <a:avLst/>
              <a:gdLst>
                <a:gd name="T0" fmla="*/ 15 w 110"/>
                <a:gd name="T1" fmla="*/ 7 h 110"/>
                <a:gd name="T2" fmla="*/ 10 w 110"/>
                <a:gd name="T3" fmla="*/ 14 h 110"/>
                <a:gd name="T4" fmla="*/ 6 w 110"/>
                <a:gd name="T5" fmla="*/ 22 h 110"/>
                <a:gd name="T6" fmla="*/ 2 w 110"/>
                <a:gd name="T7" fmla="*/ 30 h 110"/>
                <a:gd name="T8" fmla="*/ 0 w 110"/>
                <a:gd name="T9" fmla="*/ 39 h 110"/>
                <a:gd name="T10" fmla="*/ 0 w 110"/>
                <a:gd name="T11" fmla="*/ 48 h 110"/>
                <a:gd name="T12" fmla="*/ 0 w 110"/>
                <a:gd name="T13" fmla="*/ 57 h 110"/>
                <a:gd name="T14" fmla="*/ 2 w 110"/>
                <a:gd name="T15" fmla="*/ 66 h 110"/>
                <a:gd name="T16" fmla="*/ 6 w 110"/>
                <a:gd name="T17" fmla="*/ 74 h 110"/>
                <a:gd name="T18" fmla="*/ 10 w 110"/>
                <a:gd name="T19" fmla="*/ 82 h 110"/>
                <a:gd name="T20" fmla="*/ 15 w 110"/>
                <a:gd name="T21" fmla="*/ 89 h 110"/>
                <a:gd name="T22" fmla="*/ 22 w 110"/>
                <a:gd name="T23" fmla="*/ 95 h 110"/>
                <a:gd name="T24" fmla="*/ 29 w 110"/>
                <a:gd name="T25" fmla="*/ 100 h 110"/>
                <a:gd name="T26" fmla="*/ 36 w 110"/>
                <a:gd name="T27" fmla="*/ 104 h 110"/>
                <a:gd name="T28" fmla="*/ 45 w 110"/>
                <a:gd name="T29" fmla="*/ 107 h 110"/>
                <a:gd name="T30" fmla="*/ 54 w 110"/>
                <a:gd name="T31" fmla="*/ 108 h 110"/>
                <a:gd name="T32" fmla="*/ 63 w 110"/>
                <a:gd name="T33" fmla="*/ 108 h 110"/>
                <a:gd name="T34" fmla="*/ 72 w 110"/>
                <a:gd name="T35" fmla="*/ 107 h 110"/>
                <a:gd name="T36" fmla="*/ 81 w 110"/>
                <a:gd name="T37" fmla="*/ 105 h 110"/>
                <a:gd name="T38" fmla="*/ 89 w 110"/>
                <a:gd name="T39" fmla="*/ 101 h 110"/>
                <a:gd name="T40" fmla="*/ 96 w 110"/>
                <a:gd name="T41" fmla="*/ 96 h 110"/>
                <a:gd name="T42" fmla="*/ 103 w 110"/>
                <a:gd name="T43" fmla="*/ 91 h 110"/>
                <a:gd name="T44" fmla="*/ 105 w 110"/>
                <a:gd name="T45" fmla="*/ 87 h 110"/>
                <a:gd name="T46" fmla="*/ 106 w 110"/>
                <a:gd name="T47" fmla="*/ 84 h 110"/>
                <a:gd name="T48" fmla="*/ 107 w 110"/>
                <a:gd name="T49" fmla="*/ 82 h 110"/>
                <a:gd name="T50" fmla="*/ 108 w 110"/>
                <a:gd name="T51" fmla="*/ 79 h 110"/>
                <a:gd name="T52" fmla="*/ 106 w 110"/>
                <a:gd name="T53" fmla="*/ 82 h 110"/>
                <a:gd name="T54" fmla="*/ 100 w 110"/>
                <a:gd name="T55" fmla="*/ 88 h 110"/>
                <a:gd name="T56" fmla="*/ 94 w 110"/>
                <a:gd name="T57" fmla="*/ 94 h 110"/>
                <a:gd name="T58" fmla="*/ 87 w 110"/>
                <a:gd name="T59" fmla="*/ 98 h 110"/>
                <a:gd name="T60" fmla="*/ 80 w 110"/>
                <a:gd name="T61" fmla="*/ 101 h 110"/>
                <a:gd name="T62" fmla="*/ 72 w 110"/>
                <a:gd name="T63" fmla="*/ 104 h 110"/>
                <a:gd name="T64" fmla="*/ 63 w 110"/>
                <a:gd name="T65" fmla="*/ 105 h 110"/>
                <a:gd name="T66" fmla="*/ 54 w 110"/>
                <a:gd name="T67" fmla="*/ 105 h 110"/>
                <a:gd name="T68" fmla="*/ 46 w 110"/>
                <a:gd name="T69" fmla="*/ 103 h 110"/>
                <a:gd name="T70" fmla="*/ 38 w 110"/>
                <a:gd name="T71" fmla="*/ 100 h 110"/>
                <a:gd name="T72" fmla="*/ 31 w 110"/>
                <a:gd name="T73" fmla="*/ 97 h 110"/>
                <a:gd name="T74" fmla="*/ 24 w 110"/>
                <a:gd name="T75" fmla="*/ 92 h 110"/>
                <a:gd name="T76" fmla="*/ 18 w 110"/>
                <a:gd name="T77" fmla="*/ 86 h 110"/>
                <a:gd name="T78" fmla="*/ 13 w 110"/>
                <a:gd name="T79" fmla="*/ 80 h 110"/>
                <a:gd name="T80" fmla="*/ 9 w 110"/>
                <a:gd name="T81" fmla="*/ 73 h 110"/>
                <a:gd name="T82" fmla="*/ 6 w 110"/>
                <a:gd name="T83" fmla="*/ 65 h 110"/>
                <a:gd name="T84" fmla="*/ 4 w 110"/>
                <a:gd name="T85" fmla="*/ 57 h 110"/>
                <a:gd name="T86" fmla="*/ 3 w 110"/>
                <a:gd name="T87" fmla="*/ 48 h 110"/>
                <a:gd name="T88" fmla="*/ 4 w 110"/>
                <a:gd name="T89" fmla="*/ 39 h 110"/>
                <a:gd name="T90" fmla="*/ 6 w 110"/>
                <a:gd name="T91" fmla="*/ 31 h 110"/>
                <a:gd name="T92" fmla="*/ 9 w 110"/>
                <a:gd name="T93" fmla="*/ 23 h 110"/>
                <a:gd name="T94" fmla="*/ 13 w 110"/>
                <a:gd name="T95" fmla="*/ 16 h 110"/>
                <a:gd name="T96" fmla="*/ 18 w 110"/>
                <a:gd name="T97" fmla="*/ 10 h 110"/>
                <a:gd name="T98" fmla="*/ 24 w 110"/>
                <a:gd name="T99" fmla="*/ 4 h 110"/>
                <a:gd name="T100" fmla="*/ 30 w 110"/>
                <a:gd name="T101" fmla="*/ 0 h 110"/>
                <a:gd name="T102" fmla="*/ 27 w 110"/>
                <a:gd name="T103" fmla="*/ 0 h 110"/>
                <a:gd name="T104" fmla="*/ 24 w 110"/>
                <a:gd name="T105" fmla="*/ 1 h 110"/>
                <a:gd name="T106" fmla="*/ 22 w 110"/>
                <a:gd name="T107" fmla="*/ 2 h 110"/>
                <a:gd name="T108" fmla="*/ 19 w 110"/>
                <a:gd name="T109" fmla="*/ 4 h 1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110"/>
                <a:gd name="T167" fmla="*/ 110 w 110"/>
                <a:gd name="T168" fmla="*/ 110 h 1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110">
                  <a:moveTo>
                    <a:pt x="19" y="4"/>
                  </a:moveTo>
                  <a:lnTo>
                    <a:pt x="17" y="5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8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3" y="86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4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5" y="107"/>
                  </a:lnTo>
                  <a:lnTo>
                    <a:pt x="48" y="107"/>
                  </a:lnTo>
                  <a:lnTo>
                    <a:pt x="51" y="108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0" y="109"/>
                  </a:lnTo>
                  <a:lnTo>
                    <a:pt x="63" y="108"/>
                  </a:lnTo>
                  <a:lnTo>
                    <a:pt x="66" y="108"/>
                  </a:lnTo>
                  <a:lnTo>
                    <a:pt x="69" y="108"/>
                  </a:lnTo>
                  <a:lnTo>
                    <a:pt x="72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1" y="105"/>
                  </a:lnTo>
                  <a:lnTo>
                    <a:pt x="84" y="104"/>
                  </a:lnTo>
                  <a:lnTo>
                    <a:pt x="86" y="102"/>
                  </a:lnTo>
                  <a:lnTo>
                    <a:pt x="89" y="101"/>
                  </a:lnTo>
                  <a:lnTo>
                    <a:pt x="91" y="100"/>
                  </a:lnTo>
                  <a:lnTo>
                    <a:pt x="94" y="98"/>
                  </a:lnTo>
                  <a:lnTo>
                    <a:pt x="96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3" y="91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6"/>
                  </a:lnTo>
                  <a:lnTo>
                    <a:pt x="106" y="85"/>
                  </a:lnTo>
                  <a:lnTo>
                    <a:pt x="106" y="84"/>
                  </a:lnTo>
                  <a:lnTo>
                    <a:pt x="107" y="84"/>
                  </a:lnTo>
                  <a:lnTo>
                    <a:pt x="107" y="83"/>
                  </a:lnTo>
                  <a:lnTo>
                    <a:pt x="107" y="82"/>
                  </a:lnTo>
                  <a:lnTo>
                    <a:pt x="108" y="81"/>
                  </a:lnTo>
                  <a:lnTo>
                    <a:pt x="108" y="80"/>
                  </a:lnTo>
                  <a:lnTo>
                    <a:pt x="108" y="79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106" y="82"/>
                  </a:lnTo>
                  <a:lnTo>
                    <a:pt x="104" y="84"/>
                  </a:lnTo>
                  <a:lnTo>
                    <a:pt x="102" y="86"/>
                  </a:lnTo>
                  <a:lnTo>
                    <a:pt x="100" y="88"/>
                  </a:lnTo>
                  <a:lnTo>
                    <a:pt x="98" y="90"/>
                  </a:lnTo>
                  <a:lnTo>
                    <a:pt x="96" y="92"/>
                  </a:lnTo>
                  <a:lnTo>
                    <a:pt x="94" y="94"/>
                  </a:lnTo>
                  <a:lnTo>
                    <a:pt x="92" y="95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5" y="99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4" y="103"/>
                  </a:lnTo>
                  <a:lnTo>
                    <a:pt x="72" y="104"/>
                  </a:lnTo>
                  <a:lnTo>
                    <a:pt x="69" y="104"/>
                  </a:lnTo>
                  <a:lnTo>
                    <a:pt x="66" y="105"/>
                  </a:lnTo>
                  <a:lnTo>
                    <a:pt x="63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0" y="101"/>
                  </a:lnTo>
                  <a:lnTo>
                    <a:pt x="38" y="100"/>
                  </a:lnTo>
                  <a:lnTo>
                    <a:pt x="35" y="99"/>
                  </a:lnTo>
                  <a:lnTo>
                    <a:pt x="33" y="98"/>
                  </a:lnTo>
                  <a:lnTo>
                    <a:pt x="31" y="97"/>
                  </a:lnTo>
                  <a:lnTo>
                    <a:pt x="28" y="95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5"/>
                  </a:lnTo>
                  <a:lnTo>
                    <a:pt x="9" y="73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4"/>
                  </a:lnTo>
                </a:path>
              </a:pathLst>
            </a:custGeom>
            <a:solidFill>
              <a:srgbClr val="B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56" name="Freeform 294"/>
            <p:cNvSpPr>
              <a:spLocks/>
            </p:cNvSpPr>
            <p:nvPr/>
          </p:nvSpPr>
          <p:spPr bwMode="auto">
            <a:xfrm>
              <a:off x="3060" y="1949"/>
              <a:ext cx="110" cy="110"/>
            </a:xfrm>
            <a:custGeom>
              <a:avLst/>
              <a:gdLst>
                <a:gd name="T0" fmla="*/ 19 w 110"/>
                <a:gd name="T1" fmla="*/ 6 h 110"/>
                <a:gd name="T2" fmla="*/ 13 w 110"/>
                <a:gd name="T3" fmla="*/ 12 h 110"/>
                <a:gd name="T4" fmla="*/ 8 w 110"/>
                <a:gd name="T5" fmla="*/ 19 h 110"/>
                <a:gd name="T6" fmla="*/ 4 w 110"/>
                <a:gd name="T7" fmla="*/ 27 h 110"/>
                <a:gd name="T8" fmla="*/ 1 w 110"/>
                <a:gd name="T9" fmla="*/ 35 h 110"/>
                <a:gd name="T10" fmla="*/ 0 w 110"/>
                <a:gd name="T11" fmla="*/ 44 h 110"/>
                <a:gd name="T12" fmla="*/ 0 w 110"/>
                <a:gd name="T13" fmla="*/ 53 h 110"/>
                <a:gd name="T14" fmla="*/ 1 w 110"/>
                <a:gd name="T15" fmla="*/ 61 h 110"/>
                <a:gd name="T16" fmla="*/ 3 w 110"/>
                <a:gd name="T17" fmla="*/ 70 h 110"/>
                <a:gd name="T18" fmla="*/ 7 w 110"/>
                <a:gd name="T19" fmla="*/ 78 h 110"/>
                <a:gd name="T20" fmla="*/ 11 w 110"/>
                <a:gd name="T21" fmla="*/ 85 h 110"/>
                <a:gd name="T22" fmla="*/ 17 w 110"/>
                <a:gd name="T23" fmla="*/ 91 h 110"/>
                <a:gd name="T24" fmla="*/ 23 w 110"/>
                <a:gd name="T25" fmla="*/ 97 h 110"/>
                <a:gd name="T26" fmla="*/ 30 w 110"/>
                <a:gd name="T27" fmla="*/ 101 h 110"/>
                <a:gd name="T28" fmla="*/ 38 w 110"/>
                <a:gd name="T29" fmla="*/ 105 h 110"/>
                <a:gd name="T30" fmla="*/ 46 w 110"/>
                <a:gd name="T31" fmla="*/ 107 h 110"/>
                <a:gd name="T32" fmla="*/ 55 w 110"/>
                <a:gd name="T33" fmla="*/ 109 h 110"/>
                <a:gd name="T34" fmla="*/ 64 w 110"/>
                <a:gd name="T35" fmla="*/ 108 h 110"/>
                <a:gd name="T36" fmla="*/ 73 w 110"/>
                <a:gd name="T37" fmla="*/ 107 h 110"/>
                <a:gd name="T38" fmla="*/ 81 w 110"/>
                <a:gd name="T39" fmla="*/ 104 h 110"/>
                <a:gd name="T40" fmla="*/ 89 w 110"/>
                <a:gd name="T41" fmla="*/ 100 h 110"/>
                <a:gd name="T42" fmla="*/ 96 w 110"/>
                <a:gd name="T43" fmla="*/ 95 h 110"/>
                <a:gd name="T44" fmla="*/ 102 w 110"/>
                <a:gd name="T45" fmla="*/ 89 h 110"/>
                <a:gd name="T46" fmla="*/ 106 w 110"/>
                <a:gd name="T47" fmla="*/ 84 h 110"/>
                <a:gd name="T48" fmla="*/ 107 w 110"/>
                <a:gd name="T49" fmla="*/ 81 h 110"/>
                <a:gd name="T50" fmla="*/ 107 w 110"/>
                <a:gd name="T51" fmla="*/ 78 h 110"/>
                <a:gd name="T52" fmla="*/ 108 w 110"/>
                <a:gd name="T53" fmla="*/ 75 h 110"/>
                <a:gd name="T54" fmla="*/ 108 w 110"/>
                <a:gd name="T55" fmla="*/ 74 h 110"/>
                <a:gd name="T56" fmla="*/ 104 w 110"/>
                <a:gd name="T57" fmla="*/ 81 h 110"/>
                <a:gd name="T58" fmla="*/ 99 w 110"/>
                <a:gd name="T59" fmla="*/ 87 h 110"/>
                <a:gd name="T60" fmla="*/ 94 w 110"/>
                <a:gd name="T61" fmla="*/ 92 h 110"/>
                <a:gd name="T62" fmla="*/ 87 w 110"/>
                <a:gd name="T63" fmla="*/ 97 h 110"/>
                <a:gd name="T64" fmla="*/ 80 w 110"/>
                <a:gd name="T65" fmla="*/ 101 h 110"/>
                <a:gd name="T66" fmla="*/ 72 w 110"/>
                <a:gd name="T67" fmla="*/ 103 h 110"/>
                <a:gd name="T68" fmla="*/ 64 w 110"/>
                <a:gd name="T69" fmla="*/ 105 h 110"/>
                <a:gd name="T70" fmla="*/ 56 w 110"/>
                <a:gd name="T71" fmla="*/ 105 h 110"/>
                <a:gd name="T72" fmla="*/ 47 w 110"/>
                <a:gd name="T73" fmla="*/ 104 h 110"/>
                <a:gd name="T74" fmla="*/ 39 w 110"/>
                <a:gd name="T75" fmla="*/ 102 h 110"/>
                <a:gd name="T76" fmla="*/ 32 w 110"/>
                <a:gd name="T77" fmla="*/ 98 h 110"/>
                <a:gd name="T78" fmla="*/ 25 w 110"/>
                <a:gd name="T79" fmla="*/ 94 h 110"/>
                <a:gd name="T80" fmla="*/ 19 w 110"/>
                <a:gd name="T81" fmla="*/ 89 h 110"/>
                <a:gd name="T82" fmla="*/ 14 w 110"/>
                <a:gd name="T83" fmla="*/ 83 h 110"/>
                <a:gd name="T84" fmla="*/ 10 w 110"/>
                <a:gd name="T85" fmla="*/ 76 h 110"/>
                <a:gd name="T86" fmla="*/ 6 w 110"/>
                <a:gd name="T87" fmla="*/ 69 h 110"/>
                <a:gd name="T88" fmla="*/ 4 w 110"/>
                <a:gd name="T89" fmla="*/ 61 h 110"/>
                <a:gd name="T90" fmla="*/ 3 w 110"/>
                <a:gd name="T91" fmla="*/ 52 h 110"/>
                <a:gd name="T92" fmla="*/ 3 w 110"/>
                <a:gd name="T93" fmla="*/ 44 h 110"/>
                <a:gd name="T94" fmla="*/ 5 w 110"/>
                <a:gd name="T95" fmla="*/ 36 h 110"/>
                <a:gd name="T96" fmla="*/ 7 w 110"/>
                <a:gd name="T97" fmla="*/ 28 h 110"/>
                <a:gd name="T98" fmla="*/ 11 w 110"/>
                <a:gd name="T99" fmla="*/ 21 h 110"/>
                <a:gd name="T100" fmla="*/ 16 w 110"/>
                <a:gd name="T101" fmla="*/ 14 h 110"/>
                <a:gd name="T102" fmla="*/ 21 w 110"/>
                <a:gd name="T103" fmla="*/ 9 h 110"/>
                <a:gd name="T104" fmla="*/ 27 w 110"/>
                <a:gd name="T105" fmla="*/ 4 h 110"/>
                <a:gd name="T106" fmla="*/ 34 w 110"/>
                <a:gd name="T107" fmla="*/ 0 h 110"/>
                <a:gd name="T108" fmla="*/ 33 w 110"/>
                <a:gd name="T109" fmla="*/ 0 h 110"/>
                <a:gd name="T110" fmla="*/ 30 w 110"/>
                <a:gd name="T111" fmla="*/ 1 h 110"/>
                <a:gd name="T112" fmla="*/ 27 w 110"/>
                <a:gd name="T113" fmla="*/ 1 h 110"/>
                <a:gd name="T114" fmla="*/ 24 w 110"/>
                <a:gd name="T115" fmla="*/ 2 h 1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110"/>
                <a:gd name="T176" fmla="*/ 110 w 110"/>
                <a:gd name="T177" fmla="*/ 110 h 1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110">
                  <a:moveTo>
                    <a:pt x="23" y="3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10" y="83"/>
                  </a:lnTo>
                  <a:lnTo>
                    <a:pt x="11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1" y="95"/>
                  </a:lnTo>
                  <a:lnTo>
                    <a:pt x="23" y="97"/>
                  </a:lnTo>
                  <a:lnTo>
                    <a:pt x="25" y="98"/>
                  </a:lnTo>
                  <a:lnTo>
                    <a:pt x="28" y="100"/>
                  </a:lnTo>
                  <a:lnTo>
                    <a:pt x="30" y="101"/>
                  </a:lnTo>
                  <a:lnTo>
                    <a:pt x="33" y="103"/>
                  </a:lnTo>
                  <a:lnTo>
                    <a:pt x="35" y="104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9" y="108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58" y="109"/>
                  </a:lnTo>
                  <a:lnTo>
                    <a:pt x="61" y="109"/>
                  </a:lnTo>
                  <a:lnTo>
                    <a:pt x="64" y="108"/>
                  </a:lnTo>
                  <a:lnTo>
                    <a:pt x="67" y="108"/>
                  </a:lnTo>
                  <a:lnTo>
                    <a:pt x="70" y="107"/>
                  </a:lnTo>
                  <a:lnTo>
                    <a:pt x="73" y="107"/>
                  </a:lnTo>
                  <a:lnTo>
                    <a:pt x="76" y="106"/>
                  </a:lnTo>
                  <a:lnTo>
                    <a:pt x="79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9" y="100"/>
                  </a:lnTo>
                  <a:lnTo>
                    <a:pt x="91" y="98"/>
                  </a:lnTo>
                  <a:lnTo>
                    <a:pt x="94" y="97"/>
                  </a:lnTo>
                  <a:lnTo>
                    <a:pt x="96" y="95"/>
                  </a:lnTo>
                  <a:lnTo>
                    <a:pt x="98" y="93"/>
                  </a:lnTo>
                  <a:lnTo>
                    <a:pt x="100" y="91"/>
                  </a:lnTo>
                  <a:lnTo>
                    <a:pt x="102" y="89"/>
                  </a:lnTo>
                  <a:lnTo>
                    <a:pt x="104" y="87"/>
                  </a:lnTo>
                  <a:lnTo>
                    <a:pt x="105" y="85"/>
                  </a:lnTo>
                  <a:lnTo>
                    <a:pt x="106" y="84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7" y="81"/>
                  </a:lnTo>
                  <a:lnTo>
                    <a:pt x="107" y="80"/>
                  </a:lnTo>
                  <a:lnTo>
                    <a:pt x="107" y="79"/>
                  </a:lnTo>
                  <a:lnTo>
                    <a:pt x="107" y="78"/>
                  </a:lnTo>
                  <a:lnTo>
                    <a:pt x="108" y="77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4"/>
                  </a:lnTo>
                  <a:lnTo>
                    <a:pt x="109" y="73"/>
                  </a:lnTo>
                  <a:lnTo>
                    <a:pt x="108" y="74"/>
                  </a:lnTo>
                  <a:lnTo>
                    <a:pt x="107" y="76"/>
                  </a:lnTo>
                  <a:lnTo>
                    <a:pt x="106" y="78"/>
                  </a:lnTo>
                  <a:lnTo>
                    <a:pt x="104" y="81"/>
                  </a:lnTo>
                  <a:lnTo>
                    <a:pt x="103" y="83"/>
                  </a:lnTo>
                  <a:lnTo>
                    <a:pt x="101" y="85"/>
                  </a:lnTo>
                  <a:lnTo>
                    <a:pt x="99" y="87"/>
                  </a:lnTo>
                  <a:lnTo>
                    <a:pt x="98" y="89"/>
                  </a:lnTo>
                  <a:lnTo>
                    <a:pt x="96" y="91"/>
                  </a:lnTo>
                  <a:lnTo>
                    <a:pt x="94" y="92"/>
                  </a:lnTo>
                  <a:lnTo>
                    <a:pt x="92" y="94"/>
                  </a:lnTo>
                  <a:lnTo>
                    <a:pt x="89" y="96"/>
                  </a:lnTo>
                  <a:lnTo>
                    <a:pt x="87" y="97"/>
                  </a:lnTo>
                  <a:lnTo>
                    <a:pt x="85" y="98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5" y="103"/>
                  </a:lnTo>
                  <a:lnTo>
                    <a:pt x="72" y="103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6" y="105"/>
                  </a:lnTo>
                  <a:lnTo>
                    <a:pt x="53" y="105"/>
                  </a:lnTo>
                  <a:lnTo>
                    <a:pt x="50" y="104"/>
                  </a:lnTo>
                  <a:lnTo>
                    <a:pt x="47" y="104"/>
                  </a:lnTo>
                  <a:lnTo>
                    <a:pt x="44" y="103"/>
                  </a:lnTo>
                  <a:lnTo>
                    <a:pt x="42" y="103"/>
                  </a:lnTo>
                  <a:lnTo>
                    <a:pt x="39" y="102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19" y="89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2" y="81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8"/>
                  </a:lnTo>
                  <a:lnTo>
                    <a:pt x="3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3"/>
                  </a:lnTo>
                </a:path>
              </a:pathLst>
            </a:custGeom>
            <a:solidFill>
              <a:srgbClr val="BF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57" name="Freeform 295"/>
            <p:cNvSpPr>
              <a:spLocks/>
            </p:cNvSpPr>
            <p:nvPr/>
          </p:nvSpPr>
          <p:spPr bwMode="auto">
            <a:xfrm>
              <a:off x="3062" y="1948"/>
              <a:ext cx="109" cy="109"/>
            </a:xfrm>
            <a:custGeom>
              <a:avLst/>
              <a:gdLst>
                <a:gd name="T0" fmla="*/ 23 w 109"/>
                <a:gd name="T1" fmla="*/ 5 h 109"/>
                <a:gd name="T2" fmla="*/ 16 w 109"/>
                <a:gd name="T3" fmla="*/ 10 h 109"/>
                <a:gd name="T4" fmla="*/ 11 w 109"/>
                <a:gd name="T5" fmla="*/ 16 h 109"/>
                <a:gd name="T6" fmla="*/ 7 w 109"/>
                <a:gd name="T7" fmla="*/ 23 h 109"/>
                <a:gd name="T8" fmla="*/ 3 w 109"/>
                <a:gd name="T9" fmla="*/ 31 h 109"/>
                <a:gd name="T10" fmla="*/ 1 w 109"/>
                <a:gd name="T11" fmla="*/ 39 h 109"/>
                <a:gd name="T12" fmla="*/ 0 w 109"/>
                <a:gd name="T13" fmla="*/ 47 h 109"/>
                <a:gd name="T14" fmla="*/ 0 w 109"/>
                <a:gd name="T15" fmla="*/ 56 h 109"/>
                <a:gd name="T16" fmla="*/ 1 w 109"/>
                <a:gd name="T17" fmla="*/ 65 h 109"/>
                <a:gd name="T18" fmla="*/ 4 w 109"/>
                <a:gd name="T19" fmla="*/ 73 h 109"/>
                <a:gd name="T20" fmla="*/ 8 w 109"/>
                <a:gd name="T21" fmla="*/ 80 h 109"/>
                <a:gd name="T22" fmla="*/ 13 w 109"/>
                <a:gd name="T23" fmla="*/ 87 h 109"/>
                <a:gd name="T24" fmla="*/ 18 w 109"/>
                <a:gd name="T25" fmla="*/ 93 h 109"/>
                <a:gd name="T26" fmla="*/ 25 w 109"/>
                <a:gd name="T27" fmla="*/ 98 h 109"/>
                <a:gd name="T28" fmla="*/ 32 w 109"/>
                <a:gd name="T29" fmla="*/ 102 h 109"/>
                <a:gd name="T30" fmla="*/ 40 w 109"/>
                <a:gd name="T31" fmla="*/ 105 h 109"/>
                <a:gd name="T32" fmla="*/ 48 w 109"/>
                <a:gd name="T33" fmla="*/ 107 h 109"/>
                <a:gd name="T34" fmla="*/ 57 w 109"/>
                <a:gd name="T35" fmla="*/ 108 h 109"/>
                <a:gd name="T36" fmla="*/ 65 w 109"/>
                <a:gd name="T37" fmla="*/ 107 h 109"/>
                <a:gd name="T38" fmla="*/ 74 w 109"/>
                <a:gd name="T39" fmla="*/ 105 h 109"/>
                <a:gd name="T40" fmla="*/ 81 w 109"/>
                <a:gd name="T41" fmla="*/ 102 h 109"/>
                <a:gd name="T42" fmla="*/ 89 w 109"/>
                <a:gd name="T43" fmla="*/ 98 h 109"/>
                <a:gd name="T44" fmla="*/ 95 w 109"/>
                <a:gd name="T45" fmla="*/ 93 h 109"/>
                <a:gd name="T46" fmla="*/ 101 w 109"/>
                <a:gd name="T47" fmla="*/ 87 h 109"/>
                <a:gd name="T48" fmla="*/ 105 w 109"/>
                <a:gd name="T49" fmla="*/ 80 h 109"/>
                <a:gd name="T50" fmla="*/ 106 w 109"/>
                <a:gd name="T51" fmla="*/ 78 h 109"/>
                <a:gd name="T52" fmla="*/ 107 w 109"/>
                <a:gd name="T53" fmla="*/ 75 h 109"/>
                <a:gd name="T54" fmla="*/ 107 w 109"/>
                <a:gd name="T55" fmla="*/ 72 h 109"/>
                <a:gd name="T56" fmla="*/ 107 w 109"/>
                <a:gd name="T57" fmla="*/ 69 h 109"/>
                <a:gd name="T58" fmla="*/ 106 w 109"/>
                <a:gd name="T59" fmla="*/ 71 h 109"/>
                <a:gd name="T60" fmla="*/ 102 w 109"/>
                <a:gd name="T61" fmla="*/ 78 h 109"/>
                <a:gd name="T62" fmla="*/ 98 w 109"/>
                <a:gd name="T63" fmla="*/ 84 h 109"/>
                <a:gd name="T64" fmla="*/ 93 w 109"/>
                <a:gd name="T65" fmla="*/ 90 h 109"/>
                <a:gd name="T66" fmla="*/ 87 w 109"/>
                <a:gd name="T67" fmla="*/ 95 h 109"/>
                <a:gd name="T68" fmla="*/ 80 w 109"/>
                <a:gd name="T69" fmla="*/ 99 h 109"/>
                <a:gd name="T70" fmla="*/ 73 w 109"/>
                <a:gd name="T71" fmla="*/ 102 h 109"/>
                <a:gd name="T72" fmla="*/ 65 w 109"/>
                <a:gd name="T73" fmla="*/ 103 h 109"/>
                <a:gd name="T74" fmla="*/ 57 w 109"/>
                <a:gd name="T75" fmla="*/ 104 h 109"/>
                <a:gd name="T76" fmla="*/ 49 w 109"/>
                <a:gd name="T77" fmla="*/ 103 h 109"/>
                <a:gd name="T78" fmla="*/ 41 w 109"/>
                <a:gd name="T79" fmla="*/ 102 h 109"/>
                <a:gd name="T80" fmla="*/ 33 w 109"/>
                <a:gd name="T81" fmla="*/ 99 h 109"/>
                <a:gd name="T82" fmla="*/ 27 w 109"/>
                <a:gd name="T83" fmla="*/ 95 h 109"/>
                <a:gd name="T84" fmla="*/ 21 w 109"/>
                <a:gd name="T85" fmla="*/ 90 h 109"/>
                <a:gd name="T86" fmla="*/ 15 w 109"/>
                <a:gd name="T87" fmla="*/ 84 h 109"/>
                <a:gd name="T88" fmla="*/ 11 w 109"/>
                <a:gd name="T89" fmla="*/ 78 h 109"/>
                <a:gd name="T90" fmla="*/ 7 w 109"/>
                <a:gd name="T91" fmla="*/ 71 h 109"/>
                <a:gd name="T92" fmla="*/ 5 w 109"/>
                <a:gd name="T93" fmla="*/ 64 h 109"/>
                <a:gd name="T94" fmla="*/ 3 w 109"/>
                <a:gd name="T95" fmla="*/ 56 h 109"/>
                <a:gd name="T96" fmla="*/ 3 w 109"/>
                <a:gd name="T97" fmla="*/ 48 h 109"/>
                <a:gd name="T98" fmla="*/ 4 w 109"/>
                <a:gd name="T99" fmla="*/ 39 h 109"/>
                <a:gd name="T100" fmla="*/ 6 w 109"/>
                <a:gd name="T101" fmla="*/ 32 h 109"/>
                <a:gd name="T102" fmla="*/ 9 w 109"/>
                <a:gd name="T103" fmla="*/ 25 h 109"/>
                <a:gd name="T104" fmla="*/ 14 w 109"/>
                <a:gd name="T105" fmla="*/ 18 h 109"/>
                <a:gd name="T106" fmla="*/ 19 w 109"/>
                <a:gd name="T107" fmla="*/ 12 h 109"/>
                <a:gd name="T108" fmla="*/ 24 w 109"/>
                <a:gd name="T109" fmla="*/ 7 h 109"/>
                <a:gd name="T110" fmla="*/ 31 w 109"/>
                <a:gd name="T111" fmla="*/ 3 h 109"/>
                <a:gd name="T112" fmla="*/ 38 w 109"/>
                <a:gd name="T113" fmla="*/ 0 h 109"/>
                <a:gd name="T114" fmla="*/ 38 w 109"/>
                <a:gd name="T115" fmla="*/ 0 h 109"/>
                <a:gd name="T116" fmla="*/ 35 w 109"/>
                <a:gd name="T117" fmla="*/ 0 h 109"/>
                <a:gd name="T118" fmla="*/ 32 w 109"/>
                <a:gd name="T119" fmla="*/ 0 h 109"/>
                <a:gd name="T120" fmla="*/ 29 w 109"/>
                <a:gd name="T121" fmla="*/ 1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09"/>
                <a:gd name="T185" fmla="*/ 109 w 109"/>
                <a:gd name="T186" fmla="*/ 109 h 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09">
                  <a:moveTo>
                    <a:pt x="27" y="2"/>
                  </a:moveTo>
                  <a:lnTo>
                    <a:pt x="25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3" y="87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7" y="99"/>
                  </a:lnTo>
                  <a:lnTo>
                    <a:pt x="29" y="101"/>
                  </a:lnTo>
                  <a:lnTo>
                    <a:pt x="32" y="102"/>
                  </a:lnTo>
                  <a:lnTo>
                    <a:pt x="34" y="103"/>
                  </a:lnTo>
                  <a:lnTo>
                    <a:pt x="37" y="104"/>
                  </a:lnTo>
                  <a:lnTo>
                    <a:pt x="40" y="105"/>
                  </a:lnTo>
                  <a:lnTo>
                    <a:pt x="42" y="106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8"/>
                  </a:lnTo>
                  <a:lnTo>
                    <a:pt x="60" y="107"/>
                  </a:lnTo>
                  <a:lnTo>
                    <a:pt x="63" y="107"/>
                  </a:lnTo>
                  <a:lnTo>
                    <a:pt x="65" y="107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4" y="105"/>
                  </a:lnTo>
                  <a:lnTo>
                    <a:pt x="76" y="104"/>
                  </a:lnTo>
                  <a:lnTo>
                    <a:pt x="79" y="103"/>
                  </a:lnTo>
                  <a:lnTo>
                    <a:pt x="81" y="102"/>
                  </a:lnTo>
                  <a:lnTo>
                    <a:pt x="84" y="101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1" y="96"/>
                  </a:lnTo>
                  <a:lnTo>
                    <a:pt x="93" y="94"/>
                  </a:lnTo>
                  <a:lnTo>
                    <a:pt x="95" y="93"/>
                  </a:lnTo>
                  <a:lnTo>
                    <a:pt x="97" y="91"/>
                  </a:lnTo>
                  <a:lnTo>
                    <a:pt x="99" y="89"/>
                  </a:lnTo>
                  <a:lnTo>
                    <a:pt x="101" y="87"/>
                  </a:lnTo>
                  <a:lnTo>
                    <a:pt x="102" y="84"/>
                  </a:lnTo>
                  <a:lnTo>
                    <a:pt x="104" y="82"/>
                  </a:lnTo>
                  <a:lnTo>
                    <a:pt x="105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6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72"/>
                  </a:lnTo>
                  <a:lnTo>
                    <a:pt x="107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71"/>
                  </a:lnTo>
                  <a:lnTo>
                    <a:pt x="105" y="74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1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6" y="86"/>
                  </a:lnTo>
                  <a:lnTo>
                    <a:pt x="95" y="88"/>
                  </a:lnTo>
                  <a:lnTo>
                    <a:pt x="93" y="90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87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80" y="99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3" y="102"/>
                  </a:lnTo>
                  <a:lnTo>
                    <a:pt x="70" y="102"/>
                  </a:lnTo>
                  <a:lnTo>
                    <a:pt x="67" y="103"/>
                  </a:lnTo>
                  <a:lnTo>
                    <a:pt x="65" y="103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1" y="104"/>
                  </a:lnTo>
                  <a:lnTo>
                    <a:pt x="49" y="103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8" y="101"/>
                  </a:lnTo>
                  <a:lnTo>
                    <a:pt x="36" y="100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29" y="96"/>
                  </a:lnTo>
                  <a:lnTo>
                    <a:pt x="27" y="95"/>
                  </a:lnTo>
                  <a:lnTo>
                    <a:pt x="24" y="93"/>
                  </a:lnTo>
                  <a:lnTo>
                    <a:pt x="23" y="92"/>
                  </a:lnTo>
                  <a:lnTo>
                    <a:pt x="21" y="90"/>
                  </a:lnTo>
                  <a:lnTo>
                    <a:pt x="19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2"/>
                  </a:lnTo>
                </a:path>
              </a:pathLst>
            </a:custGeom>
            <a:solidFill>
              <a:srgbClr val="C7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58" name="Freeform 296"/>
            <p:cNvSpPr>
              <a:spLocks/>
            </p:cNvSpPr>
            <p:nvPr/>
          </p:nvSpPr>
          <p:spPr bwMode="auto">
            <a:xfrm>
              <a:off x="3063" y="1948"/>
              <a:ext cx="108" cy="108"/>
            </a:xfrm>
            <a:custGeom>
              <a:avLst/>
              <a:gdLst>
                <a:gd name="T0" fmla="*/ 26 w 108"/>
                <a:gd name="T1" fmla="*/ 3 h 108"/>
                <a:gd name="T2" fmla="*/ 18 w 108"/>
                <a:gd name="T3" fmla="*/ 10 h 108"/>
                <a:gd name="T4" fmla="*/ 11 w 108"/>
                <a:gd name="T5" fmla="*/ 17 h 108"/>
                <a:gd name="T6" fmla="*/ 5 w 108"/>
                <a:gd name="T7" fmla="*/ 27 h 108"/>
                <a:gd name="T8" fmla="*/ 1 w 108"/>
                <a:gd name="T9" fmla="*/ 37 h 108"/>
                <a:gd name="T10" fmla="*/ 0 w 108"/>
                <a:gd name="T11" fmla="*/ 48 h 108"/>
                <a:gd name="T12" fmla="*/ 0 w 108"/>
                <a:gd name="T13" fmla="*/ 59 h 108"/>
                <a:gd name="T14" fmla="*/ 3 w 108"/>
                <a:gd name="T15" fmla="*/ 70 h 108"/>
                <a:gd name="T16" fmla="*/ 7 w 108"/>
                <a:gd name="T17" fmla="*/ 80 h 108"/>
                <a:gd name="T18" fmla="*/ 14 w 108"/>
                <a:gd name="T19" fmla="*/ 88 h 108"/>
                <a:gd name="T20" fmla="*/ 22 w 108"/>
                <a:gd name="T21" fmla="*/ 95 h 108"/>
                <a:gd name="T22" fmla="*/ 31 w 108"/>
                <a:gd name="T23" fmla="*/ 101 h 108"/>
                <a:gd name="T24" fmla="*/ 41 w 108"/>
                <a:gd name="T25" fmla="*/ 105 h 108"/>
                <a:gd name="T26" fmla="*/ 52 w 108"/>
                <a:gd name="T27" fmla="*/ 107 h 108"/>
                <a:gd name="T28" fmla="*/ 64 w 108"/>
                <a:gd name="T29" fmla="*/ 106 h 108"/>
                <a:gd name="T30" fmla="*/ 74 w 108"/>
                <a:gd name="T31" fmla="*/ 103 h 108"/>
                <a:gd name="T32" fmla="*/ 84 w 108"/>
                <a:gd name="T33" fmla="*/ 99 h 108"/>
                <a:gd name="T34" fmla="*/ 93 w 108"/>
                <a:gd name="T35" fmla="*/ 92 h 108"/>
                <a:gd name="T36" fmla="*/ 100 w 108"/>
                <a:gd name="T37" fmla="*/ 84 h 108"/>
                <a:gd name="T38" fmla="*/ 105 w 108"/>
                <a:gd name="T39" fmla="*/ 75 h 108"/>
                <a:gd name="T40" fmla="*/ 106 w 108"/>
                <a:gd name="T41" fmla="*/ 72 h 108"/>
                <a:gd name="T42" fmla="*/ 106 w 108"/>
                <a:gd name="T43" fmla="*/ 68 h 108"/>
                <a:gd name="T44" fmla="*/ 107 w 108"/>
                <a:gd name="T45" fmla="*/ 64 h 108"/>
                <a:gd name="T46" fmla="*/ 106 w 108"/>
                <a:gd name="T47" fmla="*/ 61 h 108"/>
                <a:gd name="T48" fmla="*/ 103 w 108"/>
                <a:gd name="T49" fmla="*/ 71 h 108"/>
                <a:gd name="T50" fmla="*/ 99 w 108"/>
                <a:gd name="T51" fmla="*/ 80 h 108"/>
                <a:gd name="T52" fmla="*/ 92 w 108"/>
                <a:gd name="T53" fmla="*/ 88 h 108"/>
                <a:gd name="T54" fmla="*/ 84 w 108"/>
                <a:gd name="T55" fmla="*/ 94 h 108"/>
                <a:gd name="T56" fmla="*/ 76 w 108"/>
                <a:gd name="T57" fmla="*/ 99 h 108"/>
                <a:gd name="T58" fmla="*/ 66 w 108"/>
                <a:gd name="T59" fmla="*/ 102 h 108"/>
                <a:gd name="T60" fmla="*/ 55 w 108"/>
                <a:gd name="T61" fmla="*/ 103 h 108"/>
                <a:gd name="T62" fmla="*/ 45 w 108"/>
                <a:gd name="T63" fmla="*/ 102 h 108"/>
                <a:gd name="T64" fmla="*/ 35 w 108"/>
                <a:gd name="T65" fmla="*/ 99 h 108"/>
                <a:gd name="T66" fmla="*/ 26 w 108"/>
                <a:gd name="T67" fmla="*/ 94 h 108"/>
                <a:gd name="T68" fmla="*/ 18 w 108"/>
                <a:gd name="T69" fmla="*/ 88 h 108"/>
                <a:gd name="T70" fmla="*/ 12 w 108"/>
                <a:gd name="T71" fmla="*/ 80 h 108"/>
                <a:gd name="T72" fmla="*/ 7 w 108"/>
                <a:gd name="T73" fmla="*/ 71 h 108"/>
                <a:gd name="T74" fmla="*/ 4 w 108"/>
                <a:gd name="T75" fmla="*/ 61 h 108"/>
                <a:gd name="T76" fmla="*/ 3 w 108"/>
                <a:gd name="T77" fmla="*/ 51 h 108"/>
                <a:gd name="T78" fmla="*/ 4 w 108"/>
                <a:gd name="T79" fmla="*/ 40 h 108"/>
                <a:gd name="T80" fmla="*/ 7 w 108"/>
                <a:gd name="T81" fmla="*/ 31 h 108"/>
                <a:gd name="T82" fmla="*/ 12 w 108"/>
                <a:gd name="T83" fmla="*/ 22 h 108"/>
                <a:gd name="T84" fmla="*/ 18 w 108"/>
                <a:gd name="T85" fmla="*/ 14 h 108"/>
                <a:gd name="T86" fmla="*/ 26 w 108"/>
                <a:gd name="T87" fmla="*/ 7 h 108"/>
                <a:gd name="T88" fmla="*/ 35 w 108"/>
                <a:gd name="T89" fmla="*/ 3 h 108"/>
                <a:gd name="T90" fmla="*/ 45 w 108"/>
                <a:gd name="T91" fmla="*/ 0 h 108"/>
                <a:gd name="T92" fmla="*/ 41 w 108"/>
                <a:gd name="T93" fmla="*/ 0 h 108"/>
                <a:gd name="T94" fmla="*/ 37 w 108"/>
                <a:gd name="T95" fmla="*/ 0 h 108"/>
                <a:gd name="T96" fmla="*/ 33 w 108"/>
                <a:gd name="T97" fmla="*/ 0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8"/>
                <a:gd name="T149" fmla="*/ 108 w 108"/>
                <a:gd name="T150" fmla="*/ 108 h 1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8">
                  <a:moveTo>
                    <a:pt x="31" y="0"/>
                  </a:moveTo>
                  <a:lnTo>
                    <a:pt x="31" y="1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2" y="86"/>
                  </a:lnTo>
                  <a:lnTo>
                    <a:pt x="14" y="88"/>
                  </a:lnTo>
                  <a:lnTo>
                    <a:pt x="16" y="90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6" y="99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3"/>
                  </a:lnTo>
                  <a:lnTo>
                    <a:pt x="39" y="104"/>
                  </a:lnTo>
                  <a:lnTo>
                    <a:pt x="41" y="105"/>
                  </a:lnTo>
                  <a:lnTo>
                    <a:pt x="44" y="105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52" y="107"/>
                  </a:lnTo>
                  <a:lnTo>
                    <a:pt x="55" y="107"/>
                  </a:lnTo>
                  <a:lnTo>
                    <a:pt x="58" y="107"/>
                  </a:lnTo>
                  <a:lnTo>
                    <a:pt x="61" y="106"/>
                  </a:lnTo>
                  <a:lnTo>
                    <a:pt x="64" y="106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72" y="104"/>
                  </a:lnTo>
                  <a:lnTo>
                    <a:pt x="74" y="103"/>
                  </a:lnTo>
                  <a:lnTo>
                    <a:pt x="77" y="102"/>
                  </a:lnTo>
                  <a:lnTo>
                    <a:pt x="79" y="101"/>
                  </a:lnTo>
                  <a:lnTo>
                    <a:pt x="82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9" y="95"/>
                  </a:lnTo>
                  <a:lnTo>
                    <a:pt x="91" y="94"/>
                  </a:lnTo>
                  <a:lnTo>
                    <a:pt x="93" y="92"/>
                  </a:lnTo>
                  <a:lnTo>
                    <a:pt x="95" y="90"/>
                  </a:lnTo>
                  <a:lnTo>
                    <a:pt x="96" y="88"/>
                  </a:lnTo>
                  <a:lnTo>
                    <a:pt x="98" y="86"/>
                  </a:lnTo>
                  <a:lnTo>
                    <a:pt x="100" y="84"/>
                  </a:lnTo>
                  <a:lnTo>
                    <a:pt x="101" y="82"/>
                  </a:lnTo>
                  <a:lnTo>
                    <a:pt x="103" y="80"/>
                  </a:lnTo>
                  <a:lnTo>
                    <a:pt x="104" y="77"/>
                  </a:lnTo>
                  <a:lnTo>
                    <a:pt x="105" y="75"/>
                  </a:lnTo>
                  <a:lnTo>
                    <a:pt x="106" y="75"/>
                  </a:lnTo>
                  <a:lnTo>
                    <a:pt x="106" y="74"/>
                  </a:lnTo>
                  <a:lnTo>
                    <a:pt x="106" y="73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7" y="65"/>
                  </a:lnTo>
                  <a:lnTo>
                    <a:pt x="107" y="64"/>
                  </a:lnTo>
                  <a:lnTo>
                    <a:pt x="107" y="63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6" y="61"/>
                  </a:lnTo>
                  <a:lnTo>
                    <a:pt x="106" y="64"/>
                  </a:lnTo>
                  <a:lnTo>
                    <a:pt x="105" y="66"/>
                  </a:lnTo>
                  <a:lnTo>
                    <a:pt x="104" y="69"/>
                  </a:lnTo>
                  <a:lnTo>
                    <a:pt x="103" y="71"/>
                  </a:lnTo>
                  <a:lnTo>
                    <a:pt x="102" y="73"/>
                  </a:lnTo>
                  <a:lnTo>
                    <a:pt x="101" y="76"/>
                  </a:lnTo>
                  <a:lnTo>
                    <a:pt x="100" y="78"/>
                  </a:lnTo>
                  <a:lnTo>
                    <a:pt x="99" y="80"/>
                  </a:lnTo>
                  <a:lnTo>
                    <a:pt x="97" y="82"/>
                  </a:lnTo>
                  <a:lnTo>
                    <a:pt x="95" y="84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90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4"/>
                  </a:lnTo>
                  <a:lnTo>
                    <a:pt x="82" y="96"/>
                  </a:lnTo>
                  <a:lnTo>
                    <a:pt x="80" y="97"/>
                  </a:lnTo>
                  <a:lnTo>
                    <a:pt x="78" y="98"/>
                  </a:lnTo>
                  <a:lnTo>
                    <a:pt x="76" y="99"/>
                  </a:lnTo>
                  <a:lnTo>
                    <a:pt x="73" y="100"/>
                  </a:lnTo>
                  <a:lnTo>
                    <a:pt x="71" y="101"/>
                  </a:lnTo>
                  <a:lnTo>
                    <a:pt x="68" y="101"/>
                  </a:lnTo>
                  <a:lnTo>
                    <a:pt x="66" y="102"/>
                  </a:lnTo>
                  <a:lnTo>
                    <a:pt x="63" y="103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5" y="103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7" y="103"/>
                  </a:lnTo>
                  <a:lnTo>
                    <a:pt x="45" y="102"/>
                  </a:lnTo>
                  <a:lnTo>
                    <a:pt x="42" y="101"/>
                  </a:lnTo>
                  <a:lnTo>
                    <a:pt x="40" y="101"/>
                  </a:lnTo>
                  <a:lnTo>
                    <a:pt x="37" y="100"/>
                  </a:lnTo>
                  <a:lnTo>
                    <a:pt x="35" y="99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4"/>
                  </a:lnTo>
                  <a:lnTo>
                    <a:pt x="24" y="93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3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</a:path>
              </a:pathLst>
            </a:custGeom>
            <a:solidFill>
              <a:srgbClr val="CF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59" name="Freeform 297"/>
            <p:cNvSpPr>
              <a:spLocks/>
            </p:cNvSpPr>
            <p:nvPr/>
          </p:nvSpPr>
          <p:spPr bwMode="auto">
            <a:xfrm>
              <a:off x="3065" y="1948"/>
              <a:ext cx="106" cy="106"/>
            </a:xfrm>
            <a:custGeom>
              <a:avLst/>
              <a:gdLst>
                <a:gd name="T0" fmla="*/ 30 w 106"/>
                <a:gd name="T1" fmla="*/ 2 h 106"/>
                <a:gd name="T2" fmla="*/ 21 w 106"/>
                <a:gd name="T3" fmla="*/ 7 h 106"/>
                <a:gd name="T4" fmla="*/ 13 w 106"/>
                <a:gd name="T5" fmla="*/ 15 h 106"/>
                <a:gd name="T6" fmla="*/ 7 w 106"/>
                <a:gd name="T7" fmla="*/ 23 h 106"/>
                <a:gd name="T8" fmla="*/ 3 w 106"/>
                <a:gd name="T9" fmla="*/ 32 h 106"/>
                <a:gd name="T10" fmla="*/ 0 w 106"/>
                <a:gd name="T11" fmla="*/ 43 h 106"/>
                <a:gd name="T12" fmla="*/ 0 w 106"/>
                <a:gd name="T13" fmla="*/ 53 h 106"/>
                <a:gd name="T14" fmla="*/ 1 w 106"/>
                <a:gd name="T15" fmla="*/ 64 h 106"/>
                <a:gd name="T16" fmla="*/ 5 w 106"/>
                <a:gd name="T17" fmla="*/ 74 h 106"/>
                <a:gd name="T18" fmla="*/ 10 w 106"/>
                <a:gd name="T19" fmla="*/ 83 h 106"/>
                <a:gd name="T20" fmla="*/ 17 w 106"/>
                <a:gd name="T21" fmla="*/ 91 h 106"/>
                <a:gd name="T22" fmla="*/ 25 w 106"/>
                <a:gd name="T23" fmla="*/ 97 h 106"/>
                <a:gd name="T24" fmla="*/ 35 w 106"/>
                <a:gd name="T25" fmla="*/ 101 h 106"/>
                <a:gd name="T26" fmla="*/ 45 w 106"/>
                <a:gd name="T27" fmla="*/ 104 h 106"/>
                <a:gd name="T28" fmla="*/ 56 w 106"/>
                <a:gd name="T29" fmla="*/ 105 h 106"/>
                <a:gd name="T30" fmla="*/ 67 w 106"/>
                <a:gd name="T31" fmla="*/ 103 h 106"/>
                <a:gd name="T32" fmla="*/ 77 w 106"/>
                <a:gd name="T33" fmla="*/ 99 h 106"/>
                <a:gd name="T34" fmla="*/ 86 w 106"/>
                <a:gd name="T35" fmla="*/ 94 h 106"/>
                <a:gd name="T36" fmla="*/ 93 w 106"/>
                <a:gd name="T37" fmla="*/ 87 h 106"/>
                <a:gd name="T38" fmla="*/ 99 w 106"/>
                <a:gd name="T39" fmla="*/ 79 h 106"/>
                <a:gd name="T40" fmla="*/ 104 w 106"/>
                <a:gd name="T41" fmla="*/ 69 h 106"/>
                <a:gd name="T42" fmla="*/ 105 w 106"/>
                <a:gd name="T43" fmla="*/ 65 h 106"/>
                <a:gd name="T44" fmla="*/ 105 w 106"/>
                <a:gd name="T45" fmla="*/ 61 h 106"/>
                <a:gd name="T46" fmla="*/ 104 w 106"/>
                <a:gd name="T47" fmla="*/ 57 h 106"/>
                <a:gd name="T48" fmla="*/ 104 w 106"/>
                <a:gd name="T49" fmla="*/ 53 h 106"/>
                <a:gd name="T50" fmla="*/ 102 w 106"/>
                <a:gd name="T51" fmla="*/ 63 h 106"/>
                <a:gd name="T52" fmla="*/ 99 w 106"/>
                <a:gd name="T53" fmla="*/ 73 h 106"/>
                <a:gd name="T54" fmla="*/ 94 w 106"/>
                <a:gd name="T55" fmla="*/ 81 h 106"/>
                <a:gd name="T56" fmla="*/ 87 w 106"/>
                <a:gd name="T57" fmla="*/ 88 h 106"/>
                <a:gd name="T58" fmla="*/ 79 w 106"/>
                <a:gd name="T59" fmla="*/ 94 h 106"/>
                <a:gd name="T60" fmla="*/ 71 w 106"/>
                <a:gd name="T61" fmla="*/ 98 h 106"/>
                <a:gd name="T62" fmla="*/ 61 w 106"/>
                <a:gd name="T63" fmla="*/ 101 h 106"/>
                <a:gd name="T64" fmla="*/ 51 w 106"/>
                <a:gd name="T65" fmla="*/ 101 h 106"/>
                <a:gd name="T66" fmla="*/ 41 w 106"/>
                <a:gd name="T67" fmla="*/ 99 h 106"/>
                <a:gd name="T68" fmla="*/ 31 w 106"/>
                <a:gd name="T69" fmla="*/ 96 h 106"/>
                <a:gd name="T70" fmla="*/ 23 w 106"/>
                <a:gd name="T71" fmla="*/ 91 h 106"/>
                <a:gd name="T72" fmla="*/ 16 w 106"/>
                <a:gd name="T73" fmla="*/ 85 h 106"/>
                <a:gd name="T74" fmla="*/ 10 w 106"/>
                <a:gd name="T75" fmla="*/ 77 h 106"/>
                <a:gd name="T76" fmla="*/ 6 w 106"/>
                <a:gd name="T77" fmla="*/ 68 h 106"/>
                <a:gd name="T78" fmla="*/ 3 w 106"/>
                <a:gd name="T79" fmla="*/ 58 h 106"/>
                <a:gd name="T80" fmla="*/ 3 w 106"/>
                <a:gd name="T81" fmla="*/ 48 h 106"/>
                <a:gd name="T82" fmla="*/ 5 w 106"/>
                <a:gd name="T83" fmla="*/ 38 h 106"/>
                <a:gd name="T84" fmla="*/ 8 w 106"/>
                <a:gd name="T85" fmla="*/ 29 h 106"/>
                <a:gd name="T86" fmla="*/ 13 w 106"/>
                <a:gd name="T87" fmla="*/ 20 h 106"/>
                <a:gd name="T88" fmla="*/ 20 w 106"/>
                <a:gd name="T89" fmla="*/ 13 h 106"/>
                <a:gd name="T90" fmla="*/ 27 w 106"/>
                <a:gd name="T91" fmla="*/ 8 h 106"/>
                <a:gd name="T92" fmla="*/ 36 w 106"/>
                <a:gd name="T93" fmla="*/ 3 h 106"/>
                <a:gd name="T94" fmla="*/ 46 w 106"/>
                <a:gd name="T95" fmla="*/ 1 h 106"/>
                <a:gd name="T96" fmla="*/ 49 w 106"/>
                <a:gd name="T97" fmla="*/ 0 h 106"/>
                <a:gd name="T98" fmla="*/ 45 w 106"/>
                <a:gd name="T99" fmla="*/ 0 h 106"/>
                <a:gd name="T100" fmla="*/ 41 w 106"/>
                <a:gd name="T101" fmla="*/ 0 h 106"/>
                <a:gd name="T102" fmla="*/ 37 w 106"/>
                <a:gd name="T103" fmla="*/ 0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06"/>
                <a:gd name="T158" fmla="*/ 106 w 106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06">
                  <a:moveTo>
                    <a:pt x="36" y="0"/>
                  </a:moveTo>
                  <a:lnTo>
                    <a:pt x="35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6"/>
                  </a:lnTo>
                  <a:lnTo>
                    <a:pt x="7" y="79"/>
                  </a:lnTo>
                  <a:lnTo>
                    <a:pt x="9" y="81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8" y="98"/>
                  </a:lnTo>
                  <a:lnTo>
                    <a:pt x="30" y="99"/>
                  </a:lnTo>
                  <a:lnTo>
                    <a:pt x="32" y="100"/>
                  </a:lnTo>
                  <a:lnTo>
                    <a:pt x="35" y="101"/>
                  </a:lnTo>
                  <a:lnTo>
                    <a:pt x="37" y="102"/>
                  </a:lnTo>
                  <a:lnTo>
                    <a:pt x="40" y="103"/>
                  </a:lnTo>
                  <a:lnTo>
                    <a:pt x="42" y="103"/>
                  </a:lnTo>
                  <a:lnTo>
                    <a:pt x="45" y="104"/>
                  </a:lnTo>
                  <a:lnTo>
                    <a:pt x="48" y="104"/>
                  </a:lnTo>
                  <a:lnTo>
                    <a:pt x="51" y="105"/>
                  </a:lnTo>
                  <a:lnTo>
                    <a:pt x="53" y="105"/>
                  </a:lnTo>
                  <a:lnTo>
                    <a:pt x="56" y="105"/>
                  </a:lnTo>
                  <a:lnTo>
                    <a:pt x="59" y="104"/>
                  </a:lnTo>
                  <a:lnTo>
                    <a:pt x="62" y="104"/>
                  </a:lnTo>
                  <a:lnTo>
                    <a:pt x="64" y="103"/>
                  </a:lnTo>
                  <a:lnTo>
                    <a:pt x="67" y="103"/>
                  </a:lnTo>
                  <a:lnTo>
                    <a:pt x="69" y="102"/>
                  </a:lnTo>
                  <a:lnTo>
                    <a:pt x="72" y="101"/>
                  </a:lnTo>
                  <a:lnTo>
                    <a:pt x="74" y="100"/>
                  </a:lnTo>
                  <a:lnTo>
                    <a:pt x="77" y="99"/>
                  </a:lnTo>
                  <a:lnTo>
                    <a:pt x="79" y="98"/>
                  </a:lnTo>
                  <a:lnTo>
                    <a:pt x="81" y="97"/>
                  </a:lnTo>
                  <a:lnTo>
                    <a:pt x="83" y="95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1" y="89"/>
                  </a:lnTo>
                  <a:lnTo>
                    <a:pt x="93" y="87"/>
                  </a:lnTo>
                  <a:lnTo>
                    <a:pt x="95" y="85"/>
                  </a:lnTo>
                  <a:lnTo>
                    <a:pt x="96" y="83"/>
                  </a:lnTo>
                  <a:lnTo>
                    <a:pt x="98" y="81"/>
                  </a:lnTo>
                  <a:lnTo>
                    <a:pt x="99" y="79"/>
                  </a:lnTo>
                  <a:lnTo>
                    <a:pt x="101" y="76"/>
                  </a:lnTo>
                  <a:lnTo>
                    <a:pt x="102" y="74"/>
                  </a:lnTo>
                  <a:lnTo>
                    <a:pt x="103" y="72"/>
                  </a:lnTo>
                  <a:lnTo>
                    <a:pt x="104" y="69"/>
                  </a:lnTo>
                  <a:lnTo>
                    <a:pt x="104" y="68"/>
                  </a:lnTo>
                  <a:lnTo>
                    <a:pt x="104" y="67"/>
                  </a:lnTo>
                  <a:lnTo>
                    <a:pt x="105" y="66"/>
                  </a:lnTo>
                  <a:lnTo>
                    <a:pt x="105" y="65"/>
                  </a:lnTo>
                  <a:lnTo>
                    <a:pt x="105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3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99" y="73"/>
                  </a:lnTo>
                  <a:lnTo>
                    <a:pt x="98" y="75"/>
                  </a:lnTo>
                  <a:lnTo>
                    <a:pt x="96" y="77"/>
                  </a:lnTo>
                  <a:lnTo>
                    <a:pt x="95" y="79"/>
                  </a:lnTo>
                  <a:lnTo>
                    <a:pt x="94" y="81"/>
                  </a:lnTo>
                  <a:lnTo>
                    <a:pt x="92" y="83"/>
                  </a:lnTo>
                  <a:lnTo>
                    <a:pt x="91" y="85"/>
                  </a:lnTo>
                  <a:lnTo>
                    <a:pt x="89" y="86"/>
                  </a:lnTo>
                  <a:lnTo>
                    <a:pt x="87" y="88"/>
                  </a:lnTo>
                  <a:lnTo>
                    <a:pt x="85" y="90"/>
                  </a:lnTo>
                  <a:lnTo>
                    <a:pt x="83" y="91"/>
                  </a:lnTo>
                  <a:lnTo>
                    <a:pt x="81" y="92"/>
                  </a:lnTo>
                  <a:lnTo>
                    <a:pt x="79" y="94"/>
                  </a:lnTo>
                  <a:lnTo>
                    <a:pt x="77" y="95"/>
                  </a:lnTo>
                  <a:lnTo>
                    <a:pt x="75" y="96"/>
                  </a:lnTo>
                  <a:lnTo>
                    <a:pt x="73" y="97"/>
                  </a:lnTo>
                  <a:lnTo>
                    <a:pt x="71" y="98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4" y="100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3" y="100"/>
                  </a:lnTo>
                  <a:lnTo>
                    <a:pt x="41" y="99"/>
                  </a:lnTo>
                  <a:lnTo>
                    <a:pt x="38" y="99"/>
                  </a:lnTo>
                  <a:lnTo>
                    <a:pt x="36" y="98"/>
                  </a:lnTo>
                  <a:lnTo>
                    <a:pt x="34" y="97"/>
                  </a:lnTo>
                  <a:lnTo>
                    <a:pt x="31" y="96"/>
                  </a:lnTo>
                  <a:lnTo>
                    <a:pt x="29" y="95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3" y="91"/>
                  </a:lnTo>
                  <a:lnTo>
                    <a:pt x="21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2" y="79"/>
                  </a:lnTo>
                  <a:lnTo>
                    <a:pt x="10" y="77"/>
                  </a:lnTo>
                  <a:lnTo>
                    <a:pt x="9" y="75"/>
                  </a:lnTo>
                  <a:lnTo>
                    <a:pt x="8" y="73"/>
                  </a:lnTo>
                  <a:lnTo>
                    <a:pt x="7" y="70"/>
                  </a:lnTo>
                  <a:lnTo>
                    <a:pt x="6" y="68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60" name="Freeform 298"/>
            <p:cNvSpPr>
              <a:spLocks/>
            </p:cNvSpPr>
            <p:nvPr/>
          </p:nvSpPr>
          <p:spPr bwMode="auto">
            <a:xfrm>
              <a:off x="3067" y="1948"/>
              <a:ext cx="104" cy="104"/>
            </a:xfrm>
            <a:custGeom>
              <a:avLst/>
              <a:gdLst>
                <a:gd name="T0" fmla="*/ 36 w 104"/>
                <a:gd name="T1" fmla="*/ 1 h 104"/>
                <a:gd name="T2" fmla="*/ 27 w 104"/>
                <a:gd name="T3" fmla="*/ 5 h 104"/>
                <a:gd name="T4" fmla="*/ 18 w 104"/>
                <a:gd name="T5" fmla="*/ 10 h 104"/>
                <a:gd name="T6" fmla="*/ 11 w 104"/>
                <a:gd name="T7" fmla="*/ 18 h 104"/>
                <a:gd name="T8" fmla="*/ 6 w 104"/>
                <a:gd name="T9" fmla="*/ 26 h 104"/>
                <a:gd name="T10" fmla="*/ 2 w 104"/>
                <a:gd name="T11" fmla="*/ 35 h 104"/>
                <a:gd name="T12" fmla="*/ 0 w 104"/>
                <a:gd name="T13" fmla="*/ 45 h 104"/>
                <a:gd name="T14" fmla="*/ 0 w 104"/>
                <a:gd name="T15" fmla="*/ 56 h 104"/>
                <a:gd name="T16" fmla="*/ 2 w 104"/>
                <a:gd name="T17" fmla="*/ 66 h 104"/>
                <a:gd name="T18" fmla="*/ 6 w 104"/>
                <a:gd name="T19" fmla="*/ 75 h 104"/>
                <a:gd name="T20" fmla="*/ 11 w 104"/>
                <a:gd name="T21" fmla="*/ 84 h 104"/>
                <a:gd name="T22" fmla="*/ 18 w 104"/>
                <a:gd name="T23" fmla="*/ 91 h 104"/>
                <a:gd name="T24" fmla="*/ 27 w 104"/>
                <a:gd name="T25" fmla="*/ 96 h 104"/>
                <a:gd name="T26" fmla="*/ 36 w 104"/>
                <a:gd name="T27" fmla="*/ 100 h 104"/>
                <a:gd name="T28" fmla="*/ 46 w 104"/>
                <a:gd name="T29" fmla="*/ 102 h 104"/>
                <a:gd name="T30" fmla="*/ 57 w 104"/>
                <a:gd name="T31" fmla="*/ 102 h 104"/>
                <a:gd name="T32" fmla="*/ 67 w 104"/>
                <a:gd name="T33" fmla="*/ 100 h 104"/>
                <a:gd name="T34" fmla="*/ 76 w 104"/>
                <a:gd name="T35" fmla="*/ 96 h 104"/>
                <a:gd name="T36" fmla="*/ 85 w 104"/>
                <a:gd name="T37" fmla="*/ 91 h 104"/>
                <a:gd name="T38" fmla="*/ 92 w 104"/>
                <a:gd name="T39" fmla="*/ 84 h 104"/>
                <a:gd name="T40" fmla="*/ 97 w 104"/>
                <a:gd name="T41" fmla="*/ 75 h 104"/>
                <a:gd name="T42" fmla="*/ 101 w 104"/>
                <a:gd name="T43" fmla="*/ 66 h 104"/>
                <a:gd name="T44" fmla="*/ 102 w 104"/>
                <a:gd name="T45" fmla="*/ 60 h 104"/>
                <a:gd name="T46" fmla="*/ 102 w 104"/>
                <a:gd name="T47" fmla="*/ 56 h 104"/>
                <a:gd name="T48" fmla="*/ 102 w 104"/>
                <a:gd name="T49" fmla="*/ 52 h 104"/>
                <a:gd name="T50" fmla="*/ 100 w 104"/>
                <a:gd name="T51" fmla="*/ 50 h 104"/>
                <a:gd name="T52" fmla="*/ 100 w 104"/>
                <a:gd name="T53" fmla="*/ 45 h 104"/>
                <a:gd name="T54" fmla="*/ 101 w 104"/>
                <a:gd name="T55" fmla="*/ 49 h 104"/>
                <a:gd name="T56" fmla="*/ 100 w 104"/>
                <a:gd name="T57" fmla="*/ 56 h 104"/>
                <a:gd name="T58" fmla="*/ 98 w 104"/>
                <a:gd name="T59" fmla="*/ 65 h 104"/>
                <a:gd name="T60" fmla="*/ 94 w 104"/>
                <a:gd name="T61" fmla="*/ 74 h 104"/>
                <a:gd name="T62" fmla="*/ 89 w 104"/>
                <a:gd name="T63" fmla="*/ 81 h 104"/>
                <a:gd name="T64" fmla="*/ 82 w 104"/>
                <a:gd name="T65" fmla="*/ 88 h 104"/>
                <a:gd name="T66" fmla="*/ 75 w 104"/>
                <a:gd name="T67" fmla="*/ 93 h 104"/>
                <a:gd name="T68" fmla="*/ 66 w 104"/>
                <a:gd name="T69" fmla="*/ 97 h 104"/>
                <a:gd name="T70" fmla="*/ 56 w 104"/>
                <a:gd name="T71" fmla="*/ 99 h 104"/>
                <a:gd name="T72" fmla="*/ 47 w 104"/>
                <a:gd name="T73" fmla="*/ 99 h 104"/>
                <a:gd name="T74" fmla="*/ 37 w 104"/>
                <a:gd name="T75" fmla="*/ 97 h 104"/>
                <a:gd name="T76" fmla="*/ 28 w 104"/>
                <a:gd name="T77" fmla="*/ 93 h 104"/>
                <a:gd name="T78" fmla="*/ 21 w 104"/>
                <a:gd name="T79" fmla="*/ 88 h 104"/>
                <a:gd name="T80" fmla="*/ 14 w 104"/>
                <a:gd name="T81" fmla="*/ 81 h 104"/>
                <a:gd name="T82" fmla="*/ 9 w 104"/>
                <a:gd name="T83" fmla="*/ 74 h 104"/>
                <a:gd name="T84" fmla="*/ 5 w 104"/>
                <a:gd name="T85" fmla="*/ 65 h 104"/>
                <a:gd name="T86" fmla="*/ 3 w 104"/>
                <a:gd name="T87" fmla="*/ 56 h 104"/>
                <a:gd name="T88" fmla="*/ 3 w 104"/>
                <a:gd name="T89" fmla="*/ 46 h 104"/>
                <a:gd name="T90" fmla="*/ 5 w 104"/>
                <a:gd name="T91" fmla="*/ 36 h 104"/>
                <a:gd name="T92" fmla="*/ 9 w 104"/>
                <a:gd name="T93" fmla="*/ 27 h 104"/>
                <a:gd name="T94" fmla="*/ 14 w 104"/>
                <a:gd name="T95" fmla="*/ 20 h 104"/>
                <a:gd name="T96" fmla="*/ 21 w 104"/>
                <a:gd name="T97" fmla="*/ 13 h 104"/>
                <a:gd name="T98" fmla="*/ 28 w 104"/>
                <a:gd name="T99" fmla="*/ 8 h 104"/>
                <a:gd name="T100" fmla="*/ 37 w 104"/>
                <a:gd name="T101" fmla="*/ 4 h 104"/>
                <a:gd name="T102" fmla="*/ 47 w 104"/>
                <a:gd name="T103" fmla="*/ 2 h 104"/>
                <a:gd name="T104" fmla="*/ 56 w 104"/>
                <a:gd name="T105" fmla="*/ 2 h 104"/>
                <a:gd name="T106" fmla="*/ 55 w 104"/>
                <a:gd name="T107" fmla="*/ 2 h 104"/>
                <a:gd name="T108" fmla="*/ 51 w 104"/>
                <a:gd name="T109" fmla="*/ 1 h 104"/>
                <a:gd name="T110" fmla="*/ 47 w 104"/>
                <a:gd name="T111" fmla="*/ 0 h 104"/>
                <a:gd name="T112" fmla="*/ 42 w 104"/>
                <a:gd name="T113" fmla="*/ 0 h 1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"/>
                <a:gd name="T172" fmla="*/ 0 h 104"/>
                <a:gd name="T173" fmla="*/ 104 w 104"/>
                <a:gd name="T174" fmla="*/ 104 h 1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" h="104">
                  <a:moveTo>
                    <a:pt x="41" y="0"/>
                  </a:moveTo>
                  <a:lnTo>
                    <a:pt x="41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18" y="91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6" y="100"/>
                  </a:lnTo>
                  <a:lnTo>
                    <a:pt x="39" y="101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9" y="102"/>
                  </a:lnTo>
                  <a:lnTo>
                    <a:pt x="51" y="103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69" y="99"/>
                  </a:lnTo>
                  <a:lnTo>
                    <a:pt x="72" y="98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6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4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6" y="77"/>
                  </a:lnTo>
                  <a:lnTo>
                    <a:pt x="97" y="75"/>
                  </a:lnTo>
                  <a:lnTo>
                    <a:pt x="98" y="73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6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9" y="44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100" y="56"/>
                  </a:lnTo>
                  <a:lnTo>
                    <a:pt x="99" y="58"/>
                  </a:lnTo>
                  <a:lnTo>
                    <a:pt x="99" y="60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7" y="67"/>
                  </a:lnTo>
                  <a:lnTo>
                    <a:pt x="96" y="69"/>
                  </a:lnTo>
                  <a:lnTo>
                    <a:pt x="95" y="72"/>
                  </a:lnTo>
                  <a:lnTo>
                    <a:pt x="94" y="74"/>
                  </a:lnTo>
                  <a:lnTo>
                    <a:pt x="93" y="76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89" y="81"/>
                  </a:lnTo>
                  <a:lnTo>
                    <a:pt x="87" y="83"/>
                  </a:lnTo>
                  <a:lnTo>
                    <a:pt x="86" y="85"/>
                  </a:lnTo>
                  <a:lnTo>
                    <a:pt x="84" y="86"/>
                  </a:lnTo>
                  <a:lnTo>
                    <a:pt x="82" y="88"/>
                  </a:lnTo>
                  <a:lnTo>
                    <a:pt x="81" y="89"/>
                  </a:lnTo>
                  <a:lnTo>
                    <a:pt x="79" y="91"/>
                  </a:lnTo>
                  <a:lnTo>
                    <a:pt x="77" y="92"/>
                  </a:lnTo>
                  <a:lnTo>
                    <a:pt x="75" y="93"/>
                  </a:lnTo>
                  <a:lnTo>
                    <a:pt x="72" y="94"/>
                  </a:lnTo>
                  <a:lnTo>
                    <a:pt x="70" y="95"/>
                  </a:lnTo>
                  <a:lnTo>
                    <a:pt x="68" y="96"/>
                  </a:lnTo>
                  <a:lnTo>
                    <a:pt x="66" y="97"/>
                  </a:lnTo>
                  <a:lnTo>
                    <a:pt x="64" y="97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54" y="99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3" y="95"/>
                  </a:lnTo>
                  <a:lnTo>
                    <a:pt x="30" y="94"/>
                  </a:lnTo>
                  <a:lnTo>
                    <a:pt x="28" y="93"/>
                  </a:lnTo>
                  <a:lnTo>
                    <a:pt x="26" y="92"/>
                  </a:lnTo>
                  <a:lnTo>
                    <a:pt x="24" y="91"/>
                  </a:lnTo>
                  <a:lnTo>
                    <a:pt x="23" y="89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5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9" y="74"/>
                  </a:lnTo>
                  <a:lnTo>
                    <a:pt x="8" y="72"/>
                  </a:lnTo>
                  <a:lnTo>
                    <a:pt x="7" y="69"/>
                  </a:lnTo>
                  <a:lnTo>
                    <a:pt x="6" y="67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</a:path>
              </a:pathLst>
            </a:custGeom>
            <a:solidFill>
              <a:srgbClr val="DB07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61" name="Freeform 299"/>
            <p:cNvSpPr>
              <a:spLocks/>
            </p:cNvSpPr>
            <p:nvPr/>
          </p:nvSpPr>
          <p:spPr bwMode="auto">
            <a:xfrm>
              <a:off x="3069" y="1949"/>
              <a:ext cx="101" cy="101"/>
            </a:xfrm>
            <a:custGeom>
              <a:avLst/>
              <a:gdLst>
                <a:gd name="T0" fmla="*/ 39 w 101"/>
                <a:gd name="T1" fmla="*/ 0 h 101"/>
                <a:gd name="T2" fmla="*/ 28 w 101"/>
                <a:gd name="T3" fmla="*/ 4 h 101"/>
                <a:gd name="T4" fmla="*/ 18 w 101"/>
                <a:gd name="T5" fmla="*/ 11 h 101"/>
                <a:gd name="T6" fmla="*/ 9 w 101"/>
                <a:gd name="T7" fmla="*/ 19 h 101"/>
                <a:gd name="T8" fmla="*/ 3 w 101"/>
                <a:gd name="T9" fmla="*/ 30 h 101"/>
                <a:gd name="T10" fmla="*/ 0 w 101"/>
                <a:gd name="T11" fmla="*/ 42 h 101"/>
                <a:gd name="T12" fmla="*/ 0 w 101"/>
                <a:gd name="T13" fmla="*/ 55 h 101"/>
                <a:gd name="T14" fmla="*/ 3 w 101"/>
                <a:gd name="T15" fmla="*/ 67 h 101"/>
                <a:gd name="T16" fmla="*/ 8 w 101"/>
                <a:gd name="T17" fmla="*/ 77 h 101"/>
                <a:gd name="T18" fmla="*/ 16 w 101"/>
                <a:gd name="T19" fmla="*/ 87 h 101"/>
                <a:gd name="T20" fmla="*/ 26 w 101"/>
                <a:gd name="T21" fmla="*/ 94 h 101"/>
                <a:gd name="T22" fmla="*/ 37 w 101"/>
                <a:gd name="T23" fmla="*/ 98 h 101"/>
                <a:gd name="T24" fmla="*/ 50 w 101"/>
                <a:gd name="T25" fmla="*/ 100 h 101"/>
                <a:gd name="T26" fmla="*/ 62 w 101"/>
                <a:gd name="T27" fmla="*/ 98 h 101"/>
                <a:gd name="T28" fmla="*/ 73 w 101"/>
                <a:gd name="T29" fmla="*/ 94 h 101"/>
                <a:gd name="T30" fmla="*/ 83 w 101"/>
                <a:gd name="T31" fmla="*/ 87 h 101"/>
                <a:gd name="T32" fmla="*/ 91 w 101"/>
                <a:gd name="T33" fmla="*/ 77 h 101"/>
                <a:gd name="T34" fmla="*/ 97 w 101"/>
                <a:gd name="T35" fmla="*/ 67 h 101"/>
                <a:gd name="T36" fmla="*/ 99 w 101"/>
                <a:gd name="T37" fmla="*/ 55 h 101"/>
                <a:gd name="T38" fmla="*/ 99 w 101"/>
                <a:gd name="T39" fmla="*/ 49 h 101"/>
                <a:gd name="T40" fmla="*/ 95 w 101"/>
                <a:gd name="T41" fmla="*/ 40 h 101"/>
                <a:gd name="T42" fmla="*/ 93 w 101"/>
                <a:gd name="T43" fmla="*/ 33 h 101"/>
                <a:gd name="T44" fmla="*/ 96 w 101"/>
                <a:gd name="T45" fmla="*/ 38 h 101"/>
                <a:gd name="T46" fmla="*/ 97 w 101"/>
                <a:gd name="T47" fmla="*/ 42 h 101"/>
                <a:gd name="T48" fmla="*/ 98 w 101"/>
                <a:gd name="T49" fmla="*/ 46 h 101"/>
                <a:gd name="T50" fmla="*/ 96 w 101"/>
                <a:gd name="T51" fmla="*/ 49 h 101"/>
                <a:gd name="T52" fmla="*/ 95 w 101"/>
                <a:gd name="T53" fmla="*/ 61 h 101"/>
                <a:gd name="T54" fmla="*/ 91 w 101"/>
                <a:gd name="T55" fmla="*/ 72 h 101"/>
                <a:gd name="T56" fmla="*/ 84 w 101"/>
                <a:gd name="T57" fmla="*/ 81 h 101"/>
                <a:gd name="T58" fmla="*/ 76 w 101"/>
                <a:gd name="T59" fmla="*/ 88 h 101"/>
                <a:gd name="T60" fmla="*/ 66 w 101"/>
                <a:gd name="T61" fmla="*/ 93 h 101"/>
                <a:gd name="T62" fmla="*/ 54 w 101"/>
                <a:gd name="T63" fmla="*/ 96 h 101"/>
                <a:gd name="T64" fmla="*/ 42 w 101"/>
                <a:gd name="T65" fmla="*/ 96 h 101"/>
                <a:gd name="T66" fmla="*/ 31 w 101"/>
                <a:gd name="T67" fmla="*/ 92 h 101"/>
                <a:gd name="T68" fmla="*/ 22 w 101"/>
                <a:gd name="T69" fmla="*/ 87 h 101"/>
                <a:gd name="T70" fmla="*/ 13 w 101"/>
                <a:gd name="T71" fmla="*/ 79 h 101"/>
                <a:gd name="T72" fmla="*/ 8 w 101"/>
                <a:gd name="T73" fmla="*/ 70 h 101"/>
                <a:gd name="T74" fmla="*/ 4 w 101"/>
                <a:gd name="T75" fmla="*/ 59 h 101"/>
                <a:gd name="T76" fmla="*/ 3 w 101"/>
                <a:gd name="T77" fmla="*/ 47 h 101"/>
                <a:gd name="T78" fmla="*/ 5 w 101"/>
                <a:gd name="T79" fmla="*/ 36 h 101"/>
                <a:gd name="T80" fmla="*/ 10 w 101"/>
                <a:gd name="T81" fmla="*/ 25 h 101"/>
                <a:gd name="T82" fmla="*/ 17 w 101"/>
                <a:gd name="T83" fmla="*/ 17 h 101"/>
                <a:gd name="T84" fmla="*/ 25 w 101"/>
                <a:gd name="T85" fmla="*/ 10 h 101"/>
                <a:gd name="T86" fmla="*/ 36 w 101"/>
                <a:gd name="T87" fmla="*/ 5 h 101"/>
                <a:gd name="T88" fmla="*/ 47 w 101"/>
                <a:gd name="T89" fmla="*/ 3 h 101"/>
                <a:gd name="T90" fmla="*/ 59 w 101"/>
                <a:gd name="T91" fmla="*/ 4 h 101"/>
                <a:gd name="T92" fmla="*/ 66 w 101"/>
                <a:gd name="T93" fmla="*/ 6 h 101"/>
                <a:gd name="T94" fmla="*/ 62 w 101"/>
                <a:gd name="T95" fmla="*/ 4 h 101"/>
                <a:gd name="T96" fmla="*/ 57 w 101"/>
                <a:gd name="T97" fmla="*/ 2 h 101"/>
                <a:gd name="T98" fmla="*/ 53 w 101"/>
                <a:gd name="T99" fmla="*/ 1 h 101"/>
                <a:gd name="T100" fmla="*/ 49 w 101"/>
                <a:gd name="T101" fmla="*/ 0 h 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101"/>
                <a:gd name="T155" fmla="*/ 101 w 101"/>
                <a:gd name="T156" fmla="*/ 101 h 1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101">
                  <a:moveTo>
                    <a:pt x="47" y="0"/>
                  </a:move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1" y="81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2" y="91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8" y="95"/>
                  </a:lnTo>
                  <a:lnTo>
                    <a:pt x="30" y="96"/>
                  </a:lnTo>
                  <a:lnTo>
                    <a:pt x="32" y="97"/>
                  </a:lnTo>
                  <a:lnTo>
                    <a:pt x="35" y="97"/>
                  </a:lnTo>
                  <a:lnTo>
                    <a:pt x="37" y="98"/>
                  </a:lnTo>
                  <a:lnTo>
                    <a:pt x="39" y="99"/>
                  </a:lnTo>
                  <a:lnTo>
                    <a:pt x="42" y="99"/>
                  </a:lnTo>
                  <a:lnTo>
                    <a:pt x="44" y="99"/>
                  </a:lnTo>
                  <a:lnTo>
                    <a:pt x="47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55" y="99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98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7" y="91"/>
                  </a:lnTo>
                  <a:lnTo>
                    <a:pt x="79" y="90"/>
                  </a:lnTo>
                  <a:lnTo>
                    <a:pt x="81" y="88"/>
                  </a:lnTo>
                  <a:lnTo>
                    <a:pt x="83" y="87"/>
                  </a:lnTo>
                  <a:lnTo>
                    <a:pt x="85" y="85"/>
                  </a:lnTo>
                  <a:lnTo>
                    <a:pt x="87" y="83"/>
                  </a:lnTo>
                  <a:lnTo>
                    <a:pt x="88" y="81"/>
                  </a:lnTo>
                  <a:lnTo>
                    <a:pt x="90" y="79"/>
                  </a:lnTo>
                  <a:lnTo>
                    <a:pt x="91" y="77"/>
                  </a:lnTo>
                  <a:lnTo>
                    <a:pt x="92" y="75"/>
                  </a:lnTo>
                  <a:lnTo>
                    <a:pt x="94" y="73"/>
                  </a:lnTo>
                  <a:lnTo>
                    <a:pt x="95" y="71"/>
                  </a:lnTo>
                  <a:lnTo>
                    <a:pt x="96" y="69"/>
                  </a:lnTo>
                  <a:lnTo>
                    <a:pt x="97" y="67"/>
                  </a:lnTo>
                  <a:lnTo>
                    <a:pt x="97" y="64"/>
                  </a:lnTo>
                  <a:lnTo>
                    <a:pt x="98" y="62"/>
                  </a:lnTo>
                  <a:lnTo>
                    <a:pt x="99" y="60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100" y="52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9" y="50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6" y="45"/>
                  </a:lnTo>
                  <a:lnTo>
                    <a:pt x="96" y="42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4" y="36"/>
                  </a:lnTo>
                  <a:lnTo>
                    <a:pt x="93" y="33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4" y="34"/>
                  </a:lnTo>
                  <a:lnTo>
                    <a:pt x="94" y="35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6" y="38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5" y="61"/>
                  </a:lnTo>
                  <a:lnTo>
                    <a:pt x="94" y="63"/>
                  </a:lnTo>
                  <a:lnTo>
                    <a:pt x="93" y="66"/>
                  </a:lnTo>
                  <a:lnTo>
                    <a:pt x="93" y="68"/>
                  </a:lnTo>
                  <a:lnTo>
                    <a:pt x="92" y="70"/>
                  </a:lnTo>
                  <a:lnTo>
                    <a:pt x="91" y="72"/>
                  </a:lnTo>
                  <a:lnTo>
                    <a:pt x="89" y="74"/>
                  </a:lnTo>
                  <a:lnTo>
                    <a:pt x="88" y="76"/>
                  </a:lnTo>
                  <a:lnTo>
                    <a:pt x="87" y="77"/>
                  </a:lnTo>
                  <a:lnTo>
                    <a:pt x="86" y="79"/>
                  </a:lnTo>
                  <a:lnTo>
                    <a:pt x="84" y="81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9" y="85"/>
                  </a:lnTo>
                  <a:lnTo>
                    <a:pt x="77" y="87"/>
                  </a:lnTo>
                  <a:lnTo>
                    <a:pt x="76" y="88"/>
                  </a:lnTo>
                  <a:lnTo>
                    <a:pt x="74" y="89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68" y="92"/>
                  </a:lnTo>
                  <a:lnTo>
                    <a:pt x="66" y="93"/>
                  </a:lnTo>
                  <a:lnTo>
                    <a:pt x="63" y="94"/>
                  </a:lnTo>
                  <a:lnTo>
                    <a:pt x="61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5" y="96"/>
                  </a:lnTo>
                  <a:lnTo>
                    <a:pt x="42" y="96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4" y="93"/>
                  </a:lnTo>
                  <a:lnTo>
                    <a:pt x="31" y="92"/>
                  </a:lnTo>
                  <a:lnTo>
                    <a:pt x="29" y="92"/>
                  </a:lnTo>
                  <a:lnTo>
                    <a:pt x="27" y="91"/>
                  </a:lnTo>
                  <a:lnTo>
                    <a:pt x="25" y="89"/>
                  </a:lnTo>
                  <a:lnTo>
                    <a:pt x="24" y="88"/>
                  </a:lnTo>
                  <a:lnTo>
                    <a:pt x="22" y="87"/>
                  </a:lnTo>
                  <a:lnTo>
                    <a:pt x="20" y="85"/>
                  </a:lnTo>
                  <a:lnTo>
                    <a:pt x="18" y="84"/>
                  </a:lnTo>
                  <a:lnTo>
                    <a:pt x="17" y="82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2" y="77"/>
                  </a:lnTo>
                  <a:lnTo>
                    <a:pt x="11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5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</a:path>
              </a:pathLst>
            </a:custGeom>
            <a:solidFill>
              <a:srgbClr val="E30D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62" name="Freeform 300"/>
            <p:cNvSpPr>
              <a:spLocks/>
            </p:cNvSpPr>
            <p:nvPr/>
          </p:nvSpPr>
          <p:spPr bwMode="auto">
            <a:xfrm>
              <a:off x="3070" y="1952"/>
              <a:ext cx="97" cy="97"/>
            </a:xfrm>
            <a:custGeom>
              <a:avLst/>
              <a:gdLst>
                <a:gd name="T0" fmla="*/ 94 w 97"/>
                <a:gd name="T1" fmla="*/ 39 h 97"/>
                <a:gd name="T2" fmla="*/ 91 w 97"/>
                <a:gd name="T3" fmla="*/ 30 h 97"/>
                <a:gd name="T4" fmla="*/ 86 w 97"/>
                <a:gd name="T5" fmla="*/ 23 h 97"/>
                <a:gd name="T6" fmla="*/ 80 w 97"/>
                <a:gd name="T7" fmla="*/ 16 h 97"/>
                <a:gd name="T8" fmla="*/ 72 w 97"/>
                <a:gd name="T9" fmla="*/ 9 h 97"/>
                <a:gd name="T10" fmla="*/ 64 w 97"/>
                <a:gd name="T11" fmla="*/ 4 h 97"/>
                <a:gd name="T12" fmla="*/ 56 w 97"/>
                <a:gd name="T13" fmla="*/ 1 h 97"/>
                <a:gd name="T14" fmla="*/ 45 w 97"/>
                <a:gd name="T15" fmla="*/ 0 h 97"/>
                <a:gd name="T16" fmla="*/ 33 w 97"/>
                <a:gd name="T17" fmla="*/ 2 h 97"/>
                <a:gd name="T18" fmla="*/ 23 w 97"/>
                <a:gd name="T19" fmla="*/ 6 h 97"/>
                <a:gd name="T20" fmla="*/ 14 w 97"/>
                <a:gd name="T21" fmla="*/ 14 h 97"/>
                <a:gd name="T22" fmla="*/ 6 w 97"/>
                <a:gd name="T23" fmla="*/ 23 h 97"/>
                <a:gd name="T24" fmla="*/ 2 w 97"/>
                <a:gd name="T25" fmla="*/ 33 h 97"/>
                <a:gd name="T26" fmla="*/ 0 w 97"/>
                <a:gd name="T27" fmla="*/ 45 h 97"/>
                <a:gd name="T28" fmla="*/ 1 w 97"/>
                <a:gd name="T29" fmla="*/ 57 h 97"/>
                <a:gd name="T30" fmla="*/ 4 w 97"/>
                <a:gd name="T31" fmla="*/ 68 h 97"/>
                <a:gd name="T32" fmla="*/ 11 w 97"/>
                <a:gd name="T33" fmla="*/ 78 h 97"/>
                <a:gd name="T34" fmla="*/ 19 w 97"/>
                <a:gd name="T35" fmla="*/ 86 h 97"/>
                <a:gd name="T36" fmla="*/ 29 w 97"/>
                <a:gd name="T37" fmla="*/ 92 h 97"/>
                <a:gd name="T38" fmla="*/ 40 w 97"/>
                <a:gd name="T39" fmla="*/ 95 h 97"/>
                <a:gd name="T40" fmla="*/ 52 w 97"/>
                <a:gd name="T41" fmla="*/ 95 h 97"/>
                <a:gd name="T42" fmla="*/ 64 w 97"/>
                <a:gd name="T43" fmla="*/ 93 h 97"/>
                <a:gd name="T44" fmla="*/ 74 w 97"/>
                <a:gd name="T45" fmla="*/ 87 h 97"/>
                <a:gd name="T46" fmla="*/ 83 w 97"/>
                <a:gd name="T47" fmla="*/ 80 h 97"/>
                <a:gd name="T48" fmla="*/ 90 w 97"/>
                <a:gd name="T49" fmla="*/ 70 h 97"/>
                <a:gd name="T50" fmla="*/ 94 w 97"/>
                <a:gd name="T51" fmla="*/ 60 h 97"/>
                <a:gd name="T52" fmla="*/ 96 w 97"/>
                <a:gd name="T53" fmla="*/ 47 h 97"/>
                <a:gd name="T54" fmla="*/ 91 w 97"/>
                <a:gd name="T55" fmla="*/ 39 h 97"/>
                <a:gd name="T56" fmla="*/ 88 w 97"/>
                <a:gd name="T57" fmla="*/ 28 h 97"/>
                <a:gd name="T58" fmla="*/ 82 w 97"/>
                <a:gd name="T59" fmla="*/ 19 h 97"/>
                <a:gd name="T60" fmla="*/ 74 w 97"/>
                <a:gd name="T61" fmla="*/ 12 h 97"/>
                <a:gd name="T62" fmla="*/ 65 w 97"/>
                <a:gd name="T63" fmla="*/ 6 h 97"/>
                <a:gd name="T64" fmla="*/ 54 w 97"/>
                <a:gd name="T65" fmla="*/ 3 h 97"/>
                <a:gd name="T66" fmla="*/ 43 w 97"/>
                <a:gd name="T67" fmla="*/ 3 h 97"/>
                <a:gd name="T68" fmla="*/ 32 w 97"/>
                <a:gd name="T69" fmla="*/ 6 h 97"/>
                <a:gd name="T70" fmla="*/ 23 w 97"/>
                <a:gd name="T71" fmla="*/ 11 h 97"/>
                <a:gd name="T72" fmla="*/ 15 w 97"/>
                <a:gd name="T73" fmla="*/ 17 h 97"/>
                <a:gd name="T74" fmla="*/ 8 w 97"/>
                <a:gd name="T75" fmla="*/ 26 h 97"/>
                <a:gd name="T76" fmla="*/ 4 w 97"/>
                <a:gd name="T77" fmla="*/ 36 h 97"/>
                <a:gd name="T78" fmla="*/ 3 w 97"/>
                <a:gd name="T79" fmla="*/ 47 h 97"/>
                <a:gd name="T80" fmla="*/ 4 w 97"/>
                <a:gd name="T81" fmla="*/ 59 h 97"/>
                <a:gd name="T82" fmla="*/ 8 w 97"/>
                <a:gd name="T83" fmla="*/ 69 h 97"/>
                <a:gd name="T84" fmla="*/ 15 w 97"/>
                <a:gd name="T85" fmla="*/ 78 h 97"/>
                <a:gd name="T86" fmla="*/ 23 w 97"/>
                <a:gd name="T87" fmla="*/ 84 h 97"/>
                <a:gd name="T88" fmla="*/ 32 w 97"/>
                <a:gd name="T89" fmla="*/ 89 h 97"/>
                <a:gd name="T90" fmla="*/ 43 w 97"/>
                <a:gd name="T91" fmla="*/ 92 h 97"/>
                <a:gd name="T92" fmla="*/ 54 w 97"/>
                <a:gd name="T93" fmla="*/ 92 h 97"/>
                <a:gd name="T94" fmla="*/ 65 w 97"/>
                <a:gd name="T95" fmla="*/ 89 h 97"/>
                <a:gd name="T96" fmla="*/ 74 w 97"/>
                <a:gd name="T97" fmla="*/ 83 h 97"/>
                <a:gd name="T98" fmla="*/ 82 w 97"/>
                <a:gd name="T99" fmla="*/ 76 h 97"/>
                <a:gd name="T100" fmla="*/ 88 w 97"/>
                <a:gd name="T101" fmla="*/ 67 h 97"/>
                <a:gd name="T102" fmla="*/ 91 w 97"/>
                <a:gd name="T103" fmla="*/ 56 h 97"/>
                <a:gd name="T104" fmla="*/ 96 w 97"/>
                <a:gd name="T105" fmla="*/ 47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"/>
                <a:gd name="T160" fmla="*/ 0 h 97"/>
                <a:gd name="T161" fmla="*/ 97 w 97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" h="97">
                  <a:moveTo>
                    <a:pt x="96" y="47"/>
                  </a:moveTo>
                  <a:lnTo>
                    <a:pt x="96" y="45"/>
                  </a:lnTo>
                  <a:lnTo>
                    <a:pt x="95" y="43"/>
                  </a:lnTo>
                  <a:lnTo>
                    <a:pt x="95" y="41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1" y="30"/>
                  </a:lnTo>
                  <a:lnTo>
                    <a:pt x="90" y="29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7" y="24"/>
                  </a:lnTo>
                  <a:lnTo>
                    <a:pt x="86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7" y="13"/>
                  </a:lnTo>
                  <a:lnTo>
                    <a:pt x="75" y="12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71" y="8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3" y="66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1" y="78"/>
                  </a:lnTo>
                  <a:lnTo>
                    <a:pt x="12" y="80"/>
                  </a:lnTo>
                  <a:lnTo>
                    <a:pt x="14" y="81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19" y="86"/>
                  </a:lnTo>
                  <a:lnTo>
                    <a:pt x="21" y="87"/>
                  </a:lnTo>
                  <a:lnTo>
                    <a:pt x="23" y="89"/>
                  </a:lnTo>
                  <a:lnTo>
                    <a:pt x="25" y="90"/>
                  </a:lnTo>
                  <a:lnTo>
                    <a:pt x="27" y="91"/>
                  </a:lnTo>
                  <a:lnTo>
                    <a:pt x="29" y="92"/>
                  </a:lnTo>
                  <a:lnTo>
                    <a:pt x="31" y="93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3" y="95"/>
                  </a:lnTo>
                  <a:lnTo>
                    <a:pt x="45" y="96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6" y="92"/>
                  </a:lnTo>
                  <a:lnTo>
                    <a:pt x="68" y="91"/>
                  </a:lnTo>
                  <a:lnTo>
                    <a:pt x="70" y="90"/>
                  </a:lnTo>
                  <a:lnTo>
                    <a:pt x="72" y="89"/>
                  </a:lnTo>
                  <a:lnTo>
                    <a:pt x="74" y="87"/>
                  </a:lnTo>
                  <a:lnTo>
                    <a:pt x="76" y="86"/>
                  </a:lnTo>
                  <a:lnTo>
                    <a:pt x="78" y="85"/>
                  </a:lnTo>
                  <a:lnTo>
                    <a:pt x="80" y="83"/>
                  </a:lnTo>
                  <a:lnTo>
                    <a:pt x="81" y="81"/>
                  </a:lnTo>
                  <a:lnTo>
                    <a:pt x="83" y="80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7" y="74"/>
                  </a:lnTo>
                  <a:lnTo>
                    <a:pt x="89" y="72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4" y="60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5" y="52"/>
                  </a:lnTo>
                  <a:lnTo>
                    <a:pt x="96" y="50"/>
                  </a:lnTo>
                  <a:lnTo>
                    <a:pt x="96" y="47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2" y="41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9" y="30"/>
                  </a:lnTo>
                  <a:lnTo>
                    <a:pt x="88" y="28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2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1" y="5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5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7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67" y="88"/>
                  </a:lnTo>
                  <a:lnTo>
                    <a:pt x="69" y="87"/>
                  </a:lnTo>
                  <a:lnTo>
                    <a:pt x="71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2"/>
                  </a:lnTo>
                  <a:lnTo>
                    <a:pt x="78" y="81"/>
                  </a:lnTo>
                  <a:lnTo>
                    <a:pt x="79" y="79"/>
                  </a:lnTo>
                  <a:lnTo>
                    <a:pt x="81" y="78"/>
                  </a:lnTo>
                  <a:lnTo>
                    <a:pt x="82" y="76"/>
                  </a:lnTo>
                  <a:lnTo>
                    <a:pt x="83" y="74"/>
                  </a:lnTo>
                  <a:lnTo>
                    <a:pt x="84" y="72"/>
                  </a:lnTo>
                  <a:lnTo>
                    <a:pt x="86" y="71"/>
                  </a:lnTo>
                  <a:lnTo>
                    <a:pt x="87" y="69"/>
                  </a:lnTo>
                  <a:lnTo>
                    <a:pt x="88" y="67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0" y="61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7"/>
                  </a:lnTo>
                  <a:lnTo>
                    <a:pt x="96" y="47"/>
                  </a:lnTo>
                </a:path>
              </a:pathLst>
            </a:custGeom>
            <a:solidFill>
              <a:srgbClr val="E80D0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63" name="Freeform 301"/>
            <p:cNvSpPr>
              <a:spLocks/>
            </p:cNvSpPr>
            <p:nvPr/>
          </p:nvSpPr>
          <p:spPr bwMode="auto">
            <a:xfrm>
              <a:off x="3071" y="1952"/>
              <a:ext cx="96" cy="95"/>
            </a:xfrm>
            <a:custGeom>
              <a:avLst/>
              <a:gdLst>
                <a:gd name="T0" fmla="*/ 94 w 96"/>
                <a:gd name="T1" fmla="*/ 37 h 95"/>
                <a:gd name="T2" fmla="*/ 90 w 96"/>
                <a:gd name="T3" fmla="*/ 28 h 95"/>
                <a:gd name="T4" fmla="*/ 87 w 96"/>
                <a:gd name="T5" fmla="*/ 23 h 95"/>
                <a:gd name="T6" fmla="*/ 84 w 96"/>
                <a:gd name="T7" fmla="*/ 18 h 95"/>
                <a:gd name="T8" fmla="*/ 80 w 96"/>
                <a:gd name="T9" fmla="*/ 14 h 95"/>
                <a:gd name="T10" fmla="*/ 75 w 96"/>
                <a:gd name="T11" fmla="*/ 10 h 95"/>
                <a:gd name="T12" fmla="*/ 71 w 96"/>
                <a:gd name="T13" fmla="*/ 7 h 95"/>
                <a:gd name="T14" fmla="*/ 66 w 96"/>
                <a:gd name="T15" fmla="*/ 3 h 95"/>
                <a:gd name="T16" fmla="*/ 57 w 96"/>
                <a:gd name="T17" fmla="*/ 0 h 95"/>
                <a:gd name="T18" fmla="*/ 45 w 96"/>
                <a:gd name="T19" fmla="*/ 0 h 95"/>
                <a:gd name="T20" fmla="*/ 33 w 96"/>
                <a:gd name="T21" fmla="*/ 2 h 95"/>
                <a:gd name="T22" fmla="*/ 22 w 96"/>
                <a:gd name="T23" fmla="*/ 6 h 95"/>
                <a:gd name="T24" fmla="*/ 13 w 96"/>
                <a:gd name="T25" fmla="*/ 13 h 95"/>
                <a:gd name="T26" fmla="*/ 6 w 96"/>
                <a:gd name="T27" fmla="*/ 22 h 95"/>
                <a:gd name="T28" fmla="*/ 2 w 96"/>
                <a:gd name="T29" fmla="*/ 32 h 95"/>
                <a:gd name="T30" fmla="*/ 0 w 96"/>
                <a:gd name="T31" fmla="*/ 44 h 95"/>
                <a:gd name="T32" fmla="*/ 1 w 96"/>
                <a:gd name="T33" fmla="*/ 56 h 95"/>
                <a:gd name="T34" fmla="*/ 4 w 96"/>
                <a:gd name="T35" fmla="*/ 67 h 95"/>
                <a:gd name="T36" fmla="*/ 10 w 96"/>
                <a:gd name="T37" fmla="*/ 76 h 95"/>
                <a:gd name="T38" fmla="*/ 19 w 96"/>
                <a:gd name="T39" fmla="*/ 84 h 95"/>
                <a:gd name="T40" fmla="*/ 29 w 96"/>
                <a:gd name="T41" fmla="*/ 90 h 95"/>
                <a:gd name="T42" fmla="*/ 40 w 96"/>
                <a:gd name="T43" fmla="*/ 93 h 95"/>
                <a:gd name="T44" fmla="*/ 52 w 96"/>
                <a:gd name="T45" fmla="*/ 93 h 95"/>
                <a:gd name="T46" fmla="*/ 63 w 96"/>
                <a:gd name="T47" fmla="*/ 91 h 95"/>
                <a:gd name="T48" fmla="*/ 74 w 96"/>
                <a:gd name="T49" fmla="*/ 85 h 95"/>
                <a:gd name="T50" fmla="*/ 82 w 96"/>
                <a:gd name="T51" fmla="*/ 78 h 95"/>
                <a:gd name="T52" fmla="*/ 89 w 96"/>
                <a:gd name="T53" fmla="*/ 69 h 95"/>
                <a:gd name="T54" fmla="*/ 93 w 96"/>
                <a:gd name="T55" fmla="*/ 58 h 95"/>
                <a:gd name="T56" fmla="*/ 95 w 96"/>
                <a:gd name="T57" fmla="*/ 46 h 95"/>
                <a:gd name="T58" fmla="*/ 90 w 96"/>
                <a:gd name="T59" fmla="*/ 38 h 95"/>
                <a:gd name="T60" fmla="*/ 87 w 96"/>
                <a:gd name="T61" fmla="*/ 28 h 95"/>
                <a:gd name="T62" fmla="*/ 81 w 96"/>
                <a:gd name="T63" fmla="*/ 19 h 95"/>
                <a:gd name="T64" fmla="*/ 73 w 96"/>
                <a:gd name="T65" fmla="*/ 12 h 95"/>
                <a:gd name="T66" fmla="*/ 64 w 96"/>
                <a:gd name="T67" fmla="*/ 6 h 95"/>
                <a:gd name="T68" fmla="*/ 54 w 96"/>
                <a:gd name="T69" fmla="*/ 3 h 95"/>
                <a:gd name="T70" fmla="*/ 43 w 96"/>
                <a:gd name="T71" fmla="*/ 3 h 95"/>
                <a:gd name="T72" fmla="*/ 32 w 96"/>
                <a:gd name="T73" fmla="*/ 6 h 95"/>
                <a:gd name="T74" fmla="*/ 22 w 96"/>
                <a:gd name="T75" fmla="*/ 10 h 95"/>
                <a:gd name="T76" fmla="*/ 15 w 96"/>
                <a:gd name="T77" fmla="*/ 17 h 95"/>
                <a:gd name="T78" fmla="*/ 8 w 96"/>
                <a:gd name="T79" fmla="*/ 26 h 95"/>
                <a:gd name="T80" fmla="*/ 4 w 96"/>
                <a:gd name="T81" fmla="*/ 36 h 95"/>
                <a:gd name="T82" fmla="*/ 3 w 96"/>
                <a:gd name="T83" fmla="*/ 46 h 95"/>
                <a:gd name="T84" fmla="*/ 4 w 96"/>
                <a:gd name="T85" fmla="*/ 57 h 95"/>
                <a:gd name="T86" fmla="*/ 8 w 96"/>
                <a:gd name="T87" fmla="*/ 67 h 95"/>
                <a:gd name="T88" fmla="*/ 15 w 96"/>
                <a:gd name="T89" fmla="*/ 76 h 95"/>
                <a:gd name="T90" fmla="*/ 22 w 96"/>
                <a:gd name="T91" fmla="*/ 83 h 95"/>
                <a:gd name="T92" fmla="*/ 32 w 96"/>
                <a:gd name="T93" fmla="*/ 87 h 95"/>
                <a:gd name="T94" fmla="*/ 43 w 96"/>
                <a:gd name="T95" fmla="*/ 90 h 95"/>
                <a:gd name="T96" fmla="*/ 54 w 96"/>
                <a:gd name="T97" fmla="*/ 90 h 95"/>
                <a:gd name="T98" fmla="*/ 64 w 96"/>
                <a:gd name="T99" fmla="*/ 87 h 95"/>
                <a:gd name="T100" fmla="*/ 73 w 96"/>
                <a:gd name="T101" fmla="*/ 81 h 95"/>
                <a:gd name="T102" fmla="*/ 81 w 96"/>
                <a:gd name="T103" fmla="*/ 74 h 95"/>
                <a:gd name="T104" fmla="*/ 87 w 96"/>
                <a:gd name="T105" fmla="*/ 65 h 95"/>
                <a:gd name="T106" fmla="*/ 90 w 96"/>
                <a:gd name="T107" fmla="*/ 55 h 95"/>
                <a:gd name="T108" fmla="*/ 95 w 96"/>
                <a:gd name="T109" fmla="*/ 46 h 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95"/>
                <a:gd name="T167" fmla="*/ 96 w 96"/>
                <a:gd name="T168" fmla="*/ 95 h 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95">
                  <a:moveTo>
                    <a:pt x="95" y="46"/>
                  </a:moveTo>
                  <a:lnTo>
                    <a:pt x="95" y="44"/>
                  </a:lnTo>
                  <a:lnTo>
                    <a:pt x="94" y="42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5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29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89" y="26"/>
                  </a:lnTo>
                  <a:lnTo>
                    <a:pt x="89" y="25"/>
                  </a:lnTo>
                  <a:lnTo>
                    <a:pt x="88" y="24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19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1" y="15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8" y="12"/>
                  </a:lnTo>
                  <a:lnTo>
                    <a:pt x="77" y="12"/>
                  </a:lnTo>
                  <a:lnTo>
                    <a:pt x="76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3" y="8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9" y="5"/>
                  </a:lnTo>
                  <a:lnTo>
                    <a:pt x="68" y="5"/>
                  </a:lnTo>
                  <a:lnTo>
                    <a:pt x="67" y="4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3" y="65"/>
                  </a:lnTo>
                  <a:lnTo>
                    <a:pt x="4" y="67"/>
                  </a:lnTo>
                  <a:lnTo>
                    <a:pt x="5" y="69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9" y="75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3" y="80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1" y="85"/>
                  </a:lnTo>
                  <a:lnTo>
                    <a:pt x="22" y="87"/>
                  </a:lnTo>
                  <a:lnTo>
                    <a:pt x="24" y="88"/>
                  </a:lnTo>
                  <a:lnTo>
                    <a:pt x="26" y="89"/>
                  </a:lnTo>
                  <a:lnTo>
                    <a:pt x="29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5" y="92"/>
                  </a:lnTo>
                  <a:lnTo>
                    <a:pt x="37" y="93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5" y="93"/>
                  </a:lnTo>
                  <a:lnTo>
                    <a:pt x="47" y="94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6" y="90"/>
                  </a:lnTo>
                  <a:lnTo>
                    <a:pt x="68" y="89"/>
                  </a:lnTo>
                  <a:lnTo>
                    <a:pt x="70" y="88"/>
                  </a:lnTo>
                  <a:lnTo>
                    <a:pt x="72" y="87"/>
                  </a:lnTo>
                  <a:lnTo>
                    <a:pt x="74" y="85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9" y="81"/>
                  </a:lnTo>
                  <a:lnTo>
                    <a:pt x="81" y="80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5" y="75"/>
                  </a:lnTo>
                  <a:lnTo>
                    <a:pt x="86" y="73"/>
                  </a:lnTo>
                  <a:lnTo>
                    <a:pt x="88" y="71"/>
                  </a:lnTo>
                  <a:lnTo>
                    <a:pt x="89" y="69"/>
                  </a:lnTo>
                  <a:lnTo>
                    <a:pt x="90" y="67"/>
                  </a:lnTo>
                  <a:lnTo>
                    <a:pt x="91" y="65"/>
                  </a:lnTo>
                  <a:lnTo>
                    <a:pt x="92" y="63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49"/>
                  </a:lnTo>
                  <a:lnTo>
                    <a:pt x="95" y="46"/>
                  </a:lnTo>
                  <a:lnTo>
                    <a:pt x="91" y="46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7" y="28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4" y="22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5" y="13"/>
                  </a:lnTo>
                  <a:lnTo>
                    <a:pt x="73" y="12"/>
                  </a:lnTo>
                  <a:lnTo>
                    <a:pt x="72" y="10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7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5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7" y="65"/>
                  </a:lnTo>
                  <a:lnTo>
                    <a:pt x="8" y="67"/>
                  </a:lnTo>
                  <a:lnTo>
                    <a:pt x="9" y="69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5" y="76"/>
                  </a:lnTo>
                  <a:lnTo>
                    <a:pt x="16" y="77"/>
                  </a:lnTo>
                  <a:lnTo>
                    <a:pt x="17" y="79"/>
                  </a:lnTo>
                  <a:lnTo>
                    <a:pt x="19" y="80"/>
                  </a:lnTo>
                  <a:lnTo>
                    <a:pt x="21" y="81"/>
                  </a:lnTo>
                  <a:lnTo>
                    <a:pt x="22" y="83"/>
                  </a:lnTo>
                  <a:lnTo>
                    <a:pt x="24" y="84"/>
                  </a:lnTo>
                  <a:lnTo>
                    <a:pt x="26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51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60" y="88"/>
                  </a:lnTo>
                  <a:lnTo>
                    <a:pt x="62" y="87"/>
                  </a:lnTo>
                  <a:lnTo>
                    <a:pt x="64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3" y="81"/>
                  </a:lnTo>
                  <a:lnTo>
                    <a:pt x="75" y="80"/>
                  </a:lnTo>
                  <a:lnTo>
                    <a:pt x="77" y="79"/>
                  </a:lnTo>
                  <a:lnTo>
                    <a:pt x="78" y="77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9" y="59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1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5" y="46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64" name="Freeform 302"/>
            <p:cNvSpPr>
              <a:spLocks/>
            </p:cNvSpPr>
            <p:nvPr/>
          </p:nvSpPr>
          <p:spPr bwMode="auto">
            <a:xfrm>
              <a:off x="3074" y="1953"/>
              <a:ext cx="92" cy="92"/>
            </a:xfrm>
            <a:custGeom>
              <a:avLst/>
              <a:gdLst>
                <a:gd name="T0" fmla="*/ 90 w 92"/>
                <a:gd name="T1" fmla="*/ 36 h 92"/>
                <a:gd name="T2" fmla="*/ 86 w 92"/>
                <a:gd name="T3" fmla="*/ 25 h 92"/>
                <a:gd name="T4" fmla="*/ 80 w 92"/>
                <a:gd name="T5" fmla="*/ 16 h 92"/>
                <a:gd name="T6" fmla="*/ 72 w 92"/>
                <a:gd name="T7" fmla="*/ 9 h 92"/>
                <a:gd name="T8" fmla="*/ 63 w 92"/>
                <a:gd name="T9" fmla="*/ 3 h 92"/>
                <a:gd name="T10" fmla="*/ 52 w 92"/>
                <a:gd name="T11" fmla="*/ 0 h 92"/>
                <a:gd name="T12" fmla="*/ 40 w 92"/>
                <a:gd name="T13" fmla="*/ 0 h 92"/>
                <a:gd name="T14" fmla="*/ 29 w 92"/>
                <a:gd name="T15" fmla="*/ 2 h 92"/>
                <a:gd name="T16" fmla="*/ 20 w 92"/>
                <a:gd name="T17" fmla="*/ 7 h 92"/>
                <a:gd name="T18" fmla="*/ 11 w 92"/>
                <a:gd name="T19" fmla="*/ 14 h 92"/>
                <a:gd name="T20" fmla="*/ 5 w 92"/>
                <a:gd name="T21" fmla="*/ 23 h 92"/>
                <a:gd name="T22" fmla="*/ 1 w 92"/>
                <a:gd name="T23" fmla="*/ 34 h 92"/>
                <a:gd name="T24" fmla="*/ 0 w 92"/>
                <a:gd name="T25" fmla="*/ 45 h 92"/>
                <a:gd name="T26" fmla="*/ 1 w 92"/>
                <a:gd name="T27" fmla="*/ 56 h 92"/>
                <a:gd name="T28" fmla="*/ 5 w 92"/>
                <a:gd name="T29" fmla="*/ 67 h 92"/>
                <a:gd name="T30" fmla="*/ 11 w 92"/>
                <a:gd name="T31" fmla="*/ 76 h 92"/>
                <a:gd name="T32" fmla="*/ 20 w 92"/>
                <a:gd name="T33" fmla="*/ 83 h 92"/>
                <a:gd name="T34" fmla="*/ 29 w 92"/>
                <a:gd name="T35" fmla="*/ 88 h 92"/>
                <a:gd name="T36" fmla="*/ 40 w 92"/>
                <a:gd name="T37" fmla="*/ 90 h 92"/>
                <a:gd name="T38" fmla="*/ 52 w 92"/>
                <a:gd name="T39" fmla="*/ 90 h 92"/>
                <a:gd name="T40" fmla="*/ 63 w 92"/>
                <a:gd name="T41" fmla="*/ 87 h 92"/>
                <a:gd name="T42" fmla="*/ 72 w 92"/>
                <a:gd name="T43" fmla="*/ 82 h 92"/>
                <a:gd name="T44" fmla="*/ 80 w 92"/>
                <a:gd name="T45" fmla="*/ 74 h 92"/>
                <a:gd name="T46" fmla="*/ 86 w 92"/>
                <a:gd name="T47" fmla="*/ 65 h 92"/>
                <a:gd name="T48" fmla="*/ 90 w 92"/>
                <a:gd name="T49" fmla="*/ 54 h 92"/>
                <a:gd name="T50" fmla="*/ 87 w 92"/>
                <a:gd name="T51" fmla="*/ 45 h 92"/>
                <a:gd name="T52" fmla="*/ 86 w 92"/>
                <a:gd name="T53" fmla="*/ 35 h 92"/>
                <a:gd name="T54" fmla="*/ 82 w 92"/>
                <a:gd name="T55" fmla="*/ 25 h 92"/>
                <a:gd name="T56" fmla="*/ 76 w 92"/>
                <a:gd name="T57" fmla="*/ 17 h 92"/>
                <a:gd name="T58" fmla="*/ 68 w 92"/>
                <a:gd name="T59" fmla="*/ 10 h 92"/>
                <a:gd name="T60" fmla="*/ 59 w 92"/>
                <a:gd name="T61" fmla="*/ 6 h 92"/>
                <a:gd name="T62" fmla="*/ 49 w 92"/>
                <a:gd name="T63" fmla="*/ 3 h 92"/>
                <a:gd name="T64" fmla="*/ 39 w 92"/>
                <a:gd name="T65" fmla="*/ 4 h 92"/>
                <a:gd name="T66" fmla="*/ 29 w 92"/>
                <a:gd name="T67" fmla="*/ 6 h 92"/>
                <a:gd name="T68" fmla="*/ 20 w 92"/>
                <a:gd name="T69" fmla="*/ 11 h 92"/>
                <a:gd name="T70" fmla="*/ 13 w 92"/>
                <a:gd name="T71" fmla="*/ 18 h 92"/>
                <a:gd name="T72" fmla="*/ 7 w 92"/>
                <a:gd name="T73" fmla="*/ 27 h 92"/>
                <a:gd name="T74" fmla="*/ 4 w 92"/>
                <a:gd name="T75" fmla="*/ 37 h 92"/>
                <a:gd name="T76" fmla="*/ 3 w 92"/>
                <a:gd name="T77" fmla="*/ 47 h 92"/>
                <a:gd name="T78" fmla="*/ 5 w 92"/>
                <a:gd name="T79" fmla="*/ 57 h 92"/>
                <a:gd name="T80" fmla="*/ 9 w 92"/>
                <a:gd name="T81" fmla="*/ 67 h 92"/>
                <a:gd name="T82" fmla="*/ 15 w 92"/>
                <a:gd name="T83" fmla="*/ 75 h 92"/>
                <a:gd name="T84" fmla="*/ 23 w 92"/>
                <a:gd name="T85" fmla="*/ 81 h 92"/>
                <a:gd name="T86" fmla="*/ 32 w 92"/>
                <a:gd name="T87" fmla="*/ 85 h 92"/>
                <a:gd name="T88" fmla="*/ 43 w 92"/>
                <a:gd name="T89" fmla="*/ 87 h 92"/>
                <a:gd name="T90" fmla="*/ 53 w 92"/>
                <a:gd name="T91" fmla="*/ 86 h 92"/>
                <a:gd name="T92" fmla="*/ 63 w 92"/>
                <a:gd name="T93" fmla="*/ 83 h 92"/>
                <a:gd name="T94" fmla="*/ 72 w 92"/>
                <a:gd name="T95" fmla="*/ 78 h 92"/>
                <a:gd name="T96" fmla="*/ 79 w 92"/>
                <a:gd name="T97" fmla="*/ 70 h 92"/>
                <a:gd name="T98" fmla="*/ 84 w 92"/>
                <a:gd name="T99" fmla="*/ 61 h 92"/>
                <a:gd name="T100" fmla="*/ 86 w 92"/>
                <a:gd name="T101" fmla="*/ 51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92"/>
                <a:gd name="T155" fmla="*/ 92 w 92"/>
                <a:gd name="T156" fmla="*/ 92 h 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92">
                  <a:moveTo>
                    <a:pt x="91" y="45"/>
                  </a:moveTo>
                  <a:lnTo>
                    <a:pt x="90" y="43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7" y="27"/>
                  </a:lnTo>
                  <a:lnTo>
                    <a:pt x="86" y="25"/>
                  </a:lnTo>
                  <a:lnTo>
                    <a:pt x="85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9" y="14"/>
                  </a:lnTo>
                  <a:lnTo>
                    <a:pt x="77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8" y="6"/>
                  </a:lnTo>
                  <a:lnTo>
                    <a:pt x="67" y="5"/>
                  </a:lnTo>
                  <a:lnTo>
                    <a:pt x="65" y="4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7" y="70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20" y="83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7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9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3" y="91"/>
                  </a:lnTo>
                  <a:lnTo>
                    <a:pt x="45" y="91"/>
                  </a:lnTo>
                  <a:lnTo>
                    <a:pt x="47" y="91"/>
                  </a:lnTo>
                  <a:lnTo>
                    <a:pt x="50" y="90"/>
                  </a:lnTo>
                  <a:lnTo>
                    <a:pt x="52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8"/>
                  </a:lnTo>
                  <a:lnTo>
                    <a:pt x="61" y="88"/>
                  </a:lnTo>
                  <a:lnTo>
                    <a:pt x="63" y="87"/>
                  </a:lnTo>
                  <a:lnTo>
                    <a:pt x="65" y="86"/>
                  </a:lnTo>
                  <a:lnTo>
                    <a:pt x="67" y="85"/>
                  </a:lnTo>
                  <a:lnTo>
                    <a:pt x="68" y="84"/>
                  </a:lnTo>
                  <a:lnTo>
                    <a:pt x="70" y="83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9" y="76"/>
                  </a:lnTo>
                  <a:lnTo>
                    <a:pt x="80" y="74"/>
                  </a:lnTo>
                  <a:lnTo>
                    <a:pt x="81" y="72"/>
                  </a:lnTo>
                  <a:lnTo>
                    <a:pt x="83" y="70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91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5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4" y="29"/>
                  </a:lnTo>
                  <a:lnTo>
                    <a:pt x="83" y="27"/>
                  </a:lnTo>
                  <a:lnTo>
                    <a:pt x="82" y="25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9" y="20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5" y="15"/>
                  </a:lnTo>
                  <a:lnTo>
                    <a:pt x="73" y="14"/>
                  </a:lnTo>
                  <a:lnTo>
                    <a:pt x="72" y="13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9"/>
                  </a:lnTo>
                  <a:lnTo>
                    <a:pt x="11" y="70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5" y="75"/>
                  </a:lnTo>
                  <a:lnTo>
                    <a:pt x="17" y="76"/>
                  </a:lnTo>
                  <a:lnTo>
                    <a:pt x="18" y="78"/>
                  </a:lnTo>
                  <a:lnTo>
                    <a:pt x="20" y="79"/>
                  </a:lnTo>
                  <a:lnTo>
                    <a:pt x="22" y="80"/>
                  </a:lnTo>
                  <a:lnTo>
                    <a:pt x="23" y="81"/>
                  </a:lnTo>
                  <a:lnTo>
                    <a:pt x="25" y="82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30" y="84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7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7"/>
                  </a:lnTo>
                  <a:lnTo>
                    <a:pt x="49" y="87"/>
                  </a:lnTo>
                  <a:lnTo>
                    <a:pt x="51" y="87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7" y="85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3" y="83"/>
                  </a:lnTo>
                  <a:lnTo>
                    <a:pt x="65" y="82"/>
                  </a:lnTo>
                  <a:lnTo>
                    <a:pt x="67" y="81"/>
                  </a:lnTo>
                  <a:lnTo>
                    <a:pt x="68" y="80"/>
                  </a:lnTo>
                  <a:lnTo>
                    <a:pt x="70" y="79"/>
                  </a:lnTo>
                  <a:lnTo>
                    <a:pt x="72" y="78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9" y="70"/>
                  </a:lnTo>
                  <a:lnTo>
                    <a:pt x="80" y="69"/>
                  </a:lnTo>
                  <a:lnTo>
                    <a:pt x="81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5" y="57"/>
                  </a:lnTo>
                  <a:lnTo>
                    <a:pt x="86" y="55"/>
                  </a:lnTo>
                  <a:lnTo>
                    <a:pt x="86" y="53"/>
                  </a:lnTo>
                  <a:lnTo>
                    <a:pt x="86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91" y="45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65" name="Freeform 303"/>
            <p:cNvSpPr>
              <a:spLocks/>
            </p:cNvSpPr>
            <p:nvPr/>
          </p:nvSpPr>
          <p:spPr bwMode="auto">
            <a:xfrm>
              <a:off x="3075" y="1956"/>
              <a:ext cx="88" cy="88"/>
            </a:xfrm>
            <a:custGeom>
              <a:avLst/>
              <a:gdLst>
                <a:gd name="T0" fmla="*/ 86 w 88"/>
                <a:gd name="T1" fmla="*/ 34 h 88"/>
                <a:gd name="T2" fmla="*/ 82 w 88"/>
                <a:gd name="T3" fmla="*/ 24 h 88"/>
                <a:gd name="T4" fmla="*/ 77 w 88"/>
                <a:gd name="T5" fmla="*/ 15 h 88"/>
                <a:gd name="T6" fmla="*/ 69 w 88"/>
                <a:gd name="T7" fmla="*/ 8 h 88"/>
                <a:gd name="T8" fmla="*/ 60 w 88"/>
                <a:gd name="T9" fmla="*/ 3 h 88"/>
                <a:gd name="T10" fmla="*/ 50 w 88"/>
                <a:gd name="T11" fmla="*/ 0 h 88"/>
                <a:gd name="T12" fmla="*/ 39 w 88"/>
                <a:gd name="T13" fmla="*/ 0 h 88"/>
                <a:gd name="T14" fmla="*/ 28 w 88"/>
                <a:gd name="T15" fmla="*/ 2 h 88"/>
                <a:gd name="T16" fmla="*/ 19 w 88"/>
                <a:gd name="T17" fmla="*/ 7 h 88"/>
                <a:gd name="T18" fmla="*/ 11 w 88"/>
                <a:gd name="T19" fmla="*/ 14 h 88"/>
                <a:gd name="T20" fmla="*/ 5 w 88"/>
                <a:gd name="T21" fmla="*/ 22 h 88"/>
                <a:gd name="T22" fmla="*/ 1 w 88"/>
                <a:gd name="T23" fmla="*/ 32 h 88"/>
                <a:gd name="T24" fmla="*/ 0 w 88"/>
                <a:gd name="T25" fmla="*/ 43 h 88"/>
                <a:gd name="T26" fmla="*/ 1 w 88"/>
                <a:gd name="T27" fmla="*/ 54 h 88"/>
                <a:gd name="T28" fmla="*/ 5 w 88"/>
                <a:gd name="T29" fmla="*/ 64 h 88"/>
                <a:gd name="T30" fmla="*/ 11 w 88"/>
                <a:gd name="T31" fmla="*/ 72 h 88"/>
                <a:gd name="T32" fmla="*/ 19 w 88"/>
                <a:gd name="T33" fmla="*/ 79 h 88"/>
                <a:gd name="T34" fmla="*/ 28 w 88"/>
                <a:gd name="T35" fmla="*/ 84 h 88"/>
                <a:gd name="T36" fmla="*/ 39 w 88"/>
                <a:gd name="T37" fmla="*/ 86 h 88"/>
                <a:gd name="T38" fmla="*/ 50 w 88"/>
                <a:gd name="T39" fmla="*/ 86 h 88"/>
                <a:gd name="T40" fmla="*/ 60 w 88"/>
                <a:gd name="T41" fmla="*/ 83 h 88"/>
                <a:gd name="T42" fmla="*/ 69 w 88"/>
                <a:gd name="T43" fmla="*/ 78 h 88"/>
                <a:gd name="T44" fmla="*/ 77 w 88"/>
                <a:gd name="T45" fmla="*/ 71 h 88"/>
                <a:gd name="T46" fmla="*/ 82 w 88"/>
                <a:gd name="T47" fmla="*/ 62 h 88"/>
                <a:gd name="T48" fmla="*/ 86 w 88"/>
                <a:gd name="T49" fmla="*/ 52 h 88"/>
                <a:gd name="T50" fmla="*/ 83 w 88"/>
                <a:gd name="T51" fmla="*/ 43 h 88"/>
                <a:gd name="T52" fmla="*/ 82 w 88"/>
                <a:gd name="T53" fmla="*/ 33 h 88"/>
                <a:gd name="T54" fmla="*/ 78 w 88"/>
                <a:gd name="T55" fmla="*/ 24 h 88"/>
                <a:gd name="T56" fmla="*/ 73 w 88"/>
                <a:gd name="T57" fmla="*/ 16 h 88"/>
                <a:gd name="T58" fmla="*/ 65 w 88"/>
                <a:gd name="T59" fmla="*/ 10 h 88"/>
                <a:gd name="T60" fmla="*/ 57 w 88"/>
                <a:gd name="T61" fmla="*/ 5 h 88"/>
                <a:gd name="T62" fmla="*/ 47 w 88"/>
                <a:gd name="T63" fmla="*/ 3 h 88"/>
                <a:gd name="T64" fmla="*/ 37 w 88"/>
                <a:gd name="T65" fmla="*/ 3 h 88"/>
                <a:gd name="T66" fmla="*/ 28 w 88"/>
                <a:gd name="T67" fmla="*/ 6 h 88"/>
                <a:gd name="T68" fmla="*/ 19 w 88"/>
                <a:gd name="T69" fmla="*/ 11 h 88"/>
                <a:gd name="T70" fmla="*/ 12 w 88"/>
                <a:gd name="T71" fmla="*/ 17 h 88"/>
                <a:gd name="T72" fmla="*/ 7 w 88"/>
                <a:gd name="T73" fmla="*/ 26 h 88"/>
                <a:gd name="T74" fmla="*/ 4 w 88"/>
                <a:gd name="T75" fmla="*/ 35 h 88"/>
                <a:gd name="T76" fmla="*/ 3 w 88"/>
                <a:gd name="T77" fmla="*/ 45 h 88"/>
                <a:gd name="T78" fmla="*/ 5 w 88"/>
                <a:gd name="T79" fmla="*/ 55 h 88"/>
                <a:gd name="T80" fmla="*/ 9 w 88"/>
                <a:gd name="T81" fmla="*/ 64 h 88"/>
                <a:gd name="T82" fmla="*/ 15 w 88"/>
                <a:gd name="T83" fmla="*/ 71 h 88"/>
                <a:gd name="T84" fmla="*/ 22 w 88"/>
                <a:gd name="T85" fmla="*/ 77 h 88"/>
                <a:gd name="T86" fmla="*/ 31 w 88"/>
                <a:gd name="T87" fmla="*/ 81 h 88"/>
                <a:gd name="T88" fmla="*/ 41 w 88"/>
                <a:gd name="T89" fmla="*/ 83 h 88"/>
                <a:gd name="T90" fmla="*/ 51 w 88"/>
                <a:gd name="T91" fmla="*/ 82 h 88"/>
                <a:gd name="T92" fmla="*/ 60 w 88"/>
                <a:gd name="T93" fmla="*/ 79 h 88"/>
                <a:gd name="T94" fmla="*/ 68 w 88"/>
                <a:gd name="T95" fmla="*/ 74 h 88"/>
                <a:gd name="T96" fmla="*/ 75 w 88"/>
                <a:gd name="T97" fmla="*/ 67 h 88"/>
                <a:gd name="T98" fmla="*/ 80 w 88"/>
                <a:gd name="T99" fmla="*/ 59 h 88"/>
                <a:gd name="T100" fmla="*/ 83 w 88"/>
                <a:gd name="T101" fmla="*/ 49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"/>
                <a:gd name="T154" fmla="*/ 0 h 88"/>
                <a:gd name="T155" fmla="*/ 88 w 88"/>
                <a:gd name="T156" fmla="*/ 88 h 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" h="88">
                  <a:moveTo>
                    <a:pt x="87" y="43"/>
                  </a:moveTo>
                  <a:lnTo>
                    <a:pt x="87" y="41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4" y="28"/>
                  </a:lnTo>
                  <a:lnTo>
                    <a:pt x="83" y="26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8" y="17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78"/>
                  </a:lnTo>
                  <a:lnTo>
                    <a:pt x="19" y="79"/>
                  </a:lnTo>
                  <a:lnTo>
                    <a:pt x="20" y="80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4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6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6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8" y="84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4" y="81"/>
                  </a:lnTo>
                  <a:lnTo>
                    <a:pt x="66" y="80"/>
                  </a:lnTo>
                  <a:lnTo>
                    <a:pt x="67" y="79"/>
                  </a:lnTo>
                  <a:lnTo>
                    <a:pt x="69" y="78"/>
                  </a:lnTo>
                  <a:lnTo>
                    <a:pt x="71" y="77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79" y="67"/>
                  </a:lnTo>
                  <a:lnTo>
                    <a:pt x="80" y="65"/>
                  </a:lnTo>
                  <a:lnTo>
                    <a:pt x="81" y="64"/>
                  </a:lnTo>
                  <a:lnTo>
                    <a:pt x="82" y="62"/>
                  </a:lnTo>
                  <a:lnTo>
                    <a:pt x="83" y="60"/>
                  </a:lnTo>
                  <a:lnTo>
                    <a:pt x="84" y="58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7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3" y="43"/>
                  </a:lnTo>
                  <a:lnTo>
                    <a:pt x="83" y="41"/>
                  </a:lnTo>
                  <a:lnTo>
                    <a:pt x="83" y="39"/>
                  </a:lnTo>
                  <a:lnTo>
                    <a:pt x="83" y="37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0" y="27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2"/>
                  </a:lnTo>
                  <a:lnTo>
                    <a:pt x="76" y="21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3" y="16"/>
                  </a:lnTo>
                  <a:lnTo>
                    <a:pt x="71" y="15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0" y="7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9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70"/>
                  </a:lnTo>
                  <a:lnTo>
                    <a:pt x="15" y="71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3" y="82"/>
                  </a:lnTo>
                  <a:lnTo>
                    <a:pt x="35" y="82"/>
                  </a:lnTo>
                  <a:lnTo>
                    <a:pt x="37" y="83"/>
                  </a:lnTo>
                  <a:lnTo>
                    <a:pt x="39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51" y="82"/>
                  </a:lnTo>
                  <a:lnTo>
                    <a:pt x="53" y="82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0"/>
                  </a:lnTo>
                  <a:lnTo>
                    <a:pt x="60" y="79"/>
                  </a:lnTo>
                  <a:lnTo>
                    <a:pt x="62" y="78"/>
                  </a:lnTo>
                  <a:lnTo>
                    <a:pt x="64" y="77"/>
                  </a:lnTo>
                  <a:lnTo>
                    <a:pt x="65" y="76"/>
                  </a:lnTo>
                  <a:lnTo>
                    <a:pt x="67" y="75"/>
                  </a:lnTo>
                  <a:lnTo>
                    <a:pt x="68" y="74"/>
                  </a:lnTo>
                  <a:lnTo>
                    <a:pt x="70" y="73"/>
                  </a:lnTo>
                  <a:lnTo>
                    <a:pt x="71" y="71"/>
                  </a:lnTo>
                  <a:lnTo>
                    <a:pt x="73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6" y="65"/>
                  </a:lnTo>
                  <a:lnTo>
                    <a:pt x="77" y="64"/>
                  </a:lnTo>
                  <a:lnTo>
                    <a:pt x="78" y="62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2" y="51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7" y="43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66" name="Freeform 304"/>
            <p:cNvSpPr>
              <a:spLocks/>
            </p:cNvSpPr>
            <p:nvPr/>
          </p:nvSpPr>
          <p:spPr bwMode="auto">
            <a:xfrm>
              <a:off x="3078" y="1958"/>
              <a:ext cx="83" cy="83"/>
            </a:xfrm>
            <a:custGeom>
              <a:avLst/>
              <a:gdLst>
                <a:gd name="T0" fmla="*/ 81 w 83"/>
                <a:gd name="T1" fmla="*/ 32 h 83"/>
                <a:gd name="T2" fmla="*/ 77 w 83"/>
                <a:gd name="T3" fmla="*/ 23 h 83"/>
                <a:gd name="T4" fmla="*/ 72 w 83"/>
                <a:gd name="T5" fmla="*/ 14 h 83"/>
                <a:gd name="T6" fmla="*/ 65 w 83"/>
                <a:gd name="T7" fmla="*/ 8 h 83"/>
                <a:gd name="T8" fmla="*/ 56 w 83"/>
                <a:gd name="T9" fmla="*/ 3 h 83"/>
                <a:gd name="T10" fmla="*/ 47 w 83"/>
                <a:gd name="T11" fmla="*/ 0 h 83"/>
                <a:gd name="T12" fmla="*/ 36 w 83"/>
                <a:gd name="T13" fmla="*/ 0 h 83"/>
                <a:gd name="T14" fmla="*/ 26 w 83"/>
                <a:gd name="T15" fmla="*/ 2 h 83"/>
                <a:gd name="T16" fmla="*/ 18 w 83"/>
                <a:gd name="T17" fmla="*/ 6 h 83"/>
                <a:gd name="T18" fmla="*/ 10 w 83"/>
                <a:gd name="T19" fmla="*/ 13 h 83"/>
                <a:gd name="T20" fmla="*/ 4 w 83"/>
                <a:gd name="T21" fmla="*/ 21 h 83"/>
                <a:gd name="T22" fmla="*/ 1 w 83"/>
                <a:gd name="T23" fmla="*/ 30 h 83"/>
                <a:gd name="T24" fmla="*/ 0 w 83"/>
                <a:gd name="T25" fmla="*/ 40 h 83"/>
                <a:gd name="T26" fmla="*/ 1 w 83"/>
                <a:gd name="T27" fmla="*/ 51 h 83"/>
                <a:gd name="T28" fmla="*/ 4 w 83"/>
                <a:gd name="T29" fmla="*/ 60 h 83"/>
                <a:gd name="T30" fmla="*/ 10 w 83"/>
                <a:gd name="T31" fmla="*/ 68 h 83"/>
                <a:gd name="T32" fmla="*/ 18 w 83"/>
                <a:gd name="T33" fmla="*/ 74 h 83"/>
                <a:gd name="T34" fmla="*/ 26 w 83"/>
                <a:gd name="T35" fmla="*/ 79 h 83"/>
                <a:gd name="T36" fmla="*/ 36 w 83"/>
                <a:gd name="T37" fmla="*/ 81 h 83"/>
                <a:gd name="T38" fmla="*/ 47 w 83"/>
                <a:gd name="T39" fmla="*/ 81 h 83"/>
                <a:gd name="T40" fmla="*/ 56 w 83"/>
                <a:gd name="T41" fmla="*/ 78 h 83"/>
                <a:gd name="T42" fmla="*/ 65 w 83"/>
                <a:gd name="T43" fmla="*/ 73 h 83"/>
                <a:gd name="T44" fmla="*/ 72 w 83"/>
                <a:gd name="T45" fmla="*/ 67 h 83"/>
                <a:gd name="T46" fmla="*/ 77 w 83"/>
                <a:gd name="T47" fmla="*/ 58 h 83"/>
                <a:gd name="T48" fmla="*/ 81 w 83"/>
                <a:gd name="T49" fmla="*/ 49 h 83"/>
                <a:gd name="T50" fmla="*/ 78 w 83"/>
                <a:gd name="T51" fmla="*/ 40 h 83"/>
                <a:gd name="T52" fmla="*/ 77 w 83"/>
                <a:gd name="T53" fmla="*/ 31 h 83"/>
                <a:gd name="T54" fmla="*/ 74 w 83"/>
                <a:gd name="T55" fmla="*/ 23 h 83"/>
                <a:gd name="T56" fmla="*/ 68 w 83"/>
                <a:gd name="T57" fmla="*/ 15 h 83"/>
                <a:gd name="T58" fmla="*/ 62 w 83"/>
                <a:gd name="T59" fmla="*/ 9 h 83"/>
                <a:gd name="T60" fmla="*/ 53 w 83"/>
                <a:gd name="T61" fmla="*/ 5 h 83"/>
                <a:gd name="T62" fmla="*/ 44 w 83"/>
                <a:gd name="T63" fmla="*/ 3 h 83"/>
                <a:gd name="T64" fmla="*/ 35 w 83"/>
                <a:gd name="T65" fmla="*/ 3 h 83"/>
                <a:gd name="T66" fmla="*/ 26 w 83"/>
                <a:gd name="T67" fmla="*/ 6 h 83"/>
                <a:gd name="T68" fmla="*/ 18 w 83"/>
                <a:gd name="T69" fmla="*/ 10 h 83"/>
                <a:gd name="T70" fmla="*/ 12 w 83"/>
                <a:gd name="T71" fmla="*/ 17 h 83"/>
                <a:gd name="T72" fmla="*/ 7 w 83"/>
                <a:gd name="T73" fmla="*/ 24 h 83"/>
                <a:gd name="T74" fmla="*/ 4 w 83"/>
                <a:gd name="T75" fmla="*/ 33 h 83"/>
                <a:gd name="T76" fmla="*/ 3 w 83"/>
                <a:gd name="T77" fmla="*/ 42 h 83"/>
                <a:gd name="T78" fmla="*/ 5 w 83"/>
                <a:gd name="T79" fmla="*/ 52 h 83"/>
                <a:gd name="T80" fmla="*/ 8 w 83"/>
                <a:gd name="T81" fmla="*/ 60 h 83"/>
                <a:gd name="T82" fmla="*/ 14 w 83"/>
                <a:gd name="T83" fmla="*/ 67 h 83"/>
                <a:gd name="T84" fmla="*/ 21 w 83"/>
                <a:gd name="T85" fmla="*/ 73 h 83"/>
                <a:gd name="T86" fmla="*/ 29 w 83"/>
                <a:gd name="T87" fmla="*/ 76 h 83"/>
                <a:gd name="T88" fmla="*/ 39 w 83"/>
                <a:gd name="T89" fmla="*/ 78 h 83"/>
                <a:gd name="T90" fmla="*/ 48 w 83"/>
                <a:gd name="T91" fmla="*/ 77 h 83"/>
                <a:gd name="T92" fmla="*/ 57 w 83"/>
                <a:gd name="T93" fmla="*/ 74 h 83"/>
                <a:gd name="T94" fmla="*/ 64 w 83"/>
                <a:gd name="T95" fmla="*/ 69 h 83"/>
                <a:gd name="T96" fmla="*/ 71 w 83"/>
                <a:gd name="T97" fmla="*/ 63 h 83"/>
                <a:gd name="T98" fmla="*/ 75 w 83"/>
                <a:gd name="T99" fmla="*/ 55 h 83"/>
                <a:gd name="T100" fmla="*/ 78 w 83"/>
                <a:gd name="T101" fmla="*/ 46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"/>
                <a:gd name="T154" fmla="*/ 0 h 83"/>
                <a:gd name="T155" fmla="*/ 83 w 83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" h="83">
                  <a:moveTo>
                    <a:pt x="82" y="40"/>
                  </a:moveTo>
                  <a:lnTo>
                    <a:pt x="82" y="38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3" y="16"/>
                  </a:lnTo>
                  <a:lnTo>
                    <a:pt x="72" y="14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6"/>
                  </a:lnTo>
                  <a:lnTo>
                    <a:pt x="62" y="5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5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4" y="81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9" y="81"/>
                  </a:lnTo>
                  <a:lnTo>
                    <a:pt x="51" y="80"/>
                  </a:lnTo>
                  <a:lnTo>
                    <a:pt x="53" y="80"/>
                  </a:lnTo>
                  <a:lnTo>
                    <a:pt x="55" y="79"/>
                  </a:lnTo>
                  <a:lnTo>
                    <a:pt x="56" y="78"/>
                  </a:lnTo>
                  <a:lnTo>
                    <a:pt x="58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65" y="73"/>
                  </a:lnTo>
                  <a:lnTo>
                    <a:pt x="67" y="72"/>
                  </a:lnTo>
                  <a:lnTo>
                    <a:pt x="68" y="71"/>
                  </a:lnTo>
                  <a:lnTo>
                    <a:pt x="69" y="69"/>
                  </a:lnTo>
                  <a:lnTo>
                    <a:pt x="71" y="68"/>
                  </a:lnTo>
                  <a:lnTo>
                    <a:pt x="72" y="67"/>
                  </a:lnTo>
                  <a:lnTo>
                    <a:pt x="73" y="65"/>
                  </a:lnTo>
                  <a:lnTo>
                    <a:pt x="74" y="63"/>
                  </a:lnTo>
                  <a:lnTo>
                    <a:pt x="75" y="62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8" y="56"/>
                  </a:lnTo>
                  <a:lnTo>
                    <a:pt x="79" y="55"/>
                  </a:lnTo>
                  <a:lnTo>
                    <a:pt x="80" y="53"/>
                  </a:lnTo>
                  <a:lnTo>
                    <a:pt x="80" y="51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2" y="43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7" y="33"/>
                  </a:lnTo>
                  <a:lnTo>
                    <a:pt x="77" y="31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5" y="26"/>
                  </a:lnTo>
                  <a:lnTo>
                    <a:pt x="74" y="24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69" y="17"/>
                  </a:lnTo>
                  <a:lnTo>
                    <a:pt x="68" y="15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2" y="9"/>
                  </a:lnTo>
                  <a:lnTo>
                    <a:pt x="60" y="8"/>
                  </a:lnTo>
                  <a:lnTo>
                    <a:pt x="58" y="7"/>
                  </a:lnTo>
                  <a:lnTo>
                    <a:pt x="57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6"/>
                  </a:lnTo>
                  <a:lnTo>
                    <a:pt x="14" y="67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19" y="72"/>
                  </a:lnTo>
                  <a:lnTo>
                    <a:pt x="21" y="73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6" y="75"/>
                  </a:lnTo>
                  <a:lnTo>
                    <a:pt x="28" y="76"/>
                  </a:lnTo>
                  <a:lnTo>
                    <a:pt x="29" y="76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4" y="69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71" y="63"/>
                  </a:lnTo>
                  <a:lnTo>
                    <a:pt x="72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4" y="57"/>
                  </a:lnTo>
                  <a:lnTo>
                    <a:pt x="75" y="55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82" y="40"/>
                  </a:lnTo>
                </a:path>
              </a:pathLst>
            </a:custGeom>
            <a:solidFill>
              <a:srgbClr val="FF1F2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67" name="Freeform 305"/>
            <p:cNvSpPr>
              <a:spLocks/>
            </p:cNvSpPr>
            <p:nvPr/>
          </p:nvSpPr>
          <p:spPr bwMode="auto">
            <a:xfrm>
              <a:off x="3078" y="1960"/>
              <a:ext cx="81" cy="81"/>
            </a:xfrm>
            <a:custGeom>
              <a:avLst/>
              <a:gdLst>
                <a:gd name="T0" fmla="*/ 79 w 81"/>
                <a:gd name="T1" fmla="*/ 32 h 81"/>
                <a:gd name="T2" fmla="*/ 76 w 81"/>
                <a:gd name="T3" fmla="*/ 22 h 81"/>
                <a:gd name="T4" fmla="*/ 70 w 81"/>
                <a:gd name="T5" fmla="*/ 14 h 81"/>
                <a:gd name="T6" fmla="*/ 63 w 81"/>
                <a:gd name="T7" fmla="*/ 7 h 81"/>
                <a:gd name="T8" fmla="*/ 55 w 81"/>
                <a:gd name="T9" fmla="*/ 3 h 81"/>
                <a:gd name="T10" fmla="*/ 46 w 81"/>
                <a:gd name="T11" fmla="*/ 0 h 81"/>
                <a:gd name="T12" fmla="*/ 35 w 81"/>
                <a:gd name="T13" fmla="*/ 0 h 81"/>
                <a:gd name="T14" fmla="*/ 26 w 81"/>
                <a:gd name="T15" fmla="*/ 2 h 81"/>
                <a:gd name="T16" fmla="*/ 17 w 81"/>
                <a:gd name="T17" fmla="*/ 6 h 81"/>
                <a:gd name="T18" fmla="*/ 10 w 81"/>
                <a:gd name="T19" fmla="*/ 13 h 81"/>
                <a:gd name="T20" fmla="*/ 4 w 81"/>
                <a:gd name="T21" fmla="*/ 20 h 81"/>
                <a:gd name="T22" fmla="*/ 1 w 81"/>
                <a:gd name="T23" fmla="*/ 30 h 81"/>
                <a:gd name="T24" fmla="*/ 0 w 81"/>
                <a:gd name="T25" fmla="*/ 40 h 81"/>
                <a:gd name="T26" fmla="*/ 1 w 81"/>
                <a:gd name="T27" fmla="*/ 50 h 81"/>
                <a:gd name="T28" fmla="*/ 4 w 81"/>
                <a:gd name="T29" fmla="*/ 59 h 81"/>
                <a:gd name="T30" fmla="*/ 10 w 81"/>
                <a:gd name="T31" fmla="*/ 66 h 81"/>
                <a:gd name="T32" fmla="*/ 17 w 81"/>
                <a:gd name="T33" fmla="*/ 73 h 81"/>
                <a:gd name="T34" fmla="*/ 26 w 81"/>
                <a:gd name="T35" fmla="*/ 77 h 81"/>
                <a:gd name="T36" fmla="*/ 35 w 81"/>
                <a:gd name="T37" fmla="*/ 79 h 81"/>
                <a:gd name="T38" fmla="*/ 46 w 81"/>
                <a:gd name="T39" fmla="*/ 79 h 81"/>
                <a:gd name="T40" fmla="*/ 55 w 81"/>
                <a:gd name="T41" fmla="*/ 76 h 81"/>
                <a:gd name="T42" fmla="*/ 63 w 81"/>
                <a:gd name="T43" fmla="*/ 72 h 81"/>
                <a:gd name="T44" fmla="*/ 70 w 81"/>
                <a:gd name="T45" fmla="*/ 65 h 81"/>
                <a:gd name="T46" fmla="*/ 76 w 81"/>
                <a:gd name="T47" fmla="*/ 57 h 81"/>
                <a:gd name="T48" fmla="*/ 79 w 81"/>
                <a:gd name="T49" fmla="*/ 48 h 81"/>
                <a:gd name="T50" fmla="*/ 76 w 81"/>
                <a:gd name="T51" fmla="*/ 40 h 81"/>
                <a:gd name="T52" fmla="*/ 75 w 81"/>
                <a:gd name="T53" fmla="*/ 30 h 81"/>
                <a:gd name="T54" fmla="*/ 72 w 81"/>
                <a:gd name="T55" fmla="*/ 22 h 81"/>
                <a:gd name="T56" fmla="*/ 66 w 81"/>
                <a:gd name="T57" fmla="*/ 15 h 81"/>
                <a:gd name="T58" fmla="*/ 60 w 81"/>
                <a:gd name="T59" fmla="*/ 9 h 81"/>
                <a:gd name="T60" fmla="*/ 52 w 81"/>
                <a:gd name="T61" fmla="*/ 5 h 81"/>
                <a:gd name="T62" fmla="*/ 43 w 81"/>
                <a:gd name="T63" fmla="*/ 3 h 81"/>
                <a:gd name="T64" fmla="*/ 34 w 81"/>
                <a:gd name="T65" fmla="*/ 3 h 81"/>
                <a:gd name="T66" fmla="*/ 25 w 81"/>
                <a:gd name="T67" fmla="*/ 6 h 81"/>
                <a:gd name="T68" fmla="*/ 18 w 81"/>
                <a:gd name="T69" fmla="*/ 10 h 81"/>
                <a:gd name="T70" fmla="*/ 11 w 81"/>
                <a:gd name="T71" fmla="*/ 16 h 81"/>
                <a:gd name="T72" fmla="*/ 7 w 81"/>
                <a:gd name="T73" fmla="*/ 24 h 81"/>
                <a:gd name="T74" fmla="*/ 4 w 81"/>
                <a:gd name="T75" fmla="*/ 32 h 81"/>
                <a:gd name="T76" fmla="*/ 3 w 81"/>
                <a:gd name="T77" fmla="*/ 41 h 81"/>
                <a:gd name="T78" fmla="*/ 5 w 81"/>
                <a:gd name="T79" fmla="*/ 50 h 81"/>
                <a:gd name="T80" fmla="*/ 8 w 81"/>
                <a:gd name="T81" fmla="*/ 59 h 81"/>
                <a:gd name="T82" fmla="*/ 14 w 81"/>
                <a:gd name="T83" fmla="*/ 65 h 81"/>
                <a:gd name="T84" fmla="*/ 20 w 81"/>
                <a:gd name="T85" fmla="*/ 71 h 81"/>
                <a:gd name="T86" fmla="*/ 29 w 81"/>
                <a:gd name="T87" fmla="*/ 74 h 81"/>
                <a:gd name="T88" fmla="*/ 38 w 81"/>
                <a:gd name="T89" fmla="*/ 76 h 81"/>
                <a:gd name="T90" fmla="*/ 47 w 81"/>
                <a:gd name="T91" fmla="*/ 75 h 81"/>
                <a:gd name="T92" fmla="*/ 55 w 81"/>
                <a:gd name="T93" fmla="*/ 72 h 81"/>
                <a:gd name="T94" fmla="*/ 63 w 81"/>
                <a:gd name="T95" fmla="*/ 68 h 81"/>
                <a:gd name="T96" fmla="*/ 69 w 81"/>
                <a:gd name="T97" fmla="*/ 61 h 81"/>
                <a:gd name="T98" fmla="*/ 73 w 81"/>
                <a:gd name="T99" fmla="*/ 54 h 81"/>
                <a:gd name="T100" fmla="*/ 76 w 81"/>
                <a:gd name="T101" fmla="*/ 45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"/>
                <a:gd name="T154" fmla="*/ 0 h 81"/>
                <a:gd name="T155" fmla="*/ 81 w 81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" h="81">
                  <a:moveTo>
                    <a:pt x="80" y="40"/>
                  </a:moveTo>
                  <a:lnTo>
                    <a:pt x="79" y="38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5" y="20"/>
                  </a:lnTo>
                  <a:lnTo>
                    <a:pt x="74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3" y="7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6" y="62"/>
                  </a:lnTo>
                  <a:lnTo>
                    <a:pt x="7" y="64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1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1" y="79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0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8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3" y="77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9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5"/>
                  </a:lnTo>
                  <a:lnTo>
                    <a:pt x="72" y="64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7" y="53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79" y="46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3" y="25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1" y="21"/>
                  </a:lnTo>
                  <a:lnTo>
                    <a:pt x="70" y="19"/>
                  </a:lnTo>
                  <a:lnTo>
                    <a:pt x="69" y="18"/>
                  </a:lnTo>
                  <a:lnTo>
                    <a:pt x="68" y="16"/>
                  </a:lnTo>
                  <a:lnTo>
                    <a:pt x="66" y="15"/>
                  </a:lnTo>
                  <a:lnTo>
                    <a:pt x="65" y="14"/>
                  </a:lnTo>
                  <a:lnTo>
                    <a:pt x="64" y="13"/>
                  </a:lnTo>
                  <a:lnTo>
                    <a:pt x="63" y="11"/>
                  </a:lnTo>
                  <a:lnTo>
                    <a:pt x="61" y="10"/>
                  </a:lnTo>
                  <a:lnTo>
                    <a:pt x="60" y="9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10" y="61"/>
                  </a:lnTo>
                  <a:lnTo>
                    <a:pt x="11" y="63"/>
                  </a:lnTo>
                  <a:lnTo>
                    <a:pt x="13" y="64"/>
                  </a:lnTo>
                  <a:lnTo>
                    <a:pt x="14" y="65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18" y="69"/>
                  </a:lnTo>
                  <a:lnTo>
                    <a:pt x="19" y="70"/>
                  </a:lnTo>
                  <a:lnTo>
                    <a:pt x="20" y="71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5" y="73"/>
                  </a:lnTo>
                  <a:lnTo>
                    <a:pt x="27" y="74"/>
                  </a:lnTo>
                  <a:lnTo>
                    <a:pt x="29" y="74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7" y="75"/>
                  </a:lnTo>
                  <a:lnTo>
                    <a:pt x="49" y="75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4" y="67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9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80" y="40"/>
                  </a:lnTo>
                </a:path>
              </a:pathLst>
            </a:custGeom>
            <a:solidFill>
              <a:srgbClr val="FF293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68" name="Freeform 306"/>
            <p:cNvSpPr>
              <a:spLocks/>
            </p:cNvSpPr>
            <p:nvPr/>
          </p:nvSpPr>
          <p:spPr bwMode="auto">
            <a:xfrm>
              <a:off x="3081" y="1960"/>
              <a:ext cx="78" cy="78"/>
            </a:xfrm>
            <a:custGeom>
              <a:avLst/>
              <a:gdLst>
                <a:gd name="T0" fmla="*/ 76 w 78"/>
                <a:gd name="T1" fmla="*/ 30 h 78"/>
                <a:gd name="T2" fmla="*/ 73 w 78"/>
                <a:gd name="T3" fmla="*/ 21 h 78"/>
                <a:gd name="T4" fmla="*/ 68 w 78"/>
                <a:gd name="T5" fmla="*/ 14 h 78"/>
                <a:gd name="T6" fmla="*/ 61 w 78"/>
                <a:gd name="T7" fmla="*/ 7 h 78"/>
                <a:gd name="T8" fmla="*/ 53 w 78"/>
                <a:gd name="T9" fmla="*/ 2 h 78"/>
                <a:gd name="T10" fmla="*/ 44 w 78"/>
                <a:gd name="T11" fmla="*/ 0 h 78"/>
                <a:gd name="T12" fmla="*/ 34 w 78"/>
                <a:gd name="T13" fmla="*/ 0 h 78"/>
                <a:gd name="T14" fmla="*/ 25 w 78"/>
                <a:gd name="T15" fmla="*/ 2 h 78"/>
                <a:gd name="T16" fmla="*/ 16 w 78"/>
                <a:gd name="T17" fmla="*/ 6 h 78"/>
                <a:gd name="T18" fmla="*/ 10 w 78"/>
                <a:gd name="T19" fmla="*/ 12 h 78"/>
                <a:gd name="T20" fmla="*/ 4 w 78"/>
                <a:gd name="T21" fmla="*/ 20 h 78"/>
                <a:gd name="T22" fmla="*/ 1 w 78"/>
                <a:gd name="T23" fmla="*/ 28 h 78"/>
                <a:gd name="T24" fmla="*/ 0 w 78"/>
                <a:gd name="T25" fmla="*/ 38 h 78"/>
                <a:gd name="T26" fmla="*/ 1 w 78"/>
                <a:gd name="T27" fmla="*/ 48 h 78"/>
                <a:gd name="T28" fmla="*/ 4 w 78"/>
                <a:gd name="T29" fmla="*/ 56 h 78"/>
                <a:gd name="T30" fmla="*/ 10 w 78"/>
                <a:gd name="T31" fmla="*/ 64 h 78"/>
                <a:gd name="T32" fmla="*/ 16 w 78"/>
                <a:gd name="T33" fmla="*/ 70 h 78"/>
                <a:gd name="T34" fmla="*/ 25 w 78"/>
                <a:gd name="T35" fmla="*/ 74 h 78"/>
                <a:gd name="T36" fmla="*/ 34 w 78"/>
                <a:gd name="T37" fmla="*/ 76 h 78"/>
                <a:gd name="T38" fmla="*/ 44 w 78"/>
                <a:gd name="T39" fmla="*/ 76 h 78"/>
                <a:gd name="T40" fmla="*/ 53 w 78"/>
                <a:gd name="T41" fmla="*/ 73 h 78"/>
                <a:gd name="T42" fmla="*/ 61 w 78"/>
                <a:gd name="T43" fmla="*/ 69 h 78"/>
                <a:gd name="T44" fmla="*/ 68 w 78"/>
                <a:gd name="T45" fmla="*/ 62 h 78"/>
                <a:gd name="T46" fmla="*/ 73 w 78"/>
                <a:gd name="T47" fmla="*/ 55 h 78"/>
                <a:gd name="T48" fmla="*/ 76 w 78"/>
                <a:gd name="T49" fmla="*/ 46 h 78"/>
                <a:gd name="T50" fmla="*/ 73 w 78"/>
                <a:gd name="T51" fmla="*/ 38 h 78"/>
                <a:gd name="T52" fmla="*/ 72 w 78"/>
                <a:gd name="T53" fmla="*/ 29 h 78"/>
                <a:gd name="T54" fmla="*/ 69 w 78"/>
                <a:gd name="T55" fmla="*/ 21 h 78"/>
                <a:gd name="T56" fmla="*/ 64 w 78"/>
                <a:gd name="T57" fmla="*/ 14 h 78"/>
                <a:gd name="T58" fmla="*/ 58 w 78"/>
                <a:gd name="T59" fmla="*/ 9 h 78"/>
                <a:gd name="T60" fmla="*/ 50 w 78"/>
                <a:gd name="T61" fmla="*/ 5 h 78"/>
                <a:gd name="T62" fmla="*/ 42 w 78"/>
                <a:gd name="T63" fmla="*/ 3 h 78"/>
                <a:gd name="T64" fmla="*/ 33 w 78"/>
                <a:gd name="T65" fmla="*/ 3 h 78"/>
                <a:gd name="T66" fmla="*/ 24 w 78"/>
                <a:gd name="T67" fmla="*/ 6 h 78"/>
                <a:gd name="T68" fmla="*/ 17 w 78"/>
                <a:gd name="T69" fmla="*/ 10 h 78"/>
                <a:gd name="T70" fmla="*/ 11 w 78"/>
                <a:gd name="T71" fmla="*/ 16 h 78"/>
                <a:gd name="T72" fmla="*/ 6 w 78"/>
                <a:gd name="T73" fmla="*/ 23 h 78"/>
                <a:gd name="T74" fmla="*/ 4 w 78"/>
                <a:gd name="T75" fmla="*/ 31 h 78"/>
                <a:gd name="T76" fmla="*/ 3 w 78"/>
                <a:gd name="T77" fmla="*/ 40 h 78"/>
                <a:gd name="T78" fmla="*/ 5 w 78"/>
                <a:gd name="T79" fmla="*/ 48 h 78"/>
                <a:gd name="T80" fmla="*/ 8 w 78"/>
                <a:gd name="T81" fmla="*/ 56 h 78"/>
                <a:gd name="T82" fmla="*/ 13 w 78"/>
                <a:gd name="T83" fmla="*/ 63 h 78"/>
                <a:gd name="T84" fmla="*/ 20 w 78"/>
                <a:gd name="T85" fmla="*/ 68 h 78"/>
                <a:gd name="T86" fmla="*/ 28 w 78"/>
                <a:gd name="T87" fmla="*/ 71 h 78"/>
                <a:gd name="T88" fmla="*/ 36 w 78"/>
                <a:gd name="T89" fmla="*/ 73 h 78"/>
                <a:gd name="T90" fmla="*/ 45 w 78"/>
                <a:gd name="T91" fmla="*/ 72 h 78"/>
                <a:gd name="T92" fmla="*/ 53 w 78"/>
                <a:gd name="T93" fmla="*/ 70 h 78"/>
                <a:gd name="T94" fmla="*/ 60 w 78"/>
                <a:gd name="T95" fmla="*/ 65 h 78"/>
                <a:gd name="T96" fmla="*/ 66 w 78"/>
                <a:gd name="T97" fmla="*/ 59 h 78"/>
                <a:gd name="T98" fmla="*/ 70 w 78"/>
                <a:gd name="T99" fmla="*/ 52 h 78"/>
                <a:gd name="T100" fmla="*/ 73 w 78"/>
                <a:gd name="T101" fmla="*/ 43 h 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"/>
                <a:gd name="T154" fmla="*/ 0 h 78"/>
                <a:gd name="T155" fmla="*/ 78 w 78"/>
                <a:gd name="T156" fmla="*/ 78 h 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" h="78">
                  <a:moveTo>
                    <a:pt x="77" y="38"/>
                  </a:moveTo>
                  <a:lnTo>
                    <a:pt x="77" y="36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5" y="69"/>
                  </a:lnTo>
                  <a:lnTo>
                    <a:pt x="16" y="70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8" y="75"/>
                  </a:lnTo>
                  <a:lnTo>
                    <a:pt x="50" y="75"/>
                  </a:lnTo>
                  <a:lnTo>
                    <a:pt x="51" y="74"/>
                  </a:lnTo>
                  <a:lnTo>
                    <a:pt x="53" y="73"/>
                  </a:lnTo>
                  <a:lnTo>
                    <a:pt x="55" y="73"/>
                  </a:lnTo>
                  <a:lnTo>
                    <a:pt x="56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70" y="23"/>
                  </a:lnTo>
                  <a:lnTo>
                    <a:pt x="69" y="21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6" y="17"/>
                  </a:lnTo>
                  <a:lnTo>
                    <a:pt x="65" y="16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9" y="58"/>
                  </a:lnTo>
                  <a:lnTo>
                    <a:pt x="10" y="59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5" y="72"/>
                  </a:lnTo>
                  <a:lnTo>
                    <a:pt x="47" y="72"/>
                  </a:lnTo>
                  <a:lnTo>
                    <a:pt x="48" y="71"/>
                  </a:lnTo>
                  <a:lnTo>
                    <a:pt x="50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2" y="64"/>
                  </a:lnTo>
                  <a:lnTo>
                    <a:pt x="63" y="63"/>
                  </a:lnTo>
                  <a:lnTo>
                    <a:pt x="64" y="62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8"/>
                  </a:lnTo>
                  <a:lnTo>
                    <a:pt x="68" y="56"/>
                  </a:lnTo>
                  <a:lnTo>
                    <a:pt x="69" y="55"/>
                  </a:lnTo>
                  <a:lnTo>
                    <a:pt x="70" y="53"/>
                  </a:lnTo>
                  <a:lnTo>
                    <a:pt x="70" y="52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2" y="45"/>
                  </a:lnTo>
                  <a:lnTo>
                    <a:pt x="73" y="43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7" y="38"/>
                  </a:lnTo>
                </a:path>
              </a:pathLst>
            </a:custGeom>
            <a:solidFill>
              <a:srgbClr val="FF303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69" name="Freeform 307"/>
            <p:cNvSpPr>
              <a:spLocks/>
            </p:cNvSpPr>
            <p:nvPr/>
          </p:nvSpPr>
          <p:spPr bwMode="auto">
            <a:xfrm>
              <a:off x="3082" y="1962"/>
              <a:ext cx="75" cy="75"/>
            </a:xfrm>
            <a:custGeom>
              <a:avLst/>
              <a:gdLst>
                <a:gd name="T0" fmla="*/ 73 w 75"/>
                <a:gd name="T1" fmla="*/ 29 h 75"/>
                <a:gd name="T2" fmla="*/ 70 w 75"/>
                <a:gd name="T3" fmla="*/ 20 h 75"/>
                <a:gd name="T4" fmla="*/ 65 w 75"/>
                <a:gd name="T5" fmla="*/ 13 h 75"/>
                <a:gd name="T6" fmla="*/ 59 w 75"/>
                <a:gd name="T7" fmla="*/ 7 h 75"/>
                <a:gd name="T8" fmla="*/ 51 w 75"/>
                <a:gd name="T9" fmla="*/ 2 h 75"/>
                <a:gd name="T10" fmla="*/ 42 w 75"/>
                <a:gd name="T11" fmla="*/ 0 h 75"/>
                <a:gd name="T12" fmla="*/ 33 w 75"/>
                <a:gd name="T13" fmla="*/ 0 h 75"/>
                <a:gd name="T14" fmla="*/ 24 w 75"/>
                <a:gd name="T15" fmla="*/ 2 h 75"/>
                <a:gd name="T16" fmla="*/ 16 w 75"/>
                <a:gd name="T17" fmla="*/ 6 h 75"/>
                <a:gd name="T18" fmla="*/ 9 w 75"/>
                <a:gd name="T19" fmla="*/ 12 h 75"/>
                <a:gd name="T20" fmla="*/ 4 w 75"/>
                <a:gd name="T21" fmla="*/ 19 h 75"/>
                <a:gd name="T22" fmla="*/ 1 w 75"/>
                <a:gd name="T23" fmla="*/ 27 h 75"/>
                <a:gd name="T24" fmla="*/ 0 w 75"/>
                <a:gd name="T25" fmla="*/ 36 h 75"/>
                <a:gd name="T26" fmla="*/ 1 w 75"/>
                <a:gd name="T27" fmla="*/ 46 h 75"/>
                <a:gd name="T28" fmla="*/ 4 w 75"/>
                <a:gd name="T29" fmla="*/ 54 h 75"/>
                <a:gd name="T30" fmla="*/ 9 w 75"/>
                <a:gd name="T31" fmla="*/ 61 h 75"/>
                <a:gd name="T32" fmla="*/ 16 w 75"/>
                <a:gd name="T33" fmla="*/ 67 h 75"/>
                <a:gd name="T34" fmla="*/ 24 w 75"/>
                <a:gd name="T35" fmla="*/ 71 h 75"/>
                <a:gd name="T36" fmla="*/ 33 w 75"/>
                <a:gd name="T37" fmla="*/ 73 h 75"/>
                <a:gd name="T38" fmla="*/ 42 w 75"/>
                <a:gd name="T39" fmla="*/ 73 h 75"/>
                <a:gd name="T40" fmla="*/ 51 w 75"/>
                <a:gd name="T41" fmla="*/ 71 h 75"/>
                <a:gd name="T42" fmla="*/ 59 w 75"/>
                <a:gd name="T43" fmla="*/ 66 h 75"/>
                <a:gd name="T44" fmla="*/ 65 w 75"/>
                <a:gd name="T45" fmla="*/ 60 h 75"/>
                <a:gd name="T46" fmla="*/ 70 w 75"/>
                <a:gd name="T47" fmla="*/ 53 h 75"/>
                <a:gd name="T48" fmla="*/ 73 w 75"/>
                <a:gd name="T49" fmla="*/ 44 h 75"/>
                <a:gd name="T50" fmla="*/ 70 w 75"/>
                <a:gd name="T51" fmla="*/ 36 h 75"/>
                <a:gd name="T52" fmla="*/ 69 w 75"/>
                <a:gd name="T53" fmla="*/ 28 h 75"/>
                <a:gd name="T54" fmla="*/ 66 w 75"/>
                <a:gd name="T55" fmla="*/ 21 h 75"/>
                <a:gd name="T56" fmla="*/ 61 w 75"/>
                <a:gd name="T57" fmla="*/ 14 h 75"/>
                <a:gd name="T58" fmla="*/ 55 w 75"/>
                <a:gd name="T59" fmla="*/ 9 h 75"/>
                <a:gd name="T60" fmla="*/ 48 w 75"/>
                <a:gd name="T61" fmla="*/ 5 h 75"/>
                <a:gd name="T62" fmla="*/ 40 w 75"/>
                <a:gd name="T63" fmla="*/ 3 h 75"/>
                <a:gd name="T64" fmla="*/ 31 w 75"/>
                <a:gd name="T65" fmla="*/ 3 h 75"/>
                <a:gd name="T66" fmla="*/ 23 w 75"/>
                <a:gd name="T67" fmla="*/ 6 h 75"/>
                <a:gd name="T68" fmla="*/ 16 w 75"/>
                <a:gd name="T69" fmla="*/ 10 h 75"/>
                <a:gd name="T70" fmla="*/ 11 w 75"/>
                <a:gd name="T71" fmla="*/ 15 h 75"/>
                <a:gd name="T72" fmla="*/ 6 w 75"/>
                <a:gd name="T73" fmla="*/ 22 h 75"/>
                <a:gd name="T74" fmla="*/ 4 w 75"/>
                <a:gd name="T75" fmla="*/ 30 h 75"/>
                <a:gd name="T76" fmla="*/ 3 w 75"/>
                <a:gd name="T77" fmla="*/ 38 h 75"/>
                <a:gd name="T78" fmla="*/ 4 w 75"/>
                <a:gd name="T79" fmla="*/ 46 h 75"/>
                <a:gd name="T80" fmla="*/ 8 w 75"/>
                <a:gd name="T81" fmla="*/ 54 h 75"/>
                <a:gd name="T82" fmla="*/ 13 w 75"/>
                <a:gd name="T83" fmla="*/ 60 h 75"/>
                <a:gd name="T84" fmla="*/ 19 w 75"/>
                <a:gd name="T85" fmla="*/ 65 h 75"/>
                <a:gd name="T86" fmla="*/ 26 w 75"/>
                <a:gd name="T87" fmla="*/ 68 h 75"/>
                <a:gd name="T88" fmla="*/ 35 w 75"/>
                <a:gd name="T89" fmla="*/ 70 h 75"/>
                <a:gd name="T90" fmla="*/ 43 w 75"/>
                <a:gd name="T91" fmla="*/ 69 h 75"/>
                <a:gd name="T92" fmla="*/ 51 w 75"/>
                <a:gd name="T93" fmla="*/ 67 h 75"/>
                <a:gd name="T94" fmla="*/ 58 w 75"/>
                <a:gd name="T95" fmla="*/ 62 h 75"/>
                <a:gd name="T96" fmla="*/ 63 w 75"/>
                <a:gd name="T97" fmla="*/ 56 h 75"/>
                <a:gd name="T98" fmla="*/ 67 w 75"/>
                <a:gd name="T99" fmla="*/ 49 h 75"/>
                <a:gd name="T100" fmla="*/ 70 w 75"/>
                <a:gd name="T101" fmla="*/ 42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"/>
                <a:gd name="T154" fmla="*/ 0 h 75"/>
                <a:gd name="T155" fmla="*/ 75 w 75"/>
                <a:gd name="T156" fmla="*/ 75 h 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" h="75">
                  <a:moveTo>
                    <a:pt x="74" y="36"/>
                  </a:moveTo>
                  <a:lnTo>
                    <a:pt x="74" y="35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6" y="14"/>
                  </a:lnTo>
                  <a:lnTo>
                    <a:pt x="65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6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5"/>
                  </a:lnTo>
                  <a:lnTo>
                    <a:pt x="14" y="66"/>
                  </a:lnTo>
                  <a:lnTo>
                    <a:pt x="16" y="67"/>
                  </a:lnTo>
                  <a:lnTo>
                    <a:pt x="17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9" y="71"/>
                  </a:lnTo>
                  <a:lnTo>
                    <a:pt x="51" y="71"/>
                  </a:lnTo>
                  <a:lnTo>
                    <a:pt x="53" y="70"/>
                  </a:lnTo>
                  <a:lnTo>
                    <a:pt x="54" y="69"/>
                  </a:lnTo>
                  <a:lnTo>
                    <a:pt x="56" y="68"/>
                  </a:lnTo>
                  <a:lnTo>
                    <a:pt x="57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1" y="64"/>
                  </a:lnTo>
                  <a:lnTo>
                    <a:pt x="63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4"/>
                  </a:lnTo>
                  <a:lnTo>
                    <a:pt x="70" y="53"/>
                  </a:lnTo>
                  <a:lnTo>
                    <a:pt x="71" y="51"/>
                  </a:lnTo>
                  <a:lnTo>
                    <a:pt x="71" y="49"/>
                  </a:lnTo>
                  <a:lnTo>
                    <a:pt x="72" y="47"/>
                  </a:lnTo>
                  <a:lnTo>
                    <a:pt x="72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70" y="31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1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3" y="16"/>
                  </a:lnTo>
                  <a:lnTo>
                    <a:pt x="62" y="15"/>
                  </a:lnTo>
                  <a:lnTo>
                    <a:pt x="61" y="14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4" y="8"/>
                  </a:lnTo>
                  <a:lnTo>
                    <a:pt x="52" y="7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10" y="56"/>
                  </a:lnTo>
                  <a:lnTo>
                    <a:pt x="11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20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5" y="68"/>
                  </a:lnTo>
                  <a:lnTo>
                    <a:pt x="26" y="68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2" y="66"/>
                  </a:lnTo>
                  <a:lnTo>
                    <a:pt x="54" y="65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60" y="60"/>
                  </a:lnTo>
                  <a:lnTo>
                    <a:pt x="61" y="59"/>
                  </a:lnTo>
                  <a:lnTo>
                    <a:pt x="62" y="58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6" y="52"/>
                  </a:lnTo>
                  <a:lnTo>
                    <a:pt x="67" y="51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9" y="45"/>
                  </a:lnTo>
                  <a:lnTo>
                    <a:pt x="69" y="43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74" y="36"/>
                  </a:lnTo>
                </a:path>
              </a:pathLst>
            </a:custGeom>
            <a:solidFill>
              <a:srgbClr val="FF3B4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70" name="Freeform 308"/>
            <p:cNvSpPr>
              <a:spLocks/>
            </p:cNvSpPr>
            <p:nvPr/>
          </p:nvSpPr>
          <p:spPr bwMode="auto">
            <a:xfrm>
              <a:off x="3084" y="1965"/>
              <a:ext cx="70" cy="69"/>
            </a:xfrm>
            <a:custGeom>
              <a:avLst/>
              <a:gdLst>
                <a:gd name="T0" fmla="*/ 68 w 70"/>
                <a:gd name="T1" fmla="*/ 27 h 69"/>
                <a:gd name="T2" fmla="*/ 65 w 70"/>
                <a:gd name="T3" fmla="*/ 19 h 69"/>
                <a:gd name="T4" fmla="*/ 61 w 70"/>
                <a:gd name="T5" fmla="*/ 12 h 69"/>
                <a:gd name="T6" fmla="*/ 55 w 70"/>
                <a:gd name="T7" fmla="*/ 6 h 69"/>
                <a:gd name="T8" fmla="*/ 48 w 70"/>
                <a:gd name="T9" fmla="*/ 2 h 69"/>
                <a:gd name="T10" fmla="*/ 39 w 70"/>
                <a:gd name="T11" fmla="*/ 0 h 69"/>
                <a:gd name="T12" fmla="*/ 31 w 70"/>
                <a:gd name="T13" fmla="*/ 0 h 69"/>
                <a:gd name="T14" fmla="*/ 22 w 70"/>
                <a:gd name="T15" fmla="*/ 2 h 69"/>
                <a:gd name="T16" fmla="*/ 15 w 70"/>
                <a:gd name="T17" fmla="*/ 5 h 69"/>
                <a:gd name="T18" fmla="*/ 8 w 70"/>
                <a:gd name="T19" fmla="*/ 11 h 69"/>
                <a:gd name="T20" fmla="*/ 4 w 70"/>
                <a:gd name="T21" fmla="*/ 17 h 69"/>
                <a:gd name="T22" fmla="*/ 1 w 70"/>
                <a:gd name="T23" fmla="*/ 25 h 69"/>
                <a:gd name="T24" fmla="*/ 0 w 70"/>
                <a:gd name="T25" fmla="*/ 34 h 69"/>
                <a:gd name="T26" fmla="*/ 1 w 70"/>
                <a:gd name="T27" fmla="*/ 42 h 69"/>
                <a:gd name="T28" fmla="*/ 4 w 70"/>
                <a:gd name="T29" fmla="*/ 50 h 69"/>
                <a:gd name="T30" fmla="*/ 8 w 70"/>
                <a:gd name="T31" fmla="*/ 56 h 69"/>
                <a:gd name="T32" fmla="*/ 15 w 70"/>
                <a:gd name="T33" fmla="*/ 62 h 69"/>
                <a:gd name="T34" fmla="*/ 22 w 70"/>
                <a:gd name="T35" fmla="*/ 66 h 69"/>
                <a:gd name="T36" fmla="*/ 31 w 70"/>
                <a:gd name="T37" fmla="*/ 67 h 69"/>
                <a:gd name="T38" fmla="*/ 39 w 70"/>
                <a:gd name="T39" fmla="*/ 67 h 69"/>
                <a:gd name="T40" fmla="*/ 48 w 70"/>
                <a:gd name="T41" fmla="*/ 65 h 69"/>
                <a:gd name="T42" fmla="*/ 55 w 70"/>
                <a:gd name="T43" fmla="*/ 61 h 69"/>
                <a:gd name="T44" fmla="*/ 61 w 70"/>
                <a:gd name="T45" fmla="*/ 55 h 69"/>
                <a:gd name="T46" fmla="*/ 65 w 70"/>
                <a:gd name="T47" fmla="*/ 48 h 69"/>
                <a:gd name="T48" fmla="*/ 68 w 70"/>
                <a:gd name="T49" fmla="*/ 40 h 69"/>
                <a:gd name="T50" fmla="*/ 65 w 70"/>
                <a:gd name="T51" fmla="*/ 34 h 69"/>
                <a:gd name="T52" fmla="*/ 64 w 70"/>
                <a:gd name="T53" fmla="*/ 26 h 69"/>
                <a:gd name="T54" fmla="*/ 61 w 70"/>
                <a:gd name="T55" fmla="*/ 19 h 69"/>
                <a:gd name="T56" fmla="*/ 57 w 70"/>
                <a:gd name="T57" fmla="*/ 13 h 69"/>
                <a:gd name="T58" fmla="*/ 51 w 70"/>
                <a:gd name="T59" fmla="*/ 8 h 69"/>
                <a:gd name="T60" fmla="*/ 45 w 70"/>
                <a:gd name="T61" fmla="*/ 5 h 69"/>
                <a:gd name="T62" fmla="*/ 37 w 70"/>
                <a:gd name="T63" fmla="*/ 3 h 69"/>
                <a:gd name="T64" fmla="*/ 29 w 70"/>
                <a:gd name="T65" fmla="*/ 3 h 69"/>
                <a:gd name="T66" fmla="*/ 22 w 70"/>
                <a:gd name="T67" fmla="*/ 5 h 69"/>
                <a:gd name="T68" fmla="*/ 15 w 70"/>
                <a:gd name="T69" fmla="*/ 9 h 69"/>
                <a:gd name="T70" fmla="*/ 10 w 70"/>
                <a:gd name="T71" fmla="*/ 14 h 69"/>
                <a:gd name="T72" fmla="*/ 6 w 70"/>
                <a:gd name="T73" fmla="*/ 20 h 69"/>
                <a:gd name="T74" fmla="*/ 4 w 70"/>
                <a:gd name="T75" fmla="*/ 27 h 69"/>
                <a:gd name="T76" fmla="*/ 3 w 70"/>
                <a:gd name="T77" fmla="*/ 35 h 69"/>
                <a:gd name="T78" fmla="*/ 4 w 70"/>
                <a:gd name="T79" fmla="*/ 43 h 69"/>
                <a:gd name="T80" fmla="*/ 7 w 70"/>
                <a:gd name="T81" fmla="*/ 49 h 69"/>
                <a:gd name="T82" fmla="*/ 12 w 70"/>
                <a:gd name="T83" fmla="*/ 55 h 69"/>
                <a:gd name="T84" fmla="*/ 18 w 70"/>
                <a:gd name="T85" fmla="*/ 60 h 69"/>
                <a:gd name="T86" fmla="*/ 25 w 70"/>
                <a:gd name="T87" fmla="*/ 63 h 69"/>
                <a:gd name="T88" fmla="*/ 32 w 70"/>
                <a:gd name="T89" fmla="*/ 64 h 69"/>
                <a:gd name="T90" fmla="*/ 40 w 70"/>
                <a:gd name="T91" fmla="*/ 63 h 69"/>
                <a:gd name="T92" fmla="*/ 48 w 70"/>
                <a:gd name="T93" fmla="*/ 61 h 69"/>
                <a:gd name="T94" fmla="*/ 54 w 70"/>
                <a:gd name="T95" fmla="*/ 57 h 69"/>
                <a:gd name="T96" fmla="*/ 59 w 70"/>
                <a:gd name="T97" fmla="*/ 52 h 69"/>
                <a:gd name="T98" fmla="*/ 63 w 70"/>
                <a:gd name="T99" fmla="*/ 45 h 69"/>
                <a:gd name="T100" fmla="*/ 65 w 70"/>
                <a:gd name="T101" fmla="*/ 38 h 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69"/>
                <a:gd name="T155" fmla="*/ 70 w 70"/>
                <a:gd name="T156" fmla="*/ 69 h 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69">
                  <a:moveTo>
                    <a:pt x="69" y="34"/>
                  </a:moveTo>
                  <a:lnTo>
                    <a:pt x="69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0"/>
                  </a:lnTo>
                  <a:lnTo>
                    <a:pt x="65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11"/>
                  </a:lnTo>
                  <a:lnTo>
                    <a:pt x="58" y="10"/>
                  </a:lnTo>
                  <a:lnTo>
                    <a:pt x="57" y="8"/>
                  </a:lnTo>
                  <a:lnTo>
                    <a:pt x="56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1" y="59"/>
                  </a:lnTo>
                  <a:lnTo>
                    <a:pt x="12" y="60"/>
                  </a:lnTo>
                  <a:lnTo>
                    <a:pt x="13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4"/>
                  </a:lnTo>
                  <a:lnTo>
                    <a:pt x="21" y="65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1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1" y="63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2" y="54"/>
                  </a:lnTo>
                  <a:lnTo>
                    <a:pt x="63" y="53"/>
                  </a:lnTo>
                  <a:lnTo>
                    <a:pt x="64" y="51"/>
                  </a:lnTo>
                  <a:lnTo>
                    <a:pt x="64" y="50"/>
                  </a:lnTo>
                  <a:lnTo>
                    <a:pt x="65" y="48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8" y="37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2" y="20"/>
                  </a:lnTo>
                  <a:lnTo>
                    <a:pt x="61" y="19"/>
                  </a:lnTo>
                  <a:lnTo>
                    <a:pt x="61" y="18"/>
                  </a:lnTo>
                  <a:lnTo>
                    <a:pt x="60" y="16"/>
                  </a:lnTo>
                  <a:lnTo>
                    <a:pt x="59" y="15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4"/>
                  </a:lnTo>
                  <a:lnTo>
                    <a:pt x="12" y="55"/>
                  </a:lnTo>
                  <a:lnTo>
                    <a:pt x="13" y="56"/>
                  </a:lnTo>
                  <a:lnTo>
                    <a:pt x="14" y="57"/>
                  </a:lnTo>
                  <a:lnTo>
                    <a:pt x="15" y="58"/>
                  </a:lnTo>
                  <a:lnTo>
                    <a:pt x="17" y="59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1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6"/>
                  </a:lnTo>
                  <a:lnTo>
                    <a:pt x="56" y="55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4"/>
                  </a:lnTo>
                  <a:lnTo>
                    <a:pt x="69" y="34"/>
                  </a:lnTo>
                </a:path>
              </a:pathLst>
            </a:custGeom>
            <a:solidFill>
              <a:srgbClr val="FF454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71" name="Freeform 309"/>
            <p:cNvSpPr>
              <a:spLocks/>
            </p:cNvSpPr>
            <p:nvPr/>
          </p:nvSpPr>
          <p:spPr bwMode="auto">
            <a:xfrm>
              <a:off x="3086" y="1966"/>
              <a:ext cx="67" cy="67"/>
            </a:xfrm>
            <a:custGeom>
              <a:avLst/>
              <a:gdLst>
                <a:gd name="T0" fmla="*/ 65 w 67"/>
                <a:gd name="T1" fmla="*/ 26 h 67"/>
                <a:gd name="T2" fmla="*/ 62 w 67"/>
                <a:gd name="T3" fmla="*/ 18 h 67"/>
                <a:gd name="T4" fmla="*/ 58 w 67"/>
                <a:gd name="T5" fmla="*/ 11 h 67"/>
                <a:gd name="T6" fmla="*/ 52 w 67"/>
                <a:gd name="T7" fmla="*/ 6 h 67"/>
                <a:gd name="T8" fmla="*/ 45 w 67"/>
                <a:gd name="T9" fmla="*/ 2 h 67"/>
                <a:gd name="T10" fmla="*/ 38 w 67"/>
                <a:gd name="T11" fmla="*/ 0 h 67"/>
                <a:gd name="T12" fmla="*/ 29 w 67"/>
                <a:gd name="T13" fmla="*/ 0 h 67"/>
                <a:gd name="T14" fmla="*/ 21 w 67"/>
                <a:gd name="T15" fmla="*/ 1 h 67"/>
                <a:gd name="T16" fmla="*/ 14 w 67"/>
                <a:gd name="T17" fmla="*/ 5 h 67"/>
                <a:gd name="T18" fmla="*/ 8 w 67"/>
                <a:gd name="T19" fmla="*/ 10 h 67"/>
                <a:gd name="T20" fmla="*/ 3 w 67"/>
                <a:gd name="T21" fmla="*/ 17 h 67"/>
                <a:gd name="T22" fmla="*/ 1 w 67"/>
                <a:gd name="T23" fmla="*/ 24 h 67"/>
                <a:gd name="T24" fmla="*/ 0 w 67"/>
                <a:gd name="T25" fmla="*/ 32 h 67"/>
                <a:gd name="T26" fmla="*/ 1 w 67"/>
                <a:gd name="T27" fmla="*/ 41 h 67"/>
                <a:gd name="T28" fmla="*/ 3 w 67"/>
                <a:gd name="T29" fmla="*/ 48 h 67"/>
                <a:gd name="T30" fmla="*/ 8 w 67"/>
                <a:gd name="T31" fmla="*/ 55 h 67"/>
                <a:gd name="T32" fmla="*/ 14 w 67"/>
                <a:gd name="T33" fmla="*/ 60 h 67"/>
                <a:gd name="T34" fmla="*/ 21 w 67"/>
                <a:gd name="T35" fmla="*/ 64 h 67"/>
                <a:gd name="T36" fmla="*/ 29 w 67"/>
                <a:gd name="T37" fmla="*/ 65 h 67"/>
                <a:gd name="T38" fmla="*/ 38 w 67"/>
                <a:gd name="T39" fmla="*/ 65 h 67"/>
                <a:gd name="T40" fmla="*/ 45 w 67"/>
                <a:gd name="T41" fmla="*/ 63 h 67"/>
                <a:gd name="T42" fmla="*/ 52 w 67"/>
                <a:gd name="T43" fmla="*/ 59 h 67"/>
                <a:gd name="T44" fmla="*/ 58 w 67"/>
                <a:gd name="T45" fmla="*/ 54 h 67"/>
                <a:gd name="T46" fmla="*/ 62 w 67"/>
                <a:gd name="T47" fmla="*/ 47 h 67"/>
                <a:gd name="T48" fmla="*/ 65 w 67"/>
                <a:gd name="T49" fmla="*/ 39 h 67"/>
                <a:gd name="T50" fmla="*/ 62 w 67"/>
                <a:gd name="T51" fmla="*/ 32 h 67"/>
                <a:gd name="T52" fmla="*/ 61 w 67"/>
                <a:gd name="T53" fmla="*/ 25 h 67"/>
                <a:gd name="T54" fmla="*/ 58 w 67"/>
                <a:gd name="T55" fmla="*/ 18 h 67"/>
                <a:gd name="T56" fmla="*/ 54 w 67"/>
                <a:gd name="T57" fmla="*/ 13 h 67"/>
                <a:gd name="T58" fmla="*/ 49 w 67"/>
                <a:gd name="T59" fmla="*/ 8 h 67"/>
                <a:gd name="T60" fmla="*/ 43 w 67"/>
                <a:gd name="T61" fmla="*/ 5 h 67"/>
                <a:gd name="T62" fmla="*/ 36 w 67"/>
                <a:gd name="T63" fmla="*/ 3 h 67"/>
                <a:gd name="T64" fmla="*/ 28 w 67"/>
                <a:gd name="T65" fmla="*/ 3 h 67"/>
                <a:gd name="T66" fmla="*/ 21 w 67"/>
                <a:gd name="T67" fmla="*/ 5 h 67"/>
                <a:gd name="T68" fmla="*/ 15 w 67"/>
                <a:gd name="T69" fmla="*/ 9 h 67"/>
                <a:gd name="T70" fmla="*/ 10 w 67"/>
                <a:gd name="T71" fmla="*/ 14 h 67"/>
                <a:gd name="T72" fmla="*/ 6 w 67"/>
                <a:gd name="T73" fmla="*/ 20 h 67"/>
                <a:gd name="T74" fmla="*/ 4 w 67"/>
                <a:gd name="T75" fmla="*/ 26 h 67"/>
                <a:gd name="T76" fmla="*/ 3 w 67"/>
                <a:gd name="T77" fmla="*/ 34 h 67"/>
                <a:gd name="T78" fmla="*/ 4 w 67"/>
                <a:gd name="T79" fmla="*/ 41 h 67"/>
                <a:gd name="T80" fmla="*/ 7 w 67"/>
                <a:gd name="T81" fmla="*/ 48 h 67"/>
                <a:gd name="T82" fmla="*/ 12 w 67"/>
                <a:gd name="T83" fmla="*/ 53 h 67"/>
                <a:gd name="T84" fmla="*/ 17 w 67"/>
                <a:gd name="T85" fmla="*/ 58 h 67"/>
                <a:gd name="T86" fmla="*/ 24 w 67"/>
                <a:gd name="T87" fmla="*/ 61 h 67"/>
                <a:gd name="T88" fmla="*/ 31 w 67"/>
                <a:gd name="T89" fmla="*/ 62 h 67"/>
                <a:gd name="T90" fmla="*/ 38 w 67"/>
                <a:gd name="T91" fmla="*/ 61 h 67"/>
                <a:gd name="T92" fmla="*/ 45 w 67"/>
                <a:gd name="T93" fmla="*/ 59 h 67"/>
                <a:gd name="T94" fmla="*/ 51 w 67"/>
                <a:gd name="T95" fmla="*/ 55 h 67"/>
                <a:gd name="T96" fmla="*/ 56 w 67"/>
                <a:gd name="T97" fmla="*/ 50 h 67"/>
                <a:gd name="T98" fmla="*/ 60 w 67"/>
                <a:gd name="T99" fmla="*/ 44 h 67"/>
                <a:gd name="T100" fmla="*/ 62 w 67"/>
                <a:gd name="T101" fmla="*/ 37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"/>
                <a:gd name="T154" fmla="*/ 0 h 67"/>
                <a:gd name="T155" fmla="*/ 67 w 67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" h="67">
                  <a:moveTo>
                    <a:pt x="66" y="32"/>
                  </a:moveTo>
                  <a:lnTo>
                    <a:pt x="66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9" y="13"/>
                  </a:lnTo>
                  <a:lnTo>
                    <a:pt x="58" y="11"/>
                  </a:lnTo>
                  <a:lnTo>
                    <a:pt x="57" y="10"/>
                  </a:lnTo>
                  <a:lnTo>
                    <a:pt x="56" y="9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4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5" y="63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0" y="61"/>
                  </a:lnTo>
                  <a:lnTo>
                    <a:pt x="51" y="60"/>
                  </a:lnTo>
                  <a:lnTo>
                    <a:pt x="52" y="59"/>
                  </a:lnTo>
                  <a:lnTo>
                    <a:pt x="54" y="58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50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50" y="9"/>
                  </a:lnTo>
                  <a:lnTo>
                    <a:pt x="49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5" y="6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8"/>
                  </a:lnTo>
                  <a:lnTo>
                    <a:pt x="58" y="47"/>
                  </a:lnTo>
                  <a:lnTo>
                    <a:pt x="59" y="45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1" y="41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6" y="32"/>
                  </a:lnTo>
                </a:path>
              </a:pathLst>
            </a:custGeom>
            <a:solidFill>
              <a:srgbClr val="FF4C5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72" name="Freeform 310"/>
            <p:cNvSpPr>
              <a:spLocks/>
            </p:cNvSpPr>
            <p:nvPr/>
          </p:nvSpPr>
          <p:spPr bwMode="auto">
            <a:xfrm>
              <a:off x="3087" y="1968"/>
              <a:ext cx="64" cy="64"/>
            </a:xfrm>
            <a:custGeom>
              <a:avLst/>
              <a:gdLst>
                <a:gd name="T0" fmla="*/ 62 w 64"/>
                <a:gd name="T1" fmla="*/ 25 h 64"/>
                <a:gd name="T2" fmla="*/ 59 w 64"/>
                <a:gd name="T3" fmla="*/ 17 h 64"/>
                <a:gd name="T4" fmla="*/ 55 w 64"/>
                <a:gd name="T5" fmla="*/ 11 h 64"/>
                <a:gd name="T6" fmla="*/ 50 w 64"/>
                <a:gd name="T7" fmla="*/ 6 h 64"/>
                <a:gd name="T8" fmla="*/ 43 w 64"/>
                <a:gd name="T9" fmla="*/ 2 h 64"/>
                <a:gd name="T10" fmla="*/ 36 w 64"/>
                <a:gd name="T11" fmla="*/ 0 h 64"/>
                <a:gd name="T12" fmla="*/ 28 w 64"/>
                <a:gd name="T13" fmla="*/ 0 h 64"/>
                <a:gd name="T14" fmla="*/ 20 w 64"/>
                <a:gd name="T15" fmla="*/ 1 h 64"/>
                <a:gd name="T16" fmla="*/ 13 w 64"/>
                <a:gd name="T17" fmla="*/ 5 h 64"/>
                <a:gd name="T18" fmla="*/ 8 w 64"/>
                <a:gd name="T19" fmla="*/ 10 h 64"/>
                <a:gd name="T20" fmla="*/ 3 w 64"/>
                <a:gd name="T21" fmla="*/ 16 h 64"/>
                <a:gd name="T22" fmla="*/ 0 w 64"/>
                <a:gd name="T23" fmla="*/ 23 h 64"/>
                <a:gd name="T24" fmla="*/ 0 w 64"/>
                <a:gd name="T25" fmla="*/ 31 h 64"/>
                <a:gd name="T26" fmla="*/ 0 w 64"/>
                <a:gd name="T27" fmla="*/ 39 h 64"/>
                <a:gd name="T28" fmla="*/ 3 w 64"/>
                <a:gd name="T29" fmla="*/ 46 h 64"/>
                <a:gd name="T30" fmla="*/ 8 w 64"/>
                <a:gd name="T31" fmla="*/ 52 h 64"/>
                <a:gd name="T32" fmla="*/ 13 w 64"/>
                <a:gd name="T33" fmla="*/ 57 h 64"/>
                <a:gd name="T34" fmla="*/ 20 w 64"/>
                <a:gd name="T35" fmla="*/ 60 h 64"/>
                <a:gd name="T36" fmla="*/ 28 w 64"/>
                <a:gd name="T37" fmla="*/ 62 h 64"/>
                <a:gd name="T38" fmla="*/ 36 w 64"/>
                <a:gd name="T39" fmla="*/ 62 h 64"/>
                <a:gd name="T40" fmla="*/ 43 w 64"/>
                <a:gd name="T41" fmla="*/ 60 h 64"/>
                <a:gd name="T42" fmla="*/ 50 w 64"/>
                <a:gd name="T43" fmla="*/ 56 h 64"/>
                <a:gd name="T44" fmla="*/ 55 w 64"/>
                <a:gd name="T45" fmla="*/ 51 h 64"/>
                <a:gd name="T46" fmla="*/ 59 w 64"/>
                <a:gd name="T47" fmla="*/ 45 h 64"/>
                <a:gd name="T48" fmla="*/ 62 w 64"/>
                <a:gd name="T49" fmla="*/ 37 h 64"/>
                <a:gd name="T50" fmla="*/ 59 w 64"/>
                <a:gd name="T51" fmla="*/ 31 h 64"/>
                <a:gd name="T52" fmla="*/ 58 w 64"/>
                <a:gd name="T53" fmla="*/ 24 h 64"/>
                <a:gd name="T54" fmla="*/ 56 w 64"/>
                <a:gd name="T55" fmla="*/ 18 h 64"/>
                <a:gd name="T56" fmla="*/ 52 w 64"/>
                <a:gd name="T57" fmla="*/ 12 h 64"/>
                <a:gd name="T58" fmla="*/ 47 w 64"/>
                <a:gd name="T59" fmla="*/ 8 h 64"/>
                <a:gd name="T60" fmla="*/ 41 w 64"/>
                <a:gd name="T61" fmla="*/ 5 h 64"/>
                <a:gd name="T62" fmla="*/ 34 w 64"/>
                <a:gd name="T63" fmla="*/ 3 h 64"/>
                <a:gd name="T64" fmla="*/ 27 w 64"/>
                <a:gd name="T65" fmla="*/ 3 h 64"/>
                <a:gd name="T66" fmla="*/ 20 w 64"/>
                <a:gd name="T67" fmla="*/ 5 h 64"/>
                <a:gd name="T68" fmla="*/ 14 w 64"/>
                <a:gd name="T69" fmla="*/ 9 h 64"/>
                <a:gd name="T70" fmla="*/ 9 w 64"/>
                <a:gd name="T71" fmla="*/ 13 h 64"/>
                <a:gd name="T72" fmla="*/ 6 w 64"/>
                <a:gd name="T73" fmla="*/ 19 h 64"/>
                <a:gd name="T74" fmla="*/ 4 w 64"/>
                <a:gd name="T75" fmla="*/ 25 h 64"/>
                <a:gd name="T76" fmla="*/ 3 w 64"/>
                <a:gd name="T77" fmla="*/ 32 h 64"/>
                <a:gd name="T78" fmla="*/ 4 w 64"/>
                <a:gd name="T79" fmla="*/ 39 h 64"/>
                <a:gd name="T80" fmla="*/ 7 w 64"/>
                <a:gd name="T81" fmla="*/ 46 h 64"/>
                <a:gd name="T82" fmla="*/ 11 w 64"/>
                <a:gd name="T83" fmla="*/ 51 h 64"/>
                <a:gd name="T84" fmla="*/ 16 w 64"/>
                <a:gd name="T85" fmla="*/ 55 h 64"/>
                <a:gd name="T86" fmla="*/ 23 w 64"/>
                <a:gd name="T87" fmla="*/ 58 h 64"/>
                <a:gd name="T88" fmla="*/ 30 w 64"/>
                <a:gd name="T89" fmla="*/ 59 h 64"/>
                <a:gd name="T90" fmla="*/ 37 w 64"/>
                <a:gd name="T91" fmla="*/ 58 h 64"/>
                <a:gd name="T92" fmla="*/ 43 w 64"/>
                <a:gd name="T93" fmla="*/ 56 h 64"/>
                <a:gd name="T94" fmla="*/ 49 w 64"/>
                <a:gd name="T95" fmla="*/ 52 h 64"/>
                <a:gd name="T96" fmla="*/ 53 w 64"/>
                <a:gd name="T97" fmla="*/ 48 h 64"/>
                <a:gd name="T98" fmla="*/ 57 w 64"/>
                <a:gd name="T99" fmla="*/ 42 h 64"/>
                <a:gd name="T100" fmla="*/ 59 w 64"/>
                <a:gd name="T101" fmla="*/ 35 h 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"/>
                <a:gd name="T154" fmla="*/ 0 h 64"/>
                <a:gd name="T155" fmla="*/ 64 w 64"/>
                <a:gd name="T156" fmla="*/ 64 h 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" h="64">
                  <a:moveTo>
                    <a:pt x="63" y="31"/>
                  </a:moveTo>
                  <a:lnTo>
                    <a:pt x="62" y="29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1" y="55"/>
                  </a:lnTo>
                  <a:lnTo>
                    <a:pt x="12" y="56"/>
                  </a:lnTo>
                  <a:lnTo>
                    <a:pt x="13" y="57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59" y="45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3"/>
                  </a:lnTo>
                  <a:lnTo>
                    <a:pt x="63" y="31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8" y="25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3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6" y="44"/>
                  </a:lnTo>
                  <a:lnTo>
                    <a:pt x="56" y="43"/>
                  </a:lnTo>
                  <a:lnTo>
                    <a:pt x="57" y="42"/>
                  </a:lnTo>
                  <a:lnTo>
                    <a:pt x="57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3" y="31"/>
                  </a:lnTo>
                </a:path>
              </a:pathLst>
            </a:custGeom>
            <a:solidFill>
              <a:srgbClr val="FF575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73" name="Freeform 311"/>
            <p:cNvSpPr>
              <a:spLocks/>
            </p:cNvSpPr>
            <p:nvPr/>
          </p:nvSpPr>
          <p:spPr bwMode="auto">
            <a:xfrm>
              <a:off x="3089" y="1969"/>
              <a:ext cx="61" cy="61"/>
            </a:xfrm>
            <a:custGeom>
              <a:avLst/>
              <a:gdLst>
                <a:gd name="T0" fmla="*/ 59 w 61"/>
                <a:gd name="T1" fmla="*/ 23 h 61"/>
                <a:gd name="T2" fmla="*/ 57 w 61"/>
                <a:gd name="T3" fmla="*/ 17 h 61"/>
                <a:gd name="T4" fmla="*/ 53 w 61"/>
                <a:gd name="T5" fmla="*/ 11 h 61"/>
                <a:gd name="T6" fmla="*/ 48 w 61"/>
                <a:gd name="T7" fmla="*/ 6 h 61"/>
                <a:gd name="T8" fmla="*/ 41 w 61"/>
                <a:gd name="T9" fmla="*/ 2 h 61"/>
                <a:gd name="T10" fmla="*/ 34 w 61"/>
                <a:gd name="T11" fmla="*/ 0 h 61"/>
                <a:gd name="T12" fmla="*/ 26 w 61"/>
                <a:gd name="T13" fmla="*/ 0 h 61"/>
                <a:gd name="T14" fmla="*/ 19 w 61"/>
                <a:gd name="T15" fmla="*/ 1 h 61"/>
                <a:gd name="T16" fmla="*/ 13 w 61"/>
                <a:gd name="T17" fmla="*/ 5 h 61"/>
                <a:gd name="T18" fmla="*/ 7 w 61"/>
                <a:gd name="T19" fmla="*/ 9 h 61"/>
                <a:gd name="T20" fmla="*/ 3 w 61"/>
                <a:gd name="T21" fmla="*/ 15 h 61"/>
                <a:gd name="T22" fmla="*/ 0 w 61"/>
                <a:gd name="T23" fmla="*/ 22 h 61"/>
                <a:gd name="T24" fmla="*/ 0 w 61"/>
                <a:gd name="T25" fmla="*/ 30 h 61"/>
                <a:gd name="T26" fmla="*/ 0 w 61"/>
                <a:gd name="T27" fmla="*/ 37 h 61"/>
                <a:gd name="T28" fmla="*/ 3 w 61"/>
                <a:gd name="T29" fmla="*/ 44 h 61"/>
                <a:gd name="T30" fmla="*/ 7 w 61"/>
                <a:gd name="T31" fmla="*/ 50 h 61"/>
                <a:gd name="T32" fmla="*/ 13 w 61"/>
                <a:gd name="T33" fmla="*/ 54 h 61"/>
                <a:gd name="T34" fmla="*/ 19 w 61"/>
                <a:gd name="T35" fmla="*/ 58 h 61"/>
                <a:gd name="T36" fmla="*/ 26 w 61"/>
                <a:gd name="T37" fmla="*/ 59 h 61"/>
                <a:gd name="T38" fmla="*/ 34 w 61"/>
                <a:gd name="T39" fmla="*/ 59 h 61"/>
                <a:gd name="T40" fmla="*/ 41 w 61"/>
                <a:gd name="T41" fmla="*/ 57 h 61"/>
                <a:gd name="T42" fmla="*/ 48 w 61"/>
                <a:gd name="T43" fmla="*/ 54 h 61"/>
                <a:gd name="T44" fmla="*/ 53 w 61"/>
                <a:gd name="T45" fmla="*/ 49 h 61"/>
                <a:gd name="T46" fmla="*/ 57 w 61"/>
                <a:gd name="T47" fmla="*/ 43 h 61"/>
                <a:gd name="T48" fmla="*/ 59 w 61"/>
                <a:gd name="T49" fmla="*/ 36 h 61"/>
                <a:gd name="T50" fmla="*/ 56 w 61"/>
                <a:gd name="T51" fmla="*/ 30 h 61"/>
                <a:gd name="T52" fmla="*/ 55 w 61"/>
                <a:gd name="T53" fmla="*/ 23 h 61"/>
                <a:gd name="T54" fmla="*/ 53 w 61"/>
                <a:gd name="T55" fmla="*/ 17 h 61"/>
                <a:gd name="T56" fmla="*/ 49 w 61"/>
                <a:gd name="T57" fmla="*/ 12 h 61"/>
                <a:gd name="T58" fmla="*/ 44 w 61"/>
                <a:gd name="T59" fmla="*/ 8 h 61"/>
                <a:gd name="T60" fmla="*/ 39 w 61"/>
                <a:gd name="T61" fmla="*/ 5 h 61"/>
                <a:gd name="T62" fmla="*/ 32 w 61"/>
                <a:gd name="T63" fmla="*/ 3 h 61"/>
                <a:gd name="T64" fmla="*/ 25 w 61"/>
                <a:gd name="T65" fmla="*/ 3 h 61"/>
                <a:gd name="T66" fmla="*/ 19 w 61"/>
                <a:gd name="T67" fmla="*/ 5 h 61"/>
                <a:gd name="T68" fmla="*/ 14 w 61"/>
                <a:gd name="T69" fmla="*/ 8 h 61"/>
                <a:gd name="T70" fmla="*/ 9 w 61"/>
                <a:gd name="T71" fmla="*/ 13 h 61"/>
                <a:gd name="T72" fmla="*/ 6 w 61"/>
                <a:gd name="T73" fmla="*/ 18 h 61"/>
                <a:gd name="T74" fmla="*/ 4 w 61"/>
                <a:gd name="T75" fmla="*/ 24 h 61"/>
                <a:gd name="T76" fmla="*/ 3 w 61"/>
                <a:gd name="T77" fmla="*/ 31 h 61"/>
                <a:gd name="T78" fmla="*/ 4 w 61"/>
                <a:gd name="T79" fmla="*/ 37 h 61"/>
                <a:gd name="T80" fmla="*/ 7 w 61"/>
                <a:gd name="T81" fmla="*/ 43 h 61"/>
                <a:gd name="T82" fmla="*/ 11 w 61"/>
                <a:gd name="T83" fmla="*/ 48 h 61"/>
                <a:gd name="T84" fmla="*/ 16 w 61"/>
                <a:gd name="T85" fmla="*/ 52 h 61"/>
                <a:gd name="T86" fmla="*/ 22 w 61"/>
                <a:gd name="T87" fmla="*/ 55 h 61"/>
                <a:gd name="T88" fmla="*/ 28 w 61"/>
                <a:gd name="T89" fmla="*/ 56 h 61"/>
                <a:gd name="T90" fmla="*/ 35 w 61"/>
                <a:gd name="T91" fmla="*/ 55 h 61"/>
                <a:gd name="T92" fmla="*/ 41 w 61"/>
                <a:gd name="T93" fmla="*/ 53 h 61"/>
                <a:gd name="T94" fmla="*/ 46 w 61"/>
                <a:gd name="T95" fmla="*/ 50 h 61"/>
                <a:gd name="T96" fmla="*/ 51 w 61"/>
                <a:gd name="T97" fmla="*/ 45 h 61"/>
                <a:gd name="T98" fmla="*/ 54 w 61"/>
                <a:gd name="T99" fmla="*/ 40 h 61"/>
                <a:gd name="T100" fmla="*/ 56 w 61"/>
                <a:gd name="T101" fmla="*/ 34 h 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"/>
                <a:gd name="T154" fmla="*/ 0 h 61"/>
                <a:gd name="T155" fmla="*/ 61 w 61"/>
                <a:gd name="T156" fmla="*/ 61 h 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" h="61">
                  <a:moveTo>
                    <a:pt x="60" y="30"/>
                  </a:moveTo>
                  <a:lnTo>
                    <a:pt x="60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7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9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7"/>
                  </a:lnTo>
                  <a:lnTo>
                    <a:pt x="56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0" y="13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1" y="45"/>
                  </a:lnTo>
                  <a:lnTo>
                    <a:pt x="52" y="44"/>
                  </a:lnTo>
                  <a:lnTo>
                    <a:pt x="52" y="43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4" y="40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60" y="30"/>
                  </a:lnTo>
                </a:path>
              </a:pathLst>
            </a:custGeom>
            <a:solidFill>
              <a:srgbClr val="FF61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74" name="Freeform 312"/>
            <p:cNvSpPr>
              <a:spLocks/>
            </p:cNvSpPr>
            <p:nvPr/>
          </p:nvSpPr>
          <p:spPr bwMode="auto">
            <a:xfrm>
              <a:off x="3091" y="1972"/>
              <a:ext cx="56" cy="56"/>
            </a:xfrm>
            <a:custGeom>
              <a:avLst/>
              <a:gdLst>
                <a:gd name="T0" fmla="*/ 54 w 56"/>
                <a:gd name="T1" fmla="*/ 21 h 56"/>
                <a:gd name="T2" fmla="*/ 52 w 56"/>
                <a:gd name="T3" fmla="*/ 15 h 56"/>
                <a:gd name="T4" fmla="*/ 48 w 56"/>
                <a:gd name="T5" fmla="*/ 10 h 56"/>
                <a:gd name="T6" fmla="*/ 43 w 56"/>
                <a:gd name="T7" fmla="*/ 5 h 56"/>
                <a:gd name="T8" fmla="*/ 38 w 56"/>
                <a:gd name="T9" fmla="*/ 2 h 56"/>
                <a:gd name="T10" fmla="*/ 31 w 56"/>
                <a:gd name="T11" fmla="*/ 0 h 56"/>
                <a:gd name="T12" fmla="*/ 24 w 56"/>
                <a:gd name="T13" fmla="*/ 0 h 56"/>
                <a:gd name="T14" fmla="*/ 18 w 56"/>
                <a:gd name="T15" fmla="*/ 1 h 56"/>
                <a:gd name="T16" fmla="*/ 12 w 56"/>
                <a:gd name="T17" fmla="*/ 4 h 56"/>
                <a:gd name="T18" fmla="*/ 7 w 56"/>
                <a:gd name="T19" fmla="*/ 8 h 56"/>
                <a:gd name="T20" fmla="*/ 3 w 56"/>
                <a:gd name="T21" fmla="*/ 14 h 56"/>
                <a:gd name="T22" fmla="*/ 0 w 56"/>
                <a:gd name="T23" fmla="*/ 20 h 56"/>
                <a:gd name="T24" fmla="*/ 0 w 56"/>
                <a:gd name="T25" fmla="*/ 27 h 56"/>
                <a:gd name="T26" fmla="*/ 0 w 56"/>
                <a:gd name="T27" fmla="*/ 34 h 56"/>
                <a:gd name="T28" fmla="*/ 3 w 56"/>
                <a:gd name="T29" fmla="*/ 40 h 56"/>
                <a:gd name="T30" fmla="*/ 7 w 56"/>
                <a:gd name="T31" fmla="*/ 45 h 56"/>
                <a:gd name="T32" fmla="*/ 12 w 56"/>
                <a:gd name="T33" fmla="*/ 50 h 56"/>
                <a:gd name="T34" fmla="*/ 18 w 56"/>
                <a:gd name="T35" fmla="*/ 53 h 56"/>
                <a:gd name="T36" fmla="*/ 24 w 56"/>
                <a:gd name="T37" fmla="*/ 54 h 56"/>
                <a:gd name="T38" fmla="*/ 31 w 56"/>
                <a:gd name="T39" fmla="*/ 54 h 56"/>
                <a:gd name="T40" fmla="*/ 38 w 56"/>
                <a:gd name="T41" fmla="*/ 52 h 56"/>
                <a:gd name="T42" fmla="*/ 43 w 56"/>
                <a:gd name="T43" fmla="*/ 49 h 56"/>
                <a:gd name="T44" fmla="*/ 48 w 56"/>
                <a:gd name="T45" fmla="*/ 45 h 56"/>
                <a:gd name="T46" fmla="*/ 52 w 56"/>
                <a:gd name="T47" fmla="*/ 39 h 56"/>
                <a:gd name="T48" fmla="*/ 54 w 56"/>
                <a:gd name="T49" fmla="*/ 33 h 56"/>
                <a:gd name="T50" fmla="*/ 51 w 56"/>
                <a:gd name="T51" fmla="*/ 27 h 56"/>
                <a:gd name="T52" fmla="*/ 50 w 56"/>
                <a:gd name="T53" fmla="*/ 21 h 56"/>
                <a:gd name="T54" fmla="*/ 48 w 56"/>
                <a:gd name="T55" fmla="*/ 16 h 56"/>
                <a:gd name="T56" fmla="*/ 45 w 56"/>
                <a:gd name="T57" fmla="*/ 11 h 56"/>
                <a:gd name="T58" fmla="*/ 40 w 56"/>
                <a:gd name="T59" fmla="*/ 7 h 56"/>
                <a:gd name="T60" fmla="*/ 35 w 56"/>
                <a:gd name="T61" fmla="*/ 4 h 56"/>
                <a:gd name="T62" fmla="*/ 29 w 56"/>
                <a:gd name="T63" fmla="*/ 3 h 56"/>
                <a:gd name="T64" fmla="*/ 23 w 56"/>
                <a:gd name="T65" fmla="*/ 3 h 56"/>
                <a:gd name="T66" fmla="*/ 18 w 56"/>
                <a:gd name="T67" fmla="*/ 5 h 56"/>
                <a:gd name="T68" fmla="*/ 13 w 56"/>
                <a:gd name="T69" fmla="*/ 8 h 56"/>
                <a:gd name="T70" fmla="*/ 8 w 56"/>
                <a:gd name="T71" fmla="*/ 12 h 56"/>
                <a:gd name="T72" fmla="*/ 5 w 56"/>
                <a:gd name="T73" fmla="*/ 17 h 56"/>
                <a:gd name="T74" fmla="*/ 3 w 56"/>
                <a:gd name="T75" fmla="*/ 22 h 56"/>
                <a:gd name="T76" fmla="*/ 3 w 56"/>
                <a:gd name="T77" fmla="*/ 28 h 56"/>
                <a:gd name="T78" fmla="*/ 4 w 56"/>
                <a:gd name="T79" fmla="*/ 34 h 56"/>
                <a:gd name="T80" fmla="*/ 6 w 56"/>
                <a:gd name="T81" fmla="*/ 40 h 56"/>
                <a:gd name="T82" fmla="*/ 10 w 56"/>
                <a:gd name="T83" fmla="*/ 44 h 56"/>
                <a:gd name="T84" fmla="*/ 15 w 56"/>
                <a:gd name="T85" fmla="*/ 48 h 56"/>
                <a:gd name="T86" fmla="*/ 20 w 56"/>
                <a:gd name="T87" fmla="*/ 50 h 56"/>
                <a:gd name="T88" fmla="*/ 26 w 56"/>
                <a:gd name="T89" fmla="*/ 51 h 56"/>
                <a:gd name="T90" fmla="*/ 32 w 56"/>
                <a:gd name="T91" fmla="*/ 51 h 56"/>
                <a:gd name="T92" fmla="*/ 37 w 56"/>
                <a:gd name="T93" fmla="*/ 49 h 56"/>
                <a:gd name="T94" fmla="*/ 42 w 56"/>
                <a:gd name="T95" fmla="*/ 46 h 56"/>
                <a:gd name="T96" fmla="*/ 46 w 56"/>
                <a:gd name="T97" fmla="*/ 41 h 56"/>
                <a:gd name="T98" fmla="*/ 49 w 56"/>
                <a:gd name="T99" fmla="*/ 36 h 56"/>
                <a:gd name="T100" fmla="*/ 51 w 56"/>
                <a:gd name="T101" fmla="*/ 31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56"/>
                <a:gd name="T155" fmla="*/ 56 w 56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56">
                  <a:moveTo>
                    <a:pt x="55" y="27"/>
                  </a:moveTo>
                  <a:lnTo>
                    <a:pt x="55" y="26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3" y="49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9" y="43"/>
                  </a:lnTo>
                  <a:lnTo>
                    <a:pt x="50" y="42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5" y="28"/>
                  </a:lnTo>
                  <a:lnTo>
                    <a:pt x="55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5" y="27"/>
                  </a:lnTo>
                </a:path>
              </a:pathLst>
            </a:custGeom>
            <a:solidFill>
              <a:srgbClr val="FF697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75" name="Freeform 313"/>
            <p:cNvSpPr>
              <a:spLocks/>
            </p:cNvSpPr>
            <p:nvPr/>
          </p:nvSpPr>
          <p:spPr bwMode="auto">
            <a:xfrm>
              <a:off x="3094" y="1973"/>
              <a:ext cx="52" cy="53"/>
            </a:xfrm>
            <a:custGeom>
              <a:avLst/>
              <a:gdLst>
                <a:gd name="T0" fmla="*/ 50 w 52"/>
                <a:gd name="T1" fmla="*/ 21 h 53"/>
                <a:gd name="T2" fmla="*/ 49 w 52"/>
                <a:gd name="T3" fmla="*/ 17 h 53"/>
                <a:gd name="T4" fmla="*/ 47 w 52"/>
                <a:gd name="T5" fmla="*/ 12 h 53"/>
                <a:gd name="T6" fmla="*/ 44 w 52"/>
                <a:gd name="T7" fmla="*/ 8 h 53"/>
                <a:gd name="T8" fmla="*/ 40 w 52"/>
                <a:gd name="T9" fmla="*/ 5 h 53"/>
                <a:gd name="T10" fmla="*/ 36 w 52"/>
                <a:gd name="T11" fmla="*/ 2 h 53"/>
                <a:gd name="T12" fmla="*/ 31 w 52"/>
                <a:gd name="T13" fmla="*/ 0 h 53"/>
                <a:gd name="T14" fmla="*/ 26 w 52"/>
                <a:gd name="T15" fmla="*/ 0 h 53"/>
                <a:gd name="T16" fmla="*/ 21 w 52"/>
                <a:gd name="T17" fmla="*/ 0 h 53"/>
                <a:gd name="T18" fmla="*/ 16 w 52"/>
                <a:gd name="T19" fmla="*/ 1 h 53"/>
                <a:gd name="T20" fmla="*/ 12 w 52"/>
                <a:gd name="T21" fmla="*/ 3 h 53"/>
                <a:gd name="T22" fmla="*/ 8 w 52"/>
                <a:gd name="T23" fmla="*/ 6 h 53"/>
                <a:gd name="T24" fmla="*/ 5 w 52"/>
                <a:gd name="T25" fmla="*/ 10 h 53"/>
                <a:gd name="T26" fmla="*/ 2 w 52"/>
                <a:gd name="T27" fmla="*/ 14 h 53"/>
                <a:gd name="T28" fmla="*/ 0 w 52"/>
                <a:gd name="T29" fmla="*/ 19 h 53"/>
                <a:gd name="T30" fmla="*/ 0 w 52"/>
                <a:gd name="T31" fmla="*/ 24 h 53"/>
                <a:gd name="T32" fmla="*/ 0 w 52"/>
                <a:gd name="T33" fmla="*/ 29 h 53"/>
                <a:gd name="T34" fmla="*/ 1 w 52"/>
                <a:gd name="T35" fmla="*/ 34 h 53"/>
                <a:gd name="T36" fmla="*/ 3 w 52"/>
                <a:gd name="T37" fmla="*/ 39 h 53"/>
                <a:gd name="T38" fmla="*/ 6 w 52"/>
                <a:gd name="T39" fmla="*/ 43 h 53"/>
                <a:gd name="T40" fmla="*/ 10 w 52"/>
                <a:gd name="T41" fmla="*/ 46 h 53"/>
                <a:gd name="T42" fmla="*/ 14 w 52"/>
                <a:gd name="T43" fmla="*/ 49 h 53"/>
                <a:gd name="T44" fmla="*/ 19 w 52"/>
                <a:gd name="T45" fmla="*/ 51 h 53"/>
                <a:gd name="T46" fmla="*/ 24 w 52"/>
                <a:gd name="T47" fmla="*/ 51 h 53"/>
                <a:gd name="T48" fmla="*/ 29 w 52"/>
                <a:gd name="T49" fmla="*/ 51 h 53"/>
                <a:gd name="T50" fmla="*/ 34 w 52"/>
                <a:gd name="T51" fmla="*/ 50 h 53"/>
                <a:gd name="T52" fmla="*/ 38 w 52"/>
                <a:gd name="T53" fmla="*/ 48 h 53"/>
                <a:gd name="T54" fmla="*/ 42 w 52"/>
                <a:gd name="T55" fmla="*/ 45 h 53"/>
                <a:gd name="T56" fmla="*/ 45 w 52"/>
                <a:gd name="T57" fmla="*/ 41 h 53"/>
                <a:gd name="T58" fmla="*/ 48 w 52"/>
                <a:gd name="T59" fmla="*/ 37 h 53"/>
                <a:gd name="T60" fmla="*/ 50 w 52"/>
                <a:gd name="T61" fmla="*/ 32 h 53"/>
                <a:gd name="T62" fmla="*/ 50 w 52"/>
                <a:gd name="T63" fmla="*/ 27 h 53"/>
                <a:gd name="T64" fmla="*/ 47 w 52"/>
                <a:gd name="T65" fmla="*/ 23 h 53"/>
                <a:gd name="T66" fmla="*/ 46 w 52"/>
                <a:gd name="T67" fmla="*/ 19 h 53"/>
                <a:gd name="T68" fmla="*/ 44 w 52"/>
                <a:gd name="T69" fmla="*/ 15 h 53"/>
                <a:gd name="T70" fmla="*/ 42 w 52"/>
                <a:gd name="T71" fmla="*/ 11 h 53"/>
                <a:gd name="T72" fmla="*/ 38 w 52"/>
                <a:gd name="T73" fmla="*/ 7 h 53"/>
                <a:gd name="T74" fmla="*/ 33 w 52"/>
                <a:gd name="T75" fmla="*/ 4 h 53"/>
                <a:gd name="T76" fmla="*/ 28 w 52"/>
                <a:gd name="T77" fmla="*/ 3 h 53"/>
                <a:gd name="T78" fmla="*/ 24 w 52"/>
                <a:gd name="T79" fmla="*/ 3 h 53"/>
                <a:gd name="T80" fmla="*/ 19 w 52"/>
                <a:gd name="T81" fmla="*/ 4 h 53"/>
                <a:gd name="T82" fmla="*/ 15 w 52"/>
                <a:gd name="T83" fmla="*/ 5 h 53"/>
                <a:gd name="T84" fmla="*/ 11 w 52"/>
                <a:gd name="T85" fmla="*/ 8 h 53"/>
                <a:gd name="T86" fmla="*/ 7 w 52"/>
                <a:gd name="T87" fmla="*/ 12 h 53"/>
                <a:gd name="T88" fmla="*/ 5 w 52"/>
                <a:gd name="T89" fmla="*/ 16 h 53"/>
                <a:gd name="T90" fmla="*/ 4 w 52"/>
                <a:gd name="T91" fmla="*/ 20 h 53"/>
                <a:gd name="T92" fmla="*/ 3 w 52"/>
                <a:gd name="T93" fmla="*/ 24 h 53"/>
                <a:gd name="T94" fmla="*/ 3 w 52"/>
                <a:gd name="T95" fmla="*/ 29 h 53"/>
                <a:gd name="T96" fmla="*/ 4 w 52"/>
                <a:gd name="T97" fmla="*/ 33 h 53"/>
                <a:gd name="T98" fmla="*/ 6 w 52"/>
                <a:gd name="T99" fmla="*/ 37 h 53"/>
                <a:gd name="T100" fmla="*/ 9 w 52"/>
                <a:gd name="T101" fmla="*/ 41 h 53"/>
                <a:gd name="T102" fmla="*/ 13 w 52"/>
                <a:gd name="T103" fmla="*/ 44 h 53"/>
                <a:gd name="T104" fmla="*/ 17 w 52"/>
                <a:gd name="T105" fmla="*/ 47 h 53"/>
                <a:gd name="T106" fmla="*/ 22 w 52"/>
                <a:gd name="T107" fmla="*/ 48 h 53"/>
                <a:gd name="T108" fmla="*/ 26 w 52"/>
                <a:gd name="T109" fmla="*/ 48 h 53"/>
                <a:gd name="T110" fmla="*/ 30 w 52"/>
                <a:gd name="T111" fmla="*/ 47 h 53"/>
                <a:gd name="T112" fmla="*/ 36 w 52"/>
                <a:gd name="T113" fmla="*/ 45 h 53"/>
                <a:gd name="T114" fmla="*/ 40 w 52"/>
                <a:gd name="T115" fmla="*/ 42 h 53"/>
                <a:gd name="T116" fmla="*/ 43 w 52"/>
                <a:gd name="T117" fmla="*/ 38 h 53"/>
                <a:gd name="T118" fmla="*/ 45 w 52"/>
                <a:gd name="T119" fmla="*/ 34 h 53"/>
                <a:gd name="T120" fmla="*/ 47 w 52"/>
                <a:gd name="T121" fmla="*/ 30 h 53"/>
                <a:gd name="T122" fmla="*/ 47 w 52"/>
                <a:gd name="T123" fmla="*/ 25 h 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"/>
                <a:gd name="T187" fmla="*/ 0 h 53"/>
                <a:gd name="T188" fmla="*/ 52 w 52"/>
                <a:gd name="T189" fmla="*/ 53 h 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" h="53">
                  <a:moveTo>
                    <a:pt x="51" y="25"/>
                  </a:moveTo>
                  <a:lnTo>
                    <a:pt x="50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2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51" y="25"/>
                  </a:lnTo>
                </a:path>
              </a:pathLst>
            </a:custGeom>
            <a:solidFill>
              <a:srgbClr val="FF737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76" name="Freeform 314"/>
            <p:cNvSpPr>
              <a:spLocks/>
            </p:cNvSpPr>
            <p:nvPr/>
          </p:nvSpPr>
          <p:spPr bwMode="auto">
            <a:xfrm>
              <a:off x="3094" y="1975"/>
              <a:ext cx="50" cy="50"/>
            </a:xfrm>
            <a:custGeom>
              <a:avLst/>
              <a:gdLst>
                <a:gd name="T0" fmla="*/ 48 w 50"/>
                <a:gd name="T1" fmla="*/ 20 h 50"/>
                <a:gd name="T2" fmla="*/ 47 w 50"/>
                <a:gd name="T3" fmla="*/ 16 h 50"/>
                <a:gd name="T4" fmla="*/ 45 w 50"/>
                <a:gd name="T5" fmla="*/ 11 h 50"/>
                <a:gd name="T6" fmla="*/ 42 w 50"/>
                <a:gd name="T7" fmla="*/ 8 h 50"/>
                <a:gd name="T8" fmla="*/ 39 w 50"/>
                <a:gd name="T9" fmla="*/ 4 h 50"/>
                <a:gd name="T10" fmla="*/ 35 w 50"/>
                <a:gd name="T11" fmla="*/ 2 h 50"/>
                <a:gd name="T12" fmla="*/ 30 w 50"/>
                <a:gd name="T13" fmla="*/ 0 h 50"/>
                <a:gd name="T14" fmla="*/ 25 w 50"/>
                <a:gd name="T15" fmla="*/ 0 h 50"/>
                <a:gd name="T16" fmla="*/ 20 w 50"/>
                <a:gd name="T17" fmla="*/ 0 h 50"/>
                <a:gd name="T18" fmla="*/ 16 w 50"/>
                <a:gd name="T19" fmla="*/ 1 h 50"/>
                <a:gd name="T20" fmla="*/ 11 w 50"/>
                <a:gd name="T21" fmla="*/ 3 h 50"/>
                <a:gd name="T22" fmla="*/ 8 w 50"/>
                <a:gd name="T23" fmla="*/ 6 h 50"/>
                <a:gd name="T24" fmla="*/ 4 w 50"/>
                <a:gd name="T25" fmla="*/ 9 h 50"/>
                <a:gd name="T26" fmla="*/ 2 w 50"/>
                <a:gd name="T27" fmla="*/ 14 h 50"/>
                <a:gd name="T28" fmla="*/ 0 w 50"/>
                <a:gd name="T29" fmla="*/ 18 h 50"/>
                <a:gd name="T30" fmla="*/ 0 w 50"/>
                <a:gd name="T31" fmla="*/ 23 h 50"/>
                <a:gd name="T32" fmla="*/ 0 w 50"/>
                <a:gd name="T33" fmla="*/ 28 h 50"/>
                <a:gd name="T34" fmla="*/ 1 w 50"/>
                <a:gd name="T35" fmla="*/ 32 h 50"/>
                <a:gd name="T36" fmla="*/ 3 w 50"/>
                <a:gd name="T37" fmla="*/ 37 h 50"/>
                <a:gd name="T38" fmla="*/ 6 w 50"/>
                <a:gd name="T39" fmla="*/ 40 h 50"/>
                <a:gd name="T40" fmla="*/ 9 w 50"/>
                <a:gd name="T41" fmla="*/ 44 h 50"/>
                <a:gd name="T42" fmla="*/ 13 w 50"/>
                <a:gd name="T43" fmla="*/ 46 h 50"/>
                <a:gd name="T44" fmla="*/ 18 w 50"/>
                <a:gd name="T45" fmla="*/ 48 h 50"/>
                <a:gd name="T46" fmla="*/ 23 w 50"/>
                <a:gd name="T47" fmla="*/ 49 h 50"/>
                <a:gd name="T48" fmla="*/ 28 w 50"/>
                <a:gd name="T49" fmla="*/ 48 h 50"/>
                <a:gd name="T50" fmla="*/ 32 w 50"/>
                <a:gd name="T51" fmla="*/ 47 h 50"/>
                <a:gd name="T52" fmla="*/ 37 w 50"/>
                <a:gd name="T53" fmla="*/ 45 h 50"/>
                <a:gd name="T54" fmla="*/ 40 w 50"/>
                <a:gd name="T55" fmla="*/ 42 h 50"/>
                <a:gd name="T56" fmla="*/ 44 w 50"/>
                <a:gd name="T57" fmla="*/ 39 h 50"/>
                <a:gd name="T58" fmla="*/ 46 w 50"/>
                <a:gd name="T59" fmla="*/ 35 h 50"/>
                <a:gd name="T60" fmla="*/ 48 w 50"/>
                <a:gd name="T61" fmla="*/ 30 h 50"/>
                <a:gd name="T62" fmla="*/ 49 w 50"/>
                <a:gd name="T63" fmla="*/ 25 h 50"/>
                <a:gd name="T64" fmla="*/ 45 w 50"/>
                <a:gd name="T65" fmla="*/ 22 h 50"/>
                <a:gd name="T66" fmla="*/ 44 w 50"/>
                <a:gd name="T67" fmla="*/ 18 h 50"/>
                <a:gd name="T68" fmla="*/ 42 w 50"/>
                <a:gd name="T69" fmla="*/ 14 h 50"/>
                <a:gd name="T70" fmla="*/ 40 w 50"/>
                <a:gd name="T71" fmla="*/ 10 h 50"/>
                <a:gd name="T72" fmla="*/ 37 w 50"/>
                <a:gd name="T73" fmla="*/ 7 h 50"/>
                <a:gd name="T74" fmla="*/ 33 w 50"/>
                <a:gd name="T75" fmla="*/ 5 h 50"/>
                <a:gd name="T76" fmla="*/ 29 w 50"/>
                <a:gd name="T77" fmla="*/ 4 h 50"/>
                <a:gd name="T78" fmla="*/ 25 w 50"/>
                <a:gd name="T79" fmla="*/ 3 h 50"/>
                <a:gd name="T80" fmla="*/ 21 w 50"/>
                <a:gd name="T81" fmla="*/ 3 h 50"/>
                <a:gd name="T82" fmla="*/ 17 w 50"/>
                <a:gd name="T83" fmla="*/ 4 h 50"/>
                <a:gd name="T84" fmla="*/ 13 w 50"/>
                <a:gd name="T85" fmla="*/ 6 h 50"/>
                <a:gd name="T86" fmla="*/ 9 w 50"/>
                <a:gd name="T87" fmla="*/ 9 h 50"/>
                <a:gd name="T88" fmla="*/ 6 w 50"/>
                <a:gd name="T89" fmla="*/ 13 h 50"/>
                <a:gd name="T90" fmla="*/ 4 w 50"/>
                <a:gd name="T91" fmla="*/ 17 h 50"/>
                <a:gd name="T92" fmla="*/ 3 w 50"/>
                <a:gd name="T93" fmla="*/ 21 h 50"/>
                <a:gd name="T94" fmla="*/ 3 w 50"/>
                <a:gd name="T95" fmla="*/ 25 h 50"/>
                <a:gd name="T96" fmla="*/ 4 w 50"/>
                <a:gd name="T97" fmla="*/ 29 h 50"/>
                <a:gd name="T98" fmla="*/ 5 w 50"/>
                <a:gd name="T99" fmla="*/ 33 h 50"/>
                <a:gd name="T100" fmla="*/ 7 w 50"/>
                <a:gd name="T101" fmla="*/ 37 h 50"/>
                <a:gd name="T102" fmla="*/ 10 w 50"/>
                <a:gd name="T103" fmla="*/ 40 h 50"/>
                <a:gd name="T104" fmla="*/ 14 w 50"/>
                <a:gd name="T105" fmla="*/ 42 h 50"/>
                <a:gd name="T106" fmla="*/ 18 w 50"/>
                <a:gd name="T107" fmla="*/ 44 h 50"/>
                <a:gd name="T108" fmla="*/ 22 w 50"/>
                <a:gd name="T109" fmla="*/ 45 h 50"/>
                <a:gd name="T110" fmla="*/ 26 w 50"/>
                <a:gd name="T111" fmla="*/ 45 h 50"/>
                <a:gd name="T112" fmla="*/ 30 w 50"/>
                <a:gd name="T113" fmla="*/ 44 h 50"/>
                <a:gd name="T114" fmla="*/ 34 w 50"/>
                <a:gd name="T115" fmla="*/ 42 h 50"/>
                <a:gd name="T116" fmla="*/ 37 w 50"/>
                <a:gd name="T117" fmla="*/ 40 h 50"/>
                <a:gd name="T118" fmla="*/ 40 w 50"/>
                <a:gd name="T119" fmla="*/ 37 h 50"/>
                <a:gd name="T120" fmla="*/ 42 w 50"/>
                <a:gd name="T121" fmla="*/ 34 h 50"/>
                <a:gd name="T122" fmla="*/ 44 w 50"/>
                <a:gd name="T123" fmla="*/ 30 h 50"/>
                <a:gd name="T124" fmla="*/ 45 w 50"/>
                <a:gd name="T125" fmla="*/ 26 h 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"/>
                <a:gd name="T190" fmla="*/ 0 h 50"/>
                <a:gd name="T191" fmla="*/ 50 w 50"/>
                <a:gd name="T192" fmla="*/ 50 h 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" h="50">
                  <a:moveTo>
                    <a:pt x="49" y="24"/>
                  </a:moveTo>
                  <a:lnTo>
                    <a:pt x="49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7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9" y="24"/>
                  </a:lnTo>
                </a:path>
              </a:pathLst>
            </a:custGeom>
            <a:solidFill>
              <a:srgbClr val="FF7D8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77" name="Freeform 315"/>
            <p:cNvSpPr>
              <a:spLocks/>
            </p:cNvSpPr>
            <p:nvPr/>
          </p:nvSpPr>
          <p:spPr bwMode="auto">
            <a:xfrm>
              <a:off x="3095" y="1976"/>
              <a:ext cx="48" cy="48"/>
            </a:xfrm>
            <a:custGeom>
              <a:avLst/>
              <a:gdLst>
                <a:gd name="T0" fmla="*/ 46 w 48"/>
                <a:gd name="T1" fmla="*/ 19 h 48"/>
                <a:gd name="T2" fmla="*/ 45 w 48"/>
                <a:gd name="T3" fmla="*/ 15 h 48"/>
                <a:gd name="T4" fmla="*/ 43 w 48"/>
                <a:gd name="T5" fmla="*/ 11 h 48"/>
                <a:gd name="T6" fmla="*/ 40 w 48"/>
                <a:gd name="T7" fmla="*/ 7 h 48"/>
                <a:gd name="T8" fmla="*/ 37 w 48"/>
                <a:gd name="T9" fmla="*/ 4 h 48"/>
                <a:gd name="T10" fmla="*/ 33 w 48"/>
                <a:gd name="T11" fmla="*/ 2 h 48"/>
                <a:gd name="T12" fmla="*/ 29 w 48"/>
                <a:gd name="T13" fmla="*/ 0 h 48"/>
                <a:gd name="T14" fmla="*/ 24 w 48"/>
                <a:gd name="T15" fmla="*/ 0 h 48"/>
                <a:gd name="T16" fmla="*/ 20 w 48"/>
                <a:gd name="T17" fmla="*/ 0 h 48"/>
                <a:gd name="T18" fmla="*/ 15 w 48"/>
                <a:gd name="T19" fmla="*/ 1 h 48"/>
                <a:gd name="T20" fmla="*/ 11 w 48"/>
                <a:gd name="T21" fmla="*/ 3 h 48"/>
                <a:gd name="T22" fmla="*/ 7 w 48"/>
                <a:gd name="T23" fmla="*/ 6 h 48"/>
                <a:gd name="T24" fmla="*/ 4 w 48"/>
                <a:gd name="T25" fmla="*/ 9 h 48"/>
                <a:gd name="T26" fmla="*/ 2 w 48"/>
                <a:gd name="T27" fmla="*/ 13 h 48"/>
                <a:gd name="T28" fmla="*/ 0 w 48"/>
                <a:gd name="T29" fmla="*/ 17 h 48"/>
                <a:gd name="T30" fmla="*/ 0 w 48"/>
                <a:gd name="T31" fmla="*/ 22 h 48"/>
                <a:gd name="T32" fmla="*/ 0 w 48"/>
                <a:gd name="T33" fmla="*/ 27 h 48"/>
                <a:gd name="T34" fmla="*/ 1 w 48"/>
                <a:gd name="T35" fmla="*/ 31 h 48"/>
                <a:gd name="T36" fmla="*/ 3 w 48"/>
                <a:gd name="T37" fmla="*/ 35 h 48"/>
                <a:gd name="T38" fmla="*/ 6 w 48"/>
                <a:gd name="T39" fmla="*/ 39 h 48"/>
                <a:gd name="T40" fmla="*/ 9 w 48"/>
                <a:gd name="T41" fmla="*/ 42 h 48"/>
                <a:gd name="T42" fmla="*/ 13 w 48"/>
                <a:gd name="T43" fmla="*/ 44 h 48"/>
                <a:gd name="T44" fmla="*/ 17 w 48"/>
                <a:gd name="T45" fmla="*/ 46 h 48"/>
                <a:gd name="T46" fmla="*/ 22 w 48"/>
                <a:gd name="T47" fmla="*/ 47 h 48"/>
                <a:gd name="T48" fmla="*/ 27 w 48"/>
                <a:gd name="T49" fmla="*/ 46 h 48"/>
                <a:gd name="T50" fmla="*/ 31 w 48"/>
                <a:gd name="T51" fmla="*/ 45 h 48"/>
                <a:gd name="T52" fmla="*/ 35 w 48"/>
                <a:gd name="T53" fmla="*/ 43 h 48"/>
                <a:gd name="T54" fmla="*/ 39 w 48"/>
                <a:gd name="T55" fmla="*/ 40 h 48"/>
                <a:gd name="T56" fmla="*/ 42 w 48"/>
                <a:gd name="T57" fmla="*/ 37 h 48"/>
                <a:gd name="T58" fmla="*/ 44 w 48"/>
                <a:gd name="T59" fmla="*/ 33 h 48"/>
                <a:gd name="T60" fmla="*/ 46 w 48"/>
                <a:gd name="T61" fmla="*/ 29 h 48"/>
                <a:gd name="T62" fmla="*/ 47 w 48"/>
                <a:gd name="T63" fmla="*/ 24 h 48"/>
                <a:gd name="T64" fmla="*/ 43 w 48"/>
                <a:gd name="T65" fmla="*/ 21 h 48"/>
                <a:gd name="T66" fmla="*/ 42 w 48"/>
                <a:gd name="T67" fmla="*/ 17 h 48"/>
                <a:gd name="T68" fmla="*/ 40 w 48"/>
                <a:gd name="T69" fmla="*/ 14 h 48"/>
                <a:gd name="T70" fmla="*/ 38 w 48"/>
                <a:gd name="T71" fmla="*/ 10 h 48"/>
                <a:gd name="T72" fmla="*/ 34 w 48"/>
                <a:gd name="T73" fmla="*/ 7 h 48"/>
                <a:gd name="T74" fmla="*/ 30 w 48"/>
                <a:gd name="T75" fmla="*/ 4 h 48"/>
                <a:gd name="T76" fmla="*/ 26 w 48"/>
                <a:gd name="T77" fmla="*/ 3 h 48"/>
                <a:gd name="T78" fmla="*/ 22 w 48"/>
                <a:gd name="T79" fmla="*/ 3 h 48"/>
                <a:gd name="T80" fmla="*/ 18 w 48"/>
                <a:gd name="T81" fmla="*/ 4 h 48"/>
                <a:gd name="T82" fmla="*/ 14 w 48"/>
                <a:gd name="T83" fmla="*/ 5 h 48"/>
                <a:gd name="T84" fmla="*/ 11 w 48"/>
                <a:gd name="T85" fmla="*/ 7 h 48"/>
                <a:gd name="T86" fmla="*/ 7 w 48"/>
                <a:gd name="T87" fmla="*/ 11 h 48"/>
                <a:gd name="T88" fmla="*/ 5 w 48"/>
                <a:gd name="T89" fmla="*/ 14 h 48"/>
                <a:gd name="T90" fmla="*/ 4 w 48"/>
                <a:gd name="T91" fmla="*/ 18 h 48"/>
                <a:gd name="T92" fmla="*/ 3 w 48"/>
                <a:gd name="T93" fmla="*/ 22 h 48"/>
                <a:gd name="T94" fmla="*/ 3 w 48"/>
                <a:gd name="T95" fmla="*/ 26 h 48"/>
                <a:gd name="T96" fmla="*/ 4 w 48"/>
                <a:gd name="T97" fmla="*/ 30 h 48"/>
                <a:gd name="T98" fmla="*/ 6 w 48"/>
                <a:gd name="T99" fmla="*/ 33 h 48"/>
                <a:gd name="T100" fmla="*/ 9 w 48"/>
                <a:gd name="T101" fmla="*/ 37 h 48"/>
                <a:gd name="T102" fmla="*/ 13 w 48"/>
                <a:gd name="T103" fmla="*/ 40 h 48"/>
                <a:gd name="T104" fmla="*/ 16 w 48"/>
                <a:gd name="T105" fmla="*/ 42 h 48"/>
                <a:gd name="T106" fmla="*/ 20 w 48"/>
                <a:gd name="T107" fmla="*/ 43 h 48"/>
                <a:gd name="T108" fmla="*/ 24 w 48"/>
                <a:gd name="T109" fmla="*/ 43 h 48"/>
                <a:gd name="T110" fmla="*/ 28 w 48"/>
                <a:gd name="T111" fmla="*/ 42 h 48"/>
                <a:gd name="T112" fmla="*/ 32 w 48"/>
                <a:gd name="T113" fmla="*/ 41 h 48"/>
                <a:gd name="T114" fmla="*/ 36 w 48"/>
                <a:gd name="T115" fmla="*/ 38 h 48"/>
                <a:gd name="T116" fmla="*/ 40 w 48"/>
                <a:gd name="T117" fmla="*/ 34 h 48"/>
                <a:gd name="T118" fmla="*/ 41 w 48"/>
                <a:gd name="T119" fmla="*/ 31 h 48"/>
                <a:gd name="T120" fmla="*/ 43 w 48"/>
                <a:gd name="T121" fmla="*/ 27 h 48"/>
                <a:gd name="T122" fmla="*/ 43 w 48"/>
                <a:gd name="T123" fmla="*/ 23 h 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"/>
                <a:gd name="T187" fmla="*/ 0 h 48"/>
                <a:gd name="T188" fmla="*/ 48 w 48"/>
                <a:gd name="T189" fmla="*/ 48 h 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" h="48">
                  <a:moveTo>
                    <a:pt x="47" y="23"/>
                  </a:moveTo>
                  <a:lnTo>
                    <a:pt x="47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6" y="38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9" y="35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7" y="23"/>
                  </a:lnTo>
                </a:path>
              </a:pathLst>
            </a:custGeom>
            <a:solidFill>
              <a:srgbClr val="FF858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78" name="Freeform 316"/>
            <p:cNvSpPr>
              <a:spLocks/>
            </p:cNvSpPr>
            <p:nvPr/>
          </p:nvSpPr>
          <p:spPr bwMode="auto">
            <a:xfrm>
              <a:off x="3098" y="1978"/>
              <a:ext cx="43" cy="43"/>
            </a:xfrm>
            <a:custGeom>
              <a:avLst/>
              <a:gdLst>
                <a:gd name="T0" fmla="*/ 41 w 43"/>
                <a:gd name="T1" fmla="*/ 17 h 43"/>
                <a:gd name="T2" fmla="*/ 40 w 43"/>
                <a:gd name="T3" fmla="*/ 13 h 43"/>
                <a:gd name="T4" fmla="*/ 38 w 43"/>
                <a:gd name="T5" fmla="*/ 10 h 43"/>
                <a:gd name="T6" fmla="*/ 36 w 43"/>
                <a:gd name="T7" fmla="*/ 6 h 43"/>
                <a:gd name="T8" fmla="*/ 33 w 43"/>
                <a:gd name="T9" fmla="*/ 4 h 43"/>
                <a:gd name="T10" fmla="*/ 29 w 43"/>
                <a:gd name="T11" fmla="*/ 1 h 43"/>
                <a:gd name="T12" fmla="*/ 25 w 43"/>
                <a:gd name="T13" fmla="*/ 0 h 43"/>
                <a:gd name="T14" fmla="*/ 20 w 43"/>
                <a:gd name="T15" fmla="*/ 0 h 43"/>
                <a:gd name="T16" fmla="*/ 16 w 43"/>
                <a:gd name="T17" fmla="*/ 0 h 43"/>
                <a:gd name="T18" fmla="*/ 12 w 43"/>
                <a:gd name="T19" fmla="*/ 1 h 43"/>
                <a:gd name="T20" fmla="*/ 9 w 43"/>
                <a:gd name="T21" fmla="*/ 3 h 43"/>
                <a:gd name="T22" fmla="*/ 6 w 43"/>
                <a:gd name="T23" fmla="*/ 6 h 43"/>
                <a:gd name="T24" fmla="*/ 3 w 43"/>
                <a:gd name="T25" fmla="*/ 9 h 43"/>
                <a:gd name="T26" fmla="*/ 1 w 43"/>
                <a:gd name="T27" fmla="*/ 12 h 43"/>
                <a:gd name="T28" fmla="*/ 0 w 43"/>
                <a:gd name="T29" fmla="*/ 16 h 43"/>
                <a:gd name="T30" fmla="*/ 0 w 43"/>
                <a:gd name="T31" fmla="*/ 20 h 43"/>
                <a:gd name="T32" fmla="*/ 0 w 43"/>
                <a:gd name="T33" fmla="*/ 25 h 43"/>
                <a:gd name="T34" fmla="*/ 1 w 43"/>
                <a:gd name="T35" fmla="*/ 29 h 43"/>
                <a:gd name="T36" fmla="*/ 4 w 43"/>
                <a:gd name="T37" fmla="*/ 33 h 43"/>
                <a:gd name="T38" fmla="*/ 6 w 43"/>
                <a:gd name="T39" fmla="*/ 36 h 43"/>
                <a:gd name="T40" fmla="*/ 10 w 43"/>
                <a:gd name="T41" fmla="*/ 38 h 43"/>
                <a:gd name="T42" fmla="*/ 13 w 43"/>
                <a:gd name="T43" fmla="*/ 40 h 43"/>
                <a:gd name="T44" fmla="*/ 17 w 43"/>
                <a:gd name="T45" fmla="*/ 41 h 43"/>
                <a:gd name="T46" fmla="*/ 22 w 43"/>
                <a:gd name="T47" fmla="*/ 41 h 43"/>
                <a:gd name="T48" fmla="*/ 26 w 43"/>
                <a:gd name="T49" fmla="*/ 41 h 43"/>
                <a:gd name="T50" fmla="*/ 30 w 43"/>
                <a:gd name="T51" fmla="*/ 39 h 43"/>
                <a:gd name="T52" fmla="*/ 34 w 43"/>
                <a:gd name="T53" fmla="*/ 37 h 43"/>
                <a:gd name="T54" fmla="*/ 37 w 43"/>
                <a:gd name="T55" fmla="*/ 34 h 43"/>
                <a:gd name="T56" fmla="*/ 39 w 43"/>
                <a:gd name="T57" fmla="*/ 30 h 43"/>
                <a:gd name="T58" fmla="*/ 41 w 43"/>
                <a:gd name="T59" fmla="*/ 26 h 43"/>
                <a:gd name="T60" fmla="*/ 41 w 43"/>
                <a:gd name="T61" fmla="*/ 22 h 43"/>
                <a:gd name="T62" fmla="*/ 38 w 43"/>
                <a:gd name="T63" fmla="*/ 18 h 43"/>
                <a:gd name="T64" fmla="*/ 37 w 43"/>
                <a:gd name="T65" fmla="*/ 14 h 43"/>
                <a:gd name="T66" fmla="*/ 35 w 43"/>
                <a:gd name="T67" fmla="*/ 11 h 43"/>
                <a:gd name="T68" fmla="*/ 33 w 43"/>
                <a:gd name="T69" fmla="*/ 8 h 43"/>
                <a:gd name="T70" fmla="*/ 30 w 43"/>
                <a:gd name="T71" fmla="*/ 6 h 43"/>
                <a:gd name="T72" fmla="*/ 26 w 43"/>
                <a:gd name="T73" fmla="*/ 4 h 43"/>
                <a:gd name="T74" fmla="*/ 22 w 43"/>
                <a:gd name="T75" fmla="*/ 3 h 43"/>
                <a:gd name="T76" fmla="*/ 18 w 43"/>
                <a:gd name="T77" fmla="*/ 3 h 43"/>
                <a:gd name="T78" fmla="*/ 14 w 43"/>
                <a:gd name="T79" fmla="*/ 4 h 43"/>
                <a:gd name="T80" fmla="*/ 10 w 43"/>
                <a:gd name="T81" fmla="*/ 6 h 43"/>
                <a:gd name="T82" fmla="*/ 8 w 43"/>
                <a:gd name="T83" fmla="*/ 9 h 43"/>
                <a:gd name="T84" fmla="*/ 6 w 43"/>
                <a:gd name="T85" fmla="*/ 12 h 43"/>
                <a:gd name="T86" fmla="*/ 4 w 43"/>
                <a:gd name="T87" fmla="*/ 15 h 43"/>
                <a:gd name="T88" fmla="*/ 3 w 43"/>
                <a:gd name="T89" fmla="*/ 19 h 43"/>
                <a:gd name="T90" fmla="*/ 3 w 43"/>
                <a:gd name="T91" fmla="*/ 23 h 43"/>
                <a:gd name="T92" fmla="*/ 4 w 43"/>
                <a:gd name="T93" fmla="*/ 27 h 43"/>
                <a:gd name="T94" fmla="*/ 6 w 43"/>
                <a:gd name="T95" fmla="*/ 31 h 43"/>
                <a:gd name="T96" fmla="*/ 9 w 43"/>
                <a:gd name="T97" fmla="*/ 33 h 43"/>
                <a:gd name="T98" fmla="*/ 12 w 43"/>
                <a:gd name="T99" fmla="*/ 36 h 43"/>
                <a:gd name="T100" fmla="*/ 16 w 43"/>
                <a:gd name="T101" fmla="*/ 37 h 43"/>
                <a:gd name="T102" fmla="*/ 20 w 43"/>
                <a:gd name="T103" fmla="*/ 38 h 43"/>
                <a:gd name="T104" fmla="*/ 24 w 43"/>
                <a:gd name="T105" fmla="*/ 38 h 43"/>
                <a:gd name="T106" fmla="*/ 28 w 43"/>
                <a:gd name="T107" fmla="*/ 36 h 43"/>
                <a:gd name="T108" fmla="*/ 32 w 43"/>
                <a:gd name="T109" fmla="*/ 34 h 43"/>
                <a:gd name="T110" fmla="*/ 34 w 43"/>
                <a:gd name="T111" fmla="*/ 32 h 43"/>
                <a:gd name="T112" fmla="*/ 36 w 43"/>
                <a:gd name="T113" fmla="*/ 28 h 43"/>
                <a:gd name="T114" fmla="*/ 38 w 43"/>
                <a:gd name="T115" fmla="*/ 24 h 43"/>
                <a:gd name="T116" fmla="*/ 38 w 43"/>
                <a:gd name="T117" fmla="*/ 20 h 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43"/>
                <a:gd name="T179" fmla="*/ 43 w 43"/>
                <a:gd name="T180" fmla="*/ 43 h 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43">
                  <a:moveTo>
                    <a:pt x="42" y="20"/>
                  </a:moveTo>
                  <a:lnTo>
                    <a:pt x="41" y="19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0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39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9" y="30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2" y="20"/>
                  </a:lnTo>
                </a:path>
              </a:pathLst>
            </a:custGeom>
            <a:solidFill>
              <a:srgbClr val="FF8F9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79" name="Freeform 317"/>
            <p:cNvSpPr>
              <a:spLocks/>
            </p:cNvSpPr>
            <p:nvPr/>
          </p:nvSpPr>
          <p:spPr bwMode="auto">
            <a:xfrm>
              <a:off x="3100" y="1980"/>
              <a:ext cx="39" cy="39"/>
            </a:xfrm>
            <a:custGeom>
              <a:avLst/>
              <a:gdLst>
                <a:gd name="T0" fmla="*/ 37 w 39"/>
                <a:gd name="T1" fmla="*/ 16 h 39"/>
                <a:gd name="T2" fmla="*/ 36 w 39"/>
                <a:gd name="T3" fmla="*/ 12 h 39"/>
                <a:gd name="T4" fmla="*/ 34 w 39"/>
                <a:gd name="T5" fmla="*/ 8 h 39"/>
                <a:gd name="T6" fmla="*/ 31 w 39"/>
                <a:gd name="T7" fmla="*/ 4 h 39"/>
                <a:gd name="T8" fmla="*/ 27 w 39"/>
                <a:gd name="T9" fmla="*/ 1 h 39"/>
                <a:gd name="T10" fmla="*/ 23 w 39"/>
                <a:gd name="T11" fmla="*/ 0 h 39"/>
                <a:gd name="T12" fmla="*/ 19 w 39"/>
                <a:gd name="T13" fmla="*/ 0 h 39"/>
                <a:gd name="T14" fmla="*/ 15 w 39"/>
                <a:gd name="T15" fmla="*/ 0 h 39"/>
                <a:gd name="T16" fmla="*/ 11 w 39"/>
                <a:gd name="T17" fmla="*/ 1 h 39"/>
                <a:gd name="T18" fmla="*/ 8 w 39"/>
                <a:gd name="T19" fmla="*/ 3 h 39"/>
                <a:gd name="T20" fmla="*/ 5 w 39"/>
                <a:gd name="T21" fmla="*/ 6 h 39"/>
                <a:gd name="T22" fmla="*/ 2 w 39"/>
                <a:gd name="T23" fmla="*/ 9 h 39"/>
                <a:gd name="T24" fmla="*/ 0 w 39"/>
                <a:gd name="T25" fmla="*/ 13 h 39"/>
                <a:gd name="T26" fmla="*/ 0 w 39"/>
                <a:gd name="T27" fmla="*/ 17 h 39"/>
                <a:gd name="T28" fmla="*/ 0 w 39"/>
                <a:gd name="T29" fmla="*/ 21 h 39"/>
                <a:gd name="T30" fmla="*/ 1 w 39"/>
                <a:gd name="T31" fmla="*/ 25 h 39"/>
                <a:gd name="T32" fmla="*/ 3 w 39"/>
                <a:gd name="T33" fmla="*/ 29 h 39"/>
                <a:gd name="T34" fmla="*/ 5 w 39"/>
                <a:gd name="T35" fmla="*/ 32 h 39"/>
                <a:gd name="T36" fmla="*/ 9 w 39"/>
                <a:gd name="T37" fmla="*/ 35 h 39"/>
                <a:gd name="T38" fmla="*/ 12 w 39"/>
                <a:gd name="T39" fmla="*/ 36 h 39"/>
                <a:gd name="T40" fmla="*/ 16 w 39"/>
                <a:gd name="T41" fmla="*/ 37 h 39"/>
                <a:gd name="T42" fmla="*/ 20 w 39"/>
                <a:gd name="T43" fmla="*/ 38 h 39"/>
                <a:gd name="T44" fmla="*/ 24 w 39"/>
                <a:gd name="T45" fmla="*/ 37 h 39"/>
                <a:gd name="T46" fmla="*/ 28 w 39"/>
                <a:gd name="T47" fmla="*/ 35 h 39"/>
                <a:gd name="T48" fmla="*/ 32 w 39"/>
                <a:gd name="T49" fmla="*/ 32 h 39"/>
                <a:gd name="T50" fmla="*/ 35 w 39"/>
                <a:gd name="T51" fmla="*/ 28 h 39"/>
                <a:gd name="T52" fmla="*/ 37 w 39"/>
                <a:gd name="T53" fmla="*/ 24 h 39"/>
                <a:gd name="T54" fmla="*/ 38 w 39"/>
                <a:gd name="T55" fmla="*/ 20 h 39"/>
                <a:gd name="T56" fmla="*/ 34 w 39"/>
                <a:gd name="T57" fmla="*/ 17 h 39"/>
                <a:gd name="T58" fmla="*/ 33 w 39"/>
                <a:gd name="T59" fmla="*/ 13 h 39"/>
                <a:gd name="T60" fmla="*/ 32 w 39"/>
                <a:gd name="T61" fmla="*/ 10 h 39"/>
                <a:gd name="T62" fmla="*/ 30 w 39"/>
                <a:gd name="T63" fmla="*/ 7 h 39"/>
                <a:gd name="T64" fmla="*/ 27 w 39"/>
                <a:gd name="T65" fmla="*/ 6 h 39"/>
                <a:gd name="T66" fmla="*/ 24 w 39"/>
                <a:gd name="T67" fmla="*/ 4 h 39"/>
                <a:gd name="T68" fmla="*/ 20 w 39"/>
                <a:gd name="T69" fmla="*/ 3 h 39"/>
                <a:gd name="T70" fmla="*/ 16 w 39"/>
                <a:gd name="T71" fmla="*/ 3 h 39"/>
                <a:gd name="T72" fmla="*/ 12 w 39"/>
                <a:gd name="T73" fmla="*/ 4 h 39"/>
                <a:gd name="T74" fmla="*/ 9 w 39"/>
                <a:gd name="T75" fmla="*/ 6 h 39"/>
                <a:gd name="T76" fmla="*/ 6 w 39"/>
                <a:gd name="T77" fmla="*/ 9 h 39"/>
                <a:gd name="T78" fmla="*/ 5 w 39"/>
                <a:gd name="T79" fmla="*/ 12 h 39"/>
                <a:gd name="T80" fmla="*/ 3 w 39"/>
                <a:gd name="T81" fmla="*/ 15 h 39"/>
                <a:gd name="T82" fmla="*/ 3 w 39"/>
                <a:gd name="T83" fmla="*/ 19 h 39"/>
                <a:gd name="T84" fmla="*/ 4 w 39"/>
                <a:gd name="T85" fmla="*/ 23 h 39"/>
                <a:gd name="T86" fmla="*/ 5 w 39"/>
                <a:gd name="T87" fmla="*/ 26 h 39"/>
                <a:gd name="T88" fmla="*/ 7 w 39"/>
                <a:gd name="T89" fmla="*/ 29 h 39"/>
                <a:gd name="T90" fmla="*/ 10 w 39"/>
                <a:gd name="T91" fmla="*/ 31 h 39"/>
                <a:gd name="T92" fmla="*/ 12 w 39"/>
                <a:gd name="T93" fmla="*/ 33 h 39"/>
                <a:gd name="T94" fmla="*/ 16 w 39"/>
                <a:gd name="T95" fmla="*/ 34 h 39"/>
                <a:gd name="T96" fmla="*/ 20 w 39"/>
                <a:gd name="T97" fmla="*/ 34 h 39"/>
                <a:gd name="T98" fmla="*/ 24 w 39"/>
                <a:gd name="T99" fmla="*/ 33 h 39"/>
                <a:gd name="T100" fmla="*/ 27 w 39"/>
                <a:gd name="T101" fmla="*/ 32 h 39"/>
                <a:gd name="T102" fmla="*/ 29 w 39"/>
                <a:gd name="T103" fmla="*/ 30 h 39"/>
                <a:gd name="T104" fmla="*/ 31 w 39"/>
                <a:gd name="T105" fmla="*/ 27 h 39"/>
                <a:gd name="T106" fmla="*/ 33 w 39"/>
                <a:gd name="T107" fmla="*/ 25 h 39"/>
                <a:gd name="T108" fmla="*/ 34 w 39"/>
                <a:gd name="T109" fmla="*/ 21 h 39"/>
                <a:gd name="T110" fmla="*/ 38 w 39"/>
                <a:gd name="T111" fmla="*/ 18 h 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39"/>
                <a:gd name="T170" fmla="*/ 39 w 39"/>
                <a:gd name="T171" fmla="*/ 39 h 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39">
                  <a:moveTo>
                    <a:pt x="38" y="18"/>
                  </a:move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8" y="18"/>
                  </a:lnTo>
                </a:path>
              </a:pathLst>
            </a:custGeom>
            <a:solidFill>
              <a:srgbClr val="FF969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80" name="Freeform 318"/>
            <p:cNvSpPr>
              <a:spLocks/>
            </p:cNvSpPr>
            <p:nvPr/>
          </p:nvSpPr>
          <p:spPr bwMode="auto">
            <a:xfrm>
              <a:off x="3102" y="1982"/>
              <a:ext cx="35" cy="35"/>
            </a:xfrm>
            <a:custGeom>
              <a:avLst/>
              <a:gdLst>
                <a:gd name="T0" fmla="*/ 33 w 35"/>
                <a:gd name="T1" fmla="*/ 14 h 35"/>
                <a:gd name="T2" fmla="*/ 32 w 35"/>
                <a:gd name="T3" fmla="*/ 11 h 35"/>
                <a:gd name="T4" fmla="*/ 31 w 35"/>
                <a:gd name="T5" fmla="*/ 7 h 35"/>
                <a:gd name="T6" fmla="*/ 28 w 35"/>
                <a:gd name="T7" fmla="*/ 4 h 35"/>
                <a:gd name="T8" fmla="*/ 24 w 35"/>
                <a:gd name="T9" fmla="*/ 1 h 35"/>
                <a:gd name="T10" fmla="*/ 21 w 35"/>
                <a:gd name="T11" fmla="*/ 0 h 35"/>
                <a:gd name="T12" fmla="*/ 17 w 35"/>
                <a:gd name="T13" fmla="*/ 0 h 35"/>
                <a:gd name="T14" fmla="*/ 13 w 35"/>
                <a:gd name="T15" fmla="*/ 0 h 35"/>
                <a:gd name="T16" fmla="*/ 10 w 35"/>
                <a:gd name="T17" fmla="*/ 1 h 35"/>
                <a:gd name="T18" fmla="*/ 6 w 35"/>
                <a:gd name="T19" fmla="*/ 3 h 35"/>
                <a:gd name="T20" fmla="*/ 3 w 35"/>
                <a:gd name="T21" fmla="*/ 6 h 35"/>
                <a:gd name="T22" fmla="*/ 1 w 35"/>
                <a:gd name="T23" fmla="*/ 9 h 35"/>
                <a:gd name="T24" fmla="*/ 0 w 35"/>
                <a:gd name="T25" fmla="*/ 13 h 35"/>
                <a:gd name="T26" fmla="*/ 0 w 35"/>
                <a:gd name="T27" fmla="*/ 17 h 35"/>
                <a:gd name="T28" fmla="*/ 0 w 35"/>
                <a:gd name="T29" fmla="*/ 21 h 35"/>
                <a:gd name="T30" fmla="*/ 1 w 35"/>
                <a:gd name="T31" fmla="*/ 25 h 35"/>
                <a:gd name="T32" fmla="*/ 4 w 35"/>
                <a:gd name="T33" fmla="*/ 28 h 35"/>
                <a:gd name="T34" fmla="*/ 7 w 35"/>
                <a:gd name="T35" fmla="*/ 31 h 35"/>
                <a:gd name="T36" fmla="*/ 11 w 35"/>
                <a:gd name="T37" fmla="*/ 32 h 35"/>
                <a:gd name="T38" fmla="*/ 14 w 35"/>
                <a:gd name="T39" fmla="*/ 33 h 35"/>
                <a:gd name="T40" fmla="*/ 18 w 35"/>
                <a:gd name="T41" fmla="*/ 33 h 35"/>
                <a:gd name="T42" fmla="*/ 22 w 35"/>
                <a:gd name="T43" fmla="*/ 33 h 35"/>
                <a:gd name="T44" fmla="*/ 25 w 35"/>
                <a:gd name="T45" fmla="*/ 31 h 35"/>
                <a:gd name="T46" fmla="*/ 29 w 35"/>
                <a:gd name="T47" fmla="*/ 29 h 35"/>
                <a:gd name="T48" fmla="*/ 31 w 35"/>
                <a:gd name="T49" fmla="*/ 25 h 35"/>
                <a:gd name="T50" fmla="*/ 33 w 35"/>
                <a:gd name="T51" fmla="*/ 22 h 35"/>
                <a:gd name="T52" fmla="*/ 33 w 35"/>
                <a:gd name="T53" fmla="*/ 18 h 35"/>
                <a:gd name="T54" fmla="*/ 30 w 35"/>
                <a:gd name="T55" fmla="*/ 15 h 35"/>
                <a:gd name="T56" fmla="*/ 29 w 35"/>
                <a:gd name="T57" fmla="*/ 11 h 35"/>
                <a:gd name="T58" fmla="*/ 27 w 35"/>
                <a:gd name="T59" fmla="*/ 7 h 35"/>
                <a:gd name="T60" fmla="*/ 24 w 35"/>
                <a:gd name="T61" fmla="*/ 5 h 35"/>
                <a:gd name="T62" fmla="*/ 20 w 35"/>
                <a:gd name="T63" fmla="*/ 4 h 35"/>
                <a:gd name="T64" fmla="*/ 17 w 35"/>
                <a:gd name="T65" fmla="*/ 3 h 35"/>
                <a:gd name="T66" fmla="*/ 13 w 35"/>
                <a:gd name="T67" fmla="*/ 3 h 35"/>
                <a:gd name="T68" fmla="*/ 9 w 35"/>
                <a:gd name="T69" fmla="*/ 5 h 35"/>
                <a:gd name="T70" fmla="*/ 6 w 35"/>
                <a:gd name="T71" fmla="*/ 7 h 35"/>
                <a:gd name="T72" fmla="*/ 4 w 35"/>
                <a:gd name="T73" fmla="*/ 10 h 35"/>
                <a:gd name="T74" fmla="*/ 3 w 35"/>
                <a:gd name="T75" fmla="*/ 13 h 35"/>
                <a:gd name="T76" fmla="*/ 3 w 35"/>
                <a:gd name="T77" fmla="*/ 17 h 35"/>
                <a:gd name="T78" fmla="*/ 4 w 35"/>
                <a:gd name="T79" fmla="*/ 21 h 35"/>
                <a:gd name="T80" fmla="*/ 5 w 35"/>
                <a:gd name="T81" fmla="*/ 24 h 35"/>
                <a:gd name="T82" fmla="*/ 7 w 35"/>
                <a:gd name="T83" fmla="*/ 26 h 35"/>
                <a:gd name="T84" fmla="*/ 10 w 35"/>
                <a:gd name="T85" fmla="*/ 28 h 35"/>
                <a:gd name="T86" fmla="*/ 14 w 35"/>
                <a:gd name="T87" fmla="*/ 30 h 35"/>
                <a:gd name="T88" fmla="*/ 18 w 35"/>
                <a:gd name="T89" fmla="*/ 30 h 35"/>
                <a:gd name="T90" fmla="*/ 21 w 35"/>
                <a:gd name="T91" fmla="*/ 29 h 35"/>
                <a:gd name="T92" fmla="*/ 25 w 35"/>
                <a:gd name="T93" fmla="*/ 27 h 35"/>
                <a:gd name="T94" fmla="*/ 27 w 35"/>
                <a:gd name="T95" fmla="*/ 25 h 35"/>
                <a:gd name="T96" fmla="*/ 29 w 35"/>
                <a:gd name="T97" fmla="*/ 21 h 35"/>
                <a:gd name="T98" fmla="*/ 30 w 35"/>
                <a:gd name="T99" fmla="*/ 18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"/>
                <a:gd name="T151" fmla="*/ 0 h 35"/>
                <a:gd name="T152" fmla="*/ 35 w 35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" h="35">
                  <a:moveTo>
                    <a:pt x="34" y="16"/>
                  </a:moveTo>
                  <a:lnTo>
                    <a:pt x="34" y="16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4" y="16"/>
                  </a:lnTo>
                </a:path>
              </a:pathLst>
            </a:custGeom>
            <a:solidFill>
              <a:srgbClr val="FFA1A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81" name="Freeform 319"/>
            <p:cNvSpPr>
              <a:spLocks/>
            </p:cNvSpPr>
            <p:nvPr/>
          </p:nvSpPr>
          <p:spPr bwMode="auto">
            <a:xfrm>
              <a:off x="3102" y="1984"/>
              <a:ext cx="33" cy="33"/>
            </a:xfrm>
            <a:custGeom>
              <a:avLst/>
              <a:gdLst>
                <a:gd name="T0" fmla="*/ 31 w 33"/>
                <a:gd name="T1" fmla="*/ 13 h 33"/>
                <a:gd name="T2" fmla="*/ 30 w 33"/>
                <a:gd name="T3" fmla="*/ 9 h 33"/>
                <a:gd name="T4" fmla="*/ 28 w 33"/>
                <a:gd name="T5" fmla="*/ 5 h 33"/>
                <a:gd name="T6" fmla="*/ 26 w 33"/>
                <a:gd name="T7" fmla="*/ 3 h 33"/>
                <a:gd name="T8" fmla="*/ 23 w 33"/>
                <a:gd name="T9" fmla="*/ 1 h 33"/>
                <a:gd name="T10" fmla="*/ 19 w 33"/>
                <a:gd name="T11" fmla="*/ 0 h 33"/>
                <a:gd name="T12" fmla="*/ 15 w 33"/>
                <a:gd name="T13" fmla="*/ 0 h 33"/>
                <a:gd name="T14" fmla="*/ 11 w 33"/>
                <a:gd name="T15" fmla="*/ 0 h 33"/>
                <a:gd name="T16" fmla="*/ 7 w 33"/>
                <a:gd name="T17" fmla="*/ 2 h 33"/>
                <a:gd name="T18" fmla="*/ 4 w 33"/>
                <a:gd name="T19" fmla="*/ 4 h 33"/>
                <a:gd name="T20" fmla="*/ 2 w 33"/>
                <a:gd name="T21" fmla="*/ 7 h 33"/>
                <a:gd name="T22" fmla="*/ 0 w 33"/>
                <a:gd name="T23" fmla="*/ 11 h 33"/>
                <a:gd name="T24" fmla="*/ 0 w 33"/>
                <a:gd name="T25" fmla="*/ 15 h 33"/>
                <a:gd name="T26" fmla="*/ 0 w 33"/>
                <a:gd name="T27" fmla="*/ 19 h 33"/>
                <a:gd name="T28" fmla="*/ 1 w 33"/>
                <a:gd name="T29" fmla="*/ 23 h 33"/>
                <a:gd name="T30" fmla="*/ 4 w 33"/>
                <a:gd name="T31" fmla="*/ 26 h 33"/>
                <a:gd name="T32" fmla="*/ 6 w 33"/>
                <a:gd name="T33" fmla="*/ 28 h 33"/>
                <a:gd name="T34" fmla="*/ 10 w 33"/>
                <a:gd name="T35" fmla="*/ 31 h 33"/>
                <a:gd name="T36" fmla="*/ 14 w 33"/>
                <a:gd name="T37" fmla="*/ 32 h 33"/>
                <a:gd name="T38" fmla="*/ 18 w 33"/>
                <a:gd name="T39" fmla="*/ 31 h 33"/>
                <a:gd name="T40" fmla="*/ 22 w 33"/>
                <a:gd name="T41" fmla="*/ 30 h 33"/>
                <a:gd name="T42" fmla="*/ 26 w 33"/>
                <a:gd name="T43" fmla="*/ 28 h 33"/>
                <a:gd name="T44" fmla="*/ 28 w 33"/>
                <a:gd name="T45" fmla="*/ 26 h 33"/>
                <a:gd name="T46" fmla="*/ 30 w 33"/>
                <a:gd name="T47" fmla="*/ 22 h 33"/>
                <a:gd name="T48" fmla="*/ 31 w 33"/>
                <a:gd name="T49" fmla="*/ 18 h 33"/>
                <a:gd name="T50" fmla="*/ 28 w 33"/>
                <a:gd name="T51" fmla="*/ 15 h 33"/>
                <a:gd name="T52" fmla="*/ 27 w 33"/>
                <a:gd name="T53" fmla="*/ 11 h 33"/>
                <a:gd name="T54" fmla="*/ 26 w 33"/>
                <a:gd name="T55" fmla="*/ 8 h 33"/>
                <a:gd name="T56" fmla="*/ 24 w 33"/>
                <a:gd name="T57" fmla="*/ 6 h 33"/>
                <a:gd name="T58" fmla="*/ 21 w 33"/>
                <a:gd name="T59" fmla="*/ 5 h 33"/>
                <a:gd name="T60" fmla="*/ 19 w 33"/>
                <a:gd name="T61" fmla="*/ 3 h 33"/>
                <a:gd name="T62" fmla="*/ 15 w 33"/>
                <a:gd name="T63" fmla="*/ 3 h 33"/>
                <a:gd name="T64" fmla="*/ 12 w 33"/>
                <a:gd name="T65" fmla="*/ 4 h 33"/>
                <a:gd name="T66" fmla="*/ 9 w 33"/>
                <a:gd name="T67" fmla="*/ 5 h 33"/>
                <a:gd name="T68" fmla="*/ 6 w 33"/>
                <a:gd name="T69" fmla="*/ 7 h 33"/>
                <a:gd name="T70" fmla="*/ 5 w 33"/>
                <a:gd name="T71" fmla="*/ 10 h 33"/>
                <a:gd name="T72" fmla="*/ 3 w 33"/>
                <a:gd name="T73" fmla="*/ 13 h 33"/>
                <a:gd name="T74" fmla="*/ 3 w 33"/>
                <a:gd name="T75" fmla="*/ 17 h 33"/>
                <a:gd name="T76" fmla="*/ 4 w 33"/>
                <a:gd name="T77" fmla="*/ 20 h 33"/>
                <a:gd name="T78" fmla="*/ 5 w 33"/>
                <a:gd name="T79" fmla="*/ 23 h 33"/>
                <a:gd name="T80" fmla="*/ 8 w 33"/>
                <a:gd name="T81" fmla="*/ 25 h 33"/>
                <a:gd name="T82" fmla="*/ 10 w 33"/>
                <a:gd name="T83" fmla="*/ 27 h 33"/>
                <a:gd name="T84" fmla="*/ 13 w 33"/>
                <a:gd name="T85" fmla="*/ 28 h 33"/>
                <a:gd name="T86" fmla="*/ 17 w 33"/>
                <a:gd name="T87" fmla="*/ 28 h 33"/>
                <a:gd name="T88" fmla="*/ 20 w 33"/>
                <a:gd name="T89" fmla="*/ 27 h 33"/>
                <a:gd name="T90" fmla="*/ 23 w 33"/>
                <a:gd name="T91" fmla="*/ 26 h 33"/>
                <a:gd name="T92" fmla="*/ 26 w 33"/>
                <a:gd name="T93" fmla="*/ 23 h 33"/>
                <a:gd name="T94" fmla="*/ 27 w 33"/>
                <a:gd name="T95" fmla="*/ 20 h 33"/>
                <a:gd name="T96" fmla="*/ 28 w 33"/>
                <a:gd name="T97" fmla="*/ 17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"/>
                <a:gd name="T148" fmla="*/ 0 h 33"/>
                <a:gd name="T149" fmla="*/ 33 w 33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" h="33">
                  <a:moveTo>
                    <a:pt x="32" y="16"/>
                  </a:moveTo>
                  <a:lnTo>
                    <a:pt x="32" y="15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32" y="16"/>
                  </a:lnTo>
                </a:path>
              </a:pathLst>
            </a:custGeom>
            <a:solidFill>
              <a:srgbClr val="FFABA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82" name="Freeform 320"/>
            <p:cNvSpPr>
              <a:spLocks/>
            </p:cNvSpPr>
            <p:nvPr/>
          </p:nvSpPr>
          <p:spPr bwMode="auto">
            <a:xfrm>
              <a:off x="3104" y="1985"/>
              <a:ext cx="30" cy="29"/>
            </a:xfrm>
            <a:custGeom>
              <a:avLst/>
              <a:gdLst>
                <a:gd name="T0" fmla="*/ 29 w 30"/>
                <a:gd name="T1" fmla="*/ 12 h 29"/>
                <a:gd name="T2" fmla="*/ 28 w 30"/>
                <a:gd name="T3" fmla="*/ 9 h 29"/>
                <a:gd name="T4" fmla="*/ 26 w 30"/>
                <a:gd name="T5" fmla="*/ 6 h 29"/>
                <a:gd name="T6" fmla="*/ 25 w 30"/>
                <a:gd name="T7" fmla="*/ 4 h 29"/>
                <a:gd name="T8" fmla="*/ 23 w 30"/>
                <a:gd name="T9" fmla="*/ 3 h 29"/>
                <a:gd name="T10" fmla="*/ 21 w 30"/>
                <a:gd name="T11" fmla="*/ 2 h 29"/>
                <a:gd name="T12" fmla="*/ 19 w 30"/>
                <a:gd name="T13" fmla="*/ 0 h 29"/>
                <a:gd name="T14" fmla="*/ 16 w 30"/>
                <a:gd name="T15" fmla="*/ 0 h 29"/>
                <a:gd name="T16" fmla="*/ 13 w 30"/>
                <a:gd name="T17" fmla="*/ 0 h 29"/>
                <a:gd name="T18" fmla="*/ 10 w 30"/>
                <a:gd name="T19" fmla="*/ 0 h 29"/>
                <a:gd name="T20" fmla="*/ 7 w 30"/>
                <a:gd name="T21" fmla="*/ 1 h 29"/>
                <a:gd name="T22" fmla="*/ 5 w 30"/>
                <a:gd name="T23" fmla="*/ 2 h 29"/>
                <a:gd name="T24" fmla="*/ 4 w 30"/>
                <a:gd name="T25" fmla="*/ 4 h 29"/>
                <a:gd name="T26" fmla="*/ 2 w 30"/>
                <a:gd name="T27" fmla="*/ 5 h 29"/>
                <a:gd name="T28" fmla="*/ 1 w 30"/>
                <a:gd name="T29" fmla="*/ 8 h 29"/>
                <a:gd name="T30" fmla="*/ 0 w 30"/>
                <a:gd name="T31" fmla="*/ 11 h 29"/>
                <a:gd name="T32" fmla="*/ 0 w 30"/>
                <a:gd name="T33" fmla="*/ 14 h 29"/>
                <a:gd name="T34" fmla="*/ 0 w 30"/>
                <a:gd name="T35" fmla="*/ 17 h 29"/>
                <a:gd name="T36" fmla="*/ 1 w 30"/>
                <a:gd name="T37" fmla="*/ 20 h 29"/>
                <a:gd name="T38" fmla="*/ 3 w 30"/>
                <a:gd name="T39" fmla="*/ 22 h 29"/>
                <a:gd name="T40" fmla="*/ 4 w 30"/>
                <a:gd name="T41" fmla="*/ 24 h 29"/>
                <a:gd name="T42" fmla="*/ 6 w 30"/>
                <a:gd name="T43" fmla="*/ 25 h 29"/>
                <a:gd name="T44" fmla="*/ 8 w 30"/>
                <a:gd name="T45" fmla="*/ 26 h 29"/>
                <a:gd name="T46" fmla="*/ 11 w 30"/>
                <a:gd name="T47" fmla="*/ 27 h 29"/>
                <a:gd name="T48" fmla="*/ 14 w 30"/>
                <a:gd name="T49" fmla="*/ 28 h 29"/>
                <a:gd name="T50" fmla="*/ 16 w 30"/>
                <a:gd name="T51" fmla="*/ 27 h 29"/>
                <a:gd name="T52" fmla="*/ 19 w 30"/>
                <a:gd name="T53" fmla="*/ 27 h 29"/>
                <a:gd name="T54" fmla="*/ 21 w 30"/>
                <a:gd name="T55" fmla="*/ 25 h 29"/>
                <a:gd name="T56" fmla="*/ 23 w 30"/>
                <a:gd name="T57" fmla="*/ 24 h 29"/>
                <a:gd name="T58" fmla="*/ 25 w 30"/>
                <a:gd name="T59" fmla="*/ 23 h 29"/>
                <a:gd name="T60" fmla="*/ 26 w 30"/>
                <a:gd name="T61" fmla="*/ 21 h 29"/>
                <a:gd name="T62" fmla="*/ 28 w 30"/>
                <a:gd name="T63" fmla="*/ 18 h 29"/>
                <a:gd name="T64" fmla="*/ 29 w 30"/>
                <a:gd name="T65" fmla="*/ 15 h 29"/>
                <a:gd name="T66" fmla="*/ 25 w 30"/>
                <a:gd name="T67" fmla="*/ 13 h 29"/>
                <a:gd name="T68" fmla="*/ 24 w 30"/>
                <a:gd name="T69" fmla="*/ 10 h 29"/>
                <a:gd name="T70" fmla="*/ 23 w 30"/>
                <a:gd name="T71" fmla="*/ 8 h 29"/>
                <a:gd name="T72" fmla="*/ 22 w 30"/>
                <a:gd name="T73" fmla="*/ 6 h 29"/>
                <a:gd name="T74" fmla="*/ 20 w 30"/>
                <a:gd name="T75" fmla="*/ 5 h 29"/>
                <a:gd name="T76" fmla="*/ 18 w 30"/>
                <a:gd name="T77" fmla="*/ 4 h 29"/>
                <a:gd name="T78" fmla="*/ 15 w 30"/>
                <a:gd name="T79" fmla="*/ 3 h 29"/>
                <a:gd name="T80" fmla="*/ 12 w 30"/>
                <a:gd name="T81" fmla="*/ 3 h 29"/>
                <a:gd name="T82" fmla="*/ 9 w 30"/>
                <a:gd name="T83" fmla="*/ 4 h 29"/>
                <a:gd name="T84" fmla="*/ 7 w 30"/>
                <a:gd name="T85" fmla="*/ 5 h 29"/>
                <a:gd name="T86" fmla="*/ 6 w 30"/>
                <a:gd name="T87" fmla="*/ 7 h 29"/>
                <a:gd name="T88" fmla="*/ 4 w 30"/>
                <a:gd name="T89" fmla="*/ 8 h 29"/>
                <a:gd name="T90" fmla="*/ 3 w 30"/>
                <a:gd name="T91" fmla="*/ 11 h 29"/>
                <a:gd name="T92" fmla="*/ 3 w 30"/>
                <a:gd name="T93" fmla="*/ 14 h 29"/>
                <a:gd name="T94" fmla="*/ 4 w 30"/>
                <a:gd name="T95" fmla="*/ 17 h 29"/>
                <a:gd name="T96" fmla="*/ 5 w 30"/>
                <a:gd name="T97" fmla="*/ 19 h 29"/>
                <a:gd name="T98" fmla="*/ 6 w 30"/>
                <a:gd name="T99" fmla="*/ 21 h 29"/>
                <a:gd name="T100" fmla="*/ 8 w 30"/>
                <a:gd name="T101" fmla="*/ 22 h 29"/>
                <a:gd name="T102" fmla="*/ 10 w 30"/>
                <a:gd name="T103" fmla="*/ 23 h 29"/>
                <a:gd name="T104" fmla="*/ 12 w 30"/>
                <a:gd name="T105" fmla="*/ 24 h 29"/>
                <a:gd name="T106" fmla="*/ 15 w 30"/>
                <a:gd name="T107" fmla="*/ 24 h 29"/>
                <a:gd name="T108" fmla="*/ 17 w 30"/>
                <a:gd name="T109" fmla="*/ 23 h 29"/>
                <a:gd name="T110" fmla="*/ 20 w 30"/>
                <a:gd name="T111" fmla="*/ 23 h 29"/>
                <a:gd name="T112" fmla="*/ 21 w 30"/>
                <a:gd name="T113" fmla="*/ 21 h 29"/>
                <a:gd name="T114" fmla="*/ 23 w 30"/>
                <a:gd name="T115" fmla="*/ 20 h 29"/>
                <a:gd name="T116" fmla="*/ 24 w 30"/>
                <a:gd name="T117" fmla="*/ 18 h 29"/>
                <a:gd name="T118" fmla="*/ 25 w 30"/>
                <a:gd name="T119" fmla="*/ 15 h 29"/>
                <a:gd name="T120" fmla="*/ 29 w 30"/>
                <a:gd name="T121" fmla="*/ 13 h 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"/>
                <a:gd name="T184" fmla="*/ 0 h 29"/>
                <a:gd name="T185" fmla="*/ 30 w 30"/>
                <a:gd name="T186" fmla="*/ 29 h 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" h="29">
                  <a:moveTo>
                    <a:pt x="29" y="13"/>
                  </a:moveTo>
                  <a:lnTo>
                    <a:pt x="29" y="13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9" y="13"/>
                  </a:lnTo>
                </a:path>
              </a:pathLst>
            </a:custGeom>
            <a:solidFill>
              <a:srgbClr val="FFB2B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83" name="Freeform 321"/>
            <p:cNvSpPr>
              <a:spLocks/>
            </p:cNvSpPr>
            <p:nvPr/>
          </p:nvSpPr>
          <p:spPr bwMode="auto">
            <a:xfrm>
              <a:off x="3107" y="1987"/>
              <a:ext cx="25" cy="25"/>
            </a:xfrm>
            <a:custGeom>
              <a:avLst/>
              <a:gdLst>
                <a:gd name="T0" fmla="*/ 23 w 25"/>
                <a:gd name="T1" fmla="*/ 10 h 25"/>
                <a:gd name="T2" fmla="*/ 23 w 25"/>
                <a:gd name="T3" fmla="*/ 7 h 25"/>
                <a:gd name="T4" fmla="*/ 22 w 25"/>
                <a:gd name="T5" fmla="*/ 5 h 25"/>
                <a:gd name="T6" fmla="*/ 20 w 25"/>
                <a:gd name="T7" fmla="*/ 3 h 25"/>
                <a:gd name="T8" fmla="*/ 18 w 25"/>
                <a:gd name="T9" fmla="*/ 1 h 25"/>
                <a:gd name="T10" fmla="*/ 15 w 25"/>
                <a:gd name="T11" fmla="*/ 0 h 25"/>
                <a:gd name="T12" fmla="*/ 12 w 25"/>
                <a:gd name="T13" fmla="*/ 0 h 25"/>
                <a:gd name="T14" fmla="*/ 9 w 25"/>
                <a:gd name="T15" fmla="*/ 0 h 25"/>
                <a:gd name="T16" fmla="*/ 6 w 25"/>
                <a:gd name="T17" fmla="*/ 1 h 25"/>
                <a:gd name="T18" fmla="*/ 4 w 25"/>
                <a:gd name="T19" fmla="*/ 2 h 25"/>
                <a:gd name="T20" fmla="*/ 1 w 25"/>
                <a:gd name="T21" fmla="*/ 5 h 25"/>
                <a:gd name="T22" fmla="*/ 0 w 25"/>
                <a:gd name="T23" fmla="*/ 8 h 25"/>
                <a:gd name="T24" fmla="*/ 0 w 25"/>
                <a:gd name="T25" fmla="*/ 11 h 25"/>
                <a:gd name="T26" fmla="*/ 0 w 25"/>
                <a:gd name="T27" fmla="*/ 14 h 25"/>
                <a:gd name="T28" fmla="*/ 1 w 25"/>
                <a:gd name="T29" fmla="*/ 17 h 25"/>
                <a:gd name="T30" fmla="*/ 3 w 25"/>
                <a:gd name="T31" fmla="*/ 20 h 25"/>
                <a:gd name="T32" fmla="*/ 5 w 25"/>
                <a:gd name="T33" fmla="*/ 22 h 25"/>
                <a:gd name="T34" fmla="*/ 8 w 25"/>
                <a:gd name="T35" fmla="*/ 23 h 25"/>
                <a:gd name="T36" fmla="*/ 11 w 25"/>
                <a:gd name="T37" fmla="*/ 24 h 25"/>
                <a:gd name="T38" fmla="*/ 14 w 25"/>
                <a:gd name="T39" fmla="*/ 23 h 25"/>
                <a:gd name="T40" fmla="*/ 17 w 25"/>
                <a:gd name="T41" fmla="*/ 22 h 25"/>
                <a:gd name="T42" fmla="*/ 19 w 25"/>
                <a:gd name="T43" fmla="*/ 21 h 25"/>
                <a:gd name="T44" fmla="*/ 21 w 25"/>
                <a:gd name="T45" fmla="*/ 18 h 25"/>
                <a:gd name="T46" fmla="*/ 22 w 25"/>
                <a:gd name="T47" fmla="*/ 16 h 25"/>
                <a:gd name="T48" fmla="*/ 23 w 25"/>
                <a:gd name="T49" fmla="*/ 14 h 25"/>
                <a:gd name="T50" fmla="*/ 24 w 25"/>
                <a:gd name="T51" fmla="*/ 11 h 25"/>
                <a:gd name="T52" fmla="*/ 20 w 25"/>
                <a:gd name="T53" fmla="*/ 9 h 25"/>
                <a:gd name="T54" fmla="*/ 18 w 25"/>
                <a:gd name="T55" fmla="*/ 6 h 25"/>
                <a:gd name="T56" fmla="*/ 15 w 25"/>
                <a:gd name="T57" fmla="*/ 4 h 25"/>
                <a:gd name="T58" fmla="*/ 12 w 25"/>
                <a:gd name="T59" fmla="*/ 3 h 25"/>
                <a:gd name="T60" fmla="*/ 9 w 25"/>
                <a:gd name="T61" fmla="*/ 3 h 25"/>
                <a:gd name="T62" fmla="*/ 6 w 25"/>
                <a:gd name="T63" fmla="*/ 5 h 25"/>
                <a:gd name="T64" fmla="*/ 4 w 25"/>
                <a:gd name="T65" fmla="*/ 7 h 25"/>
                <a:gd name="T66" fmla="*/ 3 w 25"/>
                <a:gd name="T67" fmla="*/ 10 h 25"/>
                <a:gd name="T68" fmla="*/ 3 w 25"/>
                <a:gd name="T69" fmla="*/ 13 h 25"/>
                <a:gd name="T70" fmla="*/ 4 w 25"/>
                <a:gd name="T71" fmla="*/ 16 h 25"/>
                <a:gd name="T72" fmla="*/ 6 w 25"/>
                <a:gd name="T73" fmla="*/ 18 h 25"/>
                <a:gd name="T74" fmla="*/ 9 w 25"/>
                <a:gd name="T75" fmla="*/ 20 h 25"/>
                <a:gd name="T76" fmla="*/ 12 w 25"/>
                <a:gd name="T77" fmla="*/ 20 h 25"/>
                <a:gd name="T78" fmla="*/ 15 w 25"/>
                <a:gd name="T79" fmla="*/ 19 h 25"/>
                <a:gd name="T80" fmla="*/ 18 w 25"/>
                <a:gd name="T81" fmla="*/ 17 h 25"/>
                <a:gd name="T82" fmla="*/ 20 w 25"/>
                <a:gd name="T83" fmla="*/ 14 h 25"/>
                <a:gd name="T84" fmla="*/ 20 w 25"/>
                <a:gd name="T85" fmla="*/ 11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5"/>
                <a:gd name="T131" fmla="*/ 25 w 25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5">
                  <a:moveTo>
                    <a:pt x="24" y="11"/>
                  </a:moveTo>
                  <a:lnTo>
                    <a:pt x="24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4" y="11"/>
                  </a:lnTo>
                </a:path>
              </a:pathLst>
            </a:custGeom>
            <a:solidFill>
              <a:srgbClr val="FFBDB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84" name="Freeform 322"/>
            <p:cNvSpPr>
              <a:spLocks/>
            </p:cNvSpPr>
            <p:nvPr/>
          </p:nvSpPr>
          <p:spPr bwMode="auto">
            <a:xfrm>
              <a:off x="3109" y="1989"/>
              <a:ext cx="21" cy="21"/>
            </a:xfrm>
            <a:custGeom>
              <a:avLst/>
              <a:gdLst>
                <a:gd name="T0" fmla="*/ 20 w 21"/>
                <a:gd name="T1" fmla="*/ 9 h 21"/>
                <a:gd name="T2" fmla="*/ 19 w 21"/>
                <a:gd name="T3" fmla="*/ 8 h 21"/>
                <a:gd name="T4" fmla="*/ 19 w 21"/>
                <a:gd name="T5" fmla="*/ 6 h 21"/>
                <a:gd name="T6" fmla="*/ 18 w 21"/>
                <a:gd name="T7" fmla="*/ 5 h 21"/>
                <a:gd name="T8" fmla="*/ 17 w 21"/>
                <a:gd name="T9" fmla="*/ 3 h 21"/>
                <a:gd name="T10" fmla="*/ 16 w 21"/>
                <a:gd name="T11" fmla="*/ 2 h 21"/>
                <a:gd name="T12" fmla="*/ 14 w 21"/>
                <a:gd name="T13" fmla="*/ 1 h 21"/>
                <a:gd name="T14" fmla="*/ 12 w 21"/>
                <a:gd name="T15" fmla="*/ 0 h 21"/>
                <a:gd name="T16" fmla="*/ 10 w 21"/>
                <a:gd name="T17" fmla="*/ 0 h 21"/>
                <a:gd name="T18" fmla="*/ 8 w 21"/>
                <a:gd name="T19" fmla="*/ 0 h 21"/>
                <a:gd name="T20" fmla="*/ 6 w 21"/>
                <a:gd name="T21" fmla="*/ 0 h 21"/>
                <a:gd name="T22" fmla="*/ 4 w 21"/>
                <a:gd name="T23" fmla="*/ 1 h 21"/>
                <a:gd name="T24" fmla="*/ 2 w 21"/>
                <a:gd name="T25" fmla="*/ 2 h 21"/>
                <a:gd name="T26" fmla="*/ 2 w 21"/>
                <a:gd name="T27" fmla="*/ 4 h 21"/>
                <a:gd name="T28" fmla="*/ 1 w 21"/>
                <a:gd name="T29" fmla="*/ 5 h 21"/>
                <a:gd name="T30" fmla="*/ 0 w 21"/>
                <a:gd name="T31" fmla="*/ 7 h 21"/>
                <a:gd name="T32" fmla="*/ 0 w 21"/>
                <a:gd name="T33" fmla="*/ 9 h 21"/>
                <a:gd name="T34" fmla="*/ 0 w 21"/>
                <a:gd name="T35" fmla="*/ 11 h 21"/>
                <a:gd name="T36" fmla="*/ 0 w 21"/>
                <a:gd name="T37" fmla="*/ 13 h 21"/>
                <a:gd name="T38" fmla="*/ 1 w 21"/>
                <a:gd name="T39" fmla="*/ 15 h 21"/>
                <a:gd name="T40" fmla="*/ 2 w 21"/>
                <a:gd name="T41" fmla="*/ 17 h 21"/>
                <a:gd name="T42" fmla="*/ 3 w 21"/>
                <a:gd name="T43" fmla="*/ 18 h 21"/>
                <a:gd name="T44" fmla="*/ 5 w 21"/>
                <a:gd name="T45" fmla="*/ 18 h 21"/>
                <a:gd name="T46" fmla="*/ 6 w 21"/>
                <a:gd name="T47" fmla="*/ 19 h 21"/>
                <a:gd name="T48" fmla="*/ 8 w 21"/>
                <a:gd name="T49" fmla="*/ 20 h 21"/>
                <a:gd name="T50" fmla="*/ 10 w 21"/>
                <a:gd name="T51" fmla="*/ 20 h 21"/>
                <a:gd name="T52" fmla="*/ 12 w 21"/>
                <a:gd name="T53" fmla="*/ 19 h 21"/>
                <a:gd name="T54" fmla="*/ 14 w 21"/>
                <a:gd name="T55" fmla="*/ 19 h 21"/>
                <a:gd name="T56" fmla="*/ 15 w 21"/>
                <a:gd name="T57" fmla="*/ 18 h 21"/>
                <a:gd name="T58" fmla="*/ 16 w 21"/>
                <a:gd name="T59" fmla="*/ 17 h 21"/>
                <a:gd name="T60" fmla="*/ 17 w 21"/>
                <a:gd name="T61" fmla="*/ 16 h 21"/>
                <a:gd name="T62" fmla="*/ 18 w 21"/>
                <a:gd name="T63" fmla="*/ 15 h 21"/>
                <a:gd name="T64" fmla="*/ 19 w 21"/>
                <a:gd name="T65" fmla="*/ 14 h 21"/>
                <a:gd name="T66" fmla="*/ 19 w 21"/>
                <a:gd name="T67" fmla="*/ 12 h 21"/>
                <a:gd name="T68" fmla="*/ 20 w 21"/>
                <a:gd name="T69" fmla="*/ 10 h 21"/>
                <a:gd name="T70" fmla="*/ 16 w 21"/>
                <a:gd name="T71" fmla="*/ 9 h 21"/>
                <a:gd name="T72" fmla="*/ 16 w 21"/>
                <a:gd name="T73" fmla="*/ 7 h 21"/>
                <a:gd name="T74" fmla="*/ 15 w 21"/>
                <a:gd name="T75" fmla="*/ 5 h 21"/>
                <a:gd name="T76" fmla="*/ 14 w 21"/>
                <a:gd name="T77" fmla="*/ 4 h 21"/>
                <a:gd name="T78" fmla="*/ 12 w 21"/>
                <a:gd name="T79" fmla="*/ 3 h 21"/>
                <a:gd name="T80" fmla="*/ 10 w 21"/>
                <a:gd name="T81" fmla="*/ 3 h 21"/>
                <a:gd name="T82" fmla="*/ 8 w 21"/>
                <a:gd name="T83" fmla="*/ 3 h 21"/>
                <a:gd name="T84" fmla="*/ 6 w 21"/>
                <a:gd name="T85" fmla="*/ 4 h 21"/>
                <a:gd name="T86" fmla="*/ 5 w 21"/>
                <a:gd name="T87" fmla="*/ 5 h 21"/>
                <a:gd name="T88" fmla="*/ 4 w 21"/>
                <a:gd name="T89" fmla="*/ 6 h 21"/>
                <a:gd name="T90" fmla="*/ 3 w 21"/>
                <a:gd name="T91" fmla="*/ 8 h 21"/>
                <a:gd name="T92" fmla="*/ 3 w 21"/>
                <a:gd name="T93" fmla="*/ 10 h 21"/>
                <a:gd name="T94" fmla="*/ 3 w 21"/>
                <a:gd name="T95" fmla="*/ 12 h 21"/>
                <a:gd name="T96" fmla="*/ 4 w 21"/>
                <a:gd name="T97" fmla="*/ 14 h 21"/>
                <a:gd name="T98" fmla="*/ 5 w 21"/>
                <a:gd name="T99" fmla="*/ 15 h 21"/>
                <a:gd name="T100" fmla="*/ 7 w 21"/>
                <a:gd name="T101" fmla="*/ 16 h 21"/>
                <a:gd name="T102" fmla="*/ 9 w 21"/>
                <a:gd name="T103" fmla="*/ 16 h 21"/>
                <a:gd name="T104" fmla="*/ 11 w 21"/>
                <a:gd name="T105" fmla="*/ 16 h 21"/>
                <a:gd name="T106" fmla="*/ 13 w 21"/>
                <a:gd name="T107" fmla="*/ 15 h 21"/>
                <a:gd name="T108" fmla="*/ 14 w 21"/>
                <a:gd name="T109" fmla="*/ 14 h 21"/>
                <a:gd name="T110" fmla="*/ 15 w 21"/>
                <a:gd name="T111" fmla="*/ 13 h 21"/>
                <a:gd name="T112" fmla="*/ 16 w 21"/>
                <a:gd name="T113" fmla="*/ 11 h 21"/>
                <a:gd name="T114" fmla="*/ 20 w 21"/>
                <a:gd name="T115" fmla="*/ 10 h 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"/>
                <a:gd name="T175" fmla="*/ 0 h 21"/>
                <a:gd name="T176" fmla="*/ 21 w 21"/>
                <a:gd name="T177" fmla="*/ 21 h 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" h="21">
                  <a:moveTo>
                    <a:pt x="20" y="10"/>
                  </a:move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20" y="10"/>
                  </a:lnTo>
                </a:path>
              </a:pathLst>
            </a:custGeom>
            <a:solidFill>
              <a:srgbClr val="FFC7C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85" name="Freeform 323"/>
            <p:cNvSpPr>
              <a:spLocks/>
            </p:cNvSpPr>
            <p:nvPr/>
          </p:nvSpPr>
          <p:spPr bwMode="auto">
            <a:xfrm>
              <a:off x="3110" y="1991"/>
              <a:ext cx="18" cy="18"/>
            </a:xfrm>
            <a:custGeom>
              <a:avLst/>
              <a:gdLst>
                <a:gd name="T0" fmla="*/ 17 w 18"/>
                <a:gd name="T1" fmla="*/ 7 h 18"/>
                <a:gd name="T2" fmla="*/ 16 w 18"/>
                <a:gd name="T3" fmla="*/ 6 h 18"/>
                <a:gd name="T4" fmla="*/ 16 w 18"/>
                <a:gd name="T5" fmla="*/ 4 h 18"/>
                <a:gd name="T6" fmla="*/ 15 w 18"/>
                <a:gd name="T7" fmla="*/ 3 h 18"/>
                <a:gd name="T8" fmla="*/ 13 w 18"/>
                <a:gd name="T9" fmla="*/ 1 h 18"/>
                <a:gd name="T10" fmla="*/ 12 w 18"/>
                <a:gd name="T11" fmla="*/ 0 h 18"/>
                <a:gd name="T12" fmla="*/ 10 w 18"/>
                <a:gd name="T13" fmla="*/ 0 h 18"/>
                <a:gd name="T14" fmla="*/ 8 w 18"/>
                <a:gd name="T15" fmla="*/ 0 h 18"/>
                <a:gd name="T16" fmla="*/ 6 w 18"/>
                <a:gd name="T17" fmla="*/ 0 h 18"/>
                <a:gd name="T18" fmla="*/ 4 w 18"/>
                <a:gd name="T19" fmla="*/ 0 h 18"/>
                <a:gd name="T20" fmla="*/ 3 w 18"/>
                <a:gd name="T21" fmla="*/ 1 h 18"/>
                <a:gd name="T22" fmla="*/ 1 w 18"/>
                <a:gd name="T23" fmla="*/ 3 h 18"/>
                <a:gd name="T24" fmla="*/ 0 w 18"/>
                <a:gd name="T25" fmla="*/ 4 h 18"/>
                <a:gd name="T26" fmla="*/ 0 w 18"/>
                <a:gd name="T27" fmla="*/ 6 h 18"/>
                <a:gd name="T28" fmla="*/ 0 w 18"/>
                <a:gd name="T29" fmla="*/ 8 h 18"/>
                <a:gd name="T30" fmla="*/ 0 w 18"/>
                <a:gd name="T31" fmla="*/ 10 h 18"/>
                <a:gd name="T32" fmla="*/ 0 w 18"/>
                <a:gd name="T33" fmla="*/ 12 h 18"/>
                <a:gd name="T34" fmla="*/ 1 w 18"/>
                <a:gd name="T35" fmla="*/ 13 h 18"/>
                <a:gd name="T36" fmla="*/ 3 w 18"/>
                <a:gd name="T37" fmla="*/ 15 h 18"/>
                <a:gd name="T38" fmla="*/ 4 w 18"/>
                <a:gd name="T39" fmla="*/ 16 h 18"/>
                <a:gd name="T40" fmla="*/ 6 w 18"/>
                <a:gd name="T41" fmla="*/ 16 h 18"/>
                <a:gd name="T42" fmla="*/ 7 w 18"/>
                <a:gd name="T43" fmla="*/ 17 h 18"/>
                <a:gd name="T44" fmla="*/ 9 w 18"/>
                <a:gd name="T45" fmla="*/ 17 h 18"/>
                <a:gd name="T46" fmla="*/ 10 w 18"/>
                <a:gd name="T47" fmla="*/ 16 h 18"/>
                <a:gd name="T48" fmla="*/ 12 w 18"/>
                <a:gd name="T49" fmla="*/ 16 h 18"/>
                <a:gd name="T50" fmla="*/ 13 w 18"/>
                <a:gd name="T51" fmla="*/ 15 h 18"/>
                <a:gd name="T52" fmla="*/ 15 w 18"/>
                <a:gd name="T53" fmla="*/ 13 h 18"/>
                <a:gd name="T54" fmla="*/ 16 w 18"/>
                <a:gd name="T55" fmla="*/ 12 h 18"/>
                <a:gd name="T56" fmla="*/ 16 w 18"/>
                <a:gd name="T57" fmla="*/ 10 h 18"/>
                <a:gd name="T58" fmla="*/ 17 w 18"/>
                <a:gd name="T59" fmla="*/ 9 h 18"/>
                <a:gd name="T60" fmla="*/ 13 w 18"/>
                <a:gd name="T61" fmla="*/ 8 h 18"/>
                <a:gd name="T62" fmla="*/ 13 w 18"/>
                <a:gd name="T63" fmla="*/ 6 h 18"/>
                <a:gd name="T64" fmla="*/ 12 w 18"/>
                <a:gd name="T65" fmla="*/ 5 h 18"/>
                <a:gd name="T66" fmla="*/ 11 w 18"/>
                <a:gd name="T67" fmla="*/ 4 h 18"/>
                <a:gd name="T68" fmla="*/ 9 w 18"/>
                <a:gd name="T69" fmla="*/ 3 h 18"/>
                <a:gd name="T70" fmla="*/ 7 w 18"/>
                <a:gd name="T71" fmla="*/ 3 h 18"/>
                <a:gd name="T72" fmla="*/ 5 w 18"/>
                <a:gd name="T73" fmla="*/ 4 h 18"/>
                <a:gd name="T74" fmla="*/ 4 w 18"/>
                <a:gd name="T75" fmla="*/ 5 h 18"/>
                <a:gd name="T76" fmla="*/ 3 w 18"/>
                <a:gd name="T77" fmla="*/ 6 h 18"/>
                <a:gd name="T78" fmla="*/ 3 w 18"/>
                <a:gd name="T79" fmla="*/ 8 h 18"/>
                <a:gd name="T80" fmla="*/ 3 w 18"/>
                <a:gd name="T81" fmla="*/ 10 h 18"/>
                <a:gd name="T82" fmla="*/ 4 w 18"/>
                <a:gd name="T83" fmla="*/ 11 h 18"/>
                <a:gd name="T84" fmla="*/ 5 w 18"/>
                <a:gd name="T85" fmla="*/ 12 h 18"/>
                <a:gd name="T86" fmla="*/ 6 w 18"/>
                <a:gd name="T87" fmla="*/ 13 h 18"/>
                <a:gd name="T88" fmla="*/ 8 w 18"/>
                <a:gd name="T89" fmla="*/ 13 h 18"/>
                <a:gd name="T90" fmla="*/ 10 w 18"/>
                <a:gd name="T91" fmla="*/ 13 h 18"/>
                <a:gd name="T92" fmla="*/ 11 w 18"/>
                <a:gd name="T93" fmla="*/ 12 h 18"/>
                <a:gd name="T94" fmla="*/ 12 w 18"/>
                <a:gd name="T95" fmla="*/ 11 h 18"/>
                <a:gd name="T96" fmla="*/ 13 w 18"/>
                <a:gd name="T97" fmla="*/ 10 h 18"/>
                <a:gd name="T98" fmla="*/ 13 w 18"/>
                <a:gd name="T99" fmla="*/ 8 h 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"/>
                <a:gd name="T151" fmla="*/ 0 h 18"/>
                <a:gd name="T152" fmla="*/ 18 w 18"/>
                <a:gd name="T153" fmla="*/ 18 h 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" h="18">
                  <a:moveTo>
                    <a:pt x="17" y="8"/>
                  </a:moveTo>
                  <a:lnTo>
                    <a:pt x="17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7" y="8"/>
                  </a:lnTo>
                </a:path>
              </a:pathLst>
            </a:custGeom>
            <a:solidFill>
              <a:srgbClr val="FFCFD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86" name="Freeform 324"/>
            <p:cNvSpPr>
              <a:spLocks/>
            </p:cNvSpPr>
            <p:nvPr/>
          </p:nvSpPr>
          <p:spPr bwMode="auto">
            <a:xfrm>
              <a:off x="3111" y="1992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2 h 17"/>
                <a:gd name="T10" fmla="*/ 12 w 17"/>
                <a:gd name="T11" fmla="*/ 1 h 17"/>
                <a:gd name="T12" fmla="*/ 10 w 17"/>
                <a:gd name="T13" fmla="*/ 0 h 17"/>
                <a:gd name="T14" fmla="*/ 8 w 17"/>
                <a:gd name="T15" fmla="*/ 0 h 17"/>
                <a:gd name="T16" fmla="*/ 6 w 17"/>
                <a:gd name="T17" fmla="*/ 0 h 17"/>
                <a:gd name="T18" fmla="*/ 4 w 17"/>
                <a:gd name="T19" fmla="*/ 0 h 17"/>
                <a:gd name="T20" fmla="*/ 2 w 17"/>
                <a:gd name="T21" fmla="*/ 1 h 17"/>
                <a:gd name="T22" fmla="*/ 1 w 17"/>
                <a:gd name="T23" fmla="*/ 2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1 w 17"/>
                <a:gd name="T33" fmla="*/ 12 h 17"/>
                <a:gd name="T34" fmla="*/ 2 w 17"/>
                <a:gd name="T35" fmla="*/ 13 h 17"/>
                <a:gd name="T36" fmla="*/ 3 w 17"/>
                <a:gd name="T37" fmla="*/ 14 h 17"/>
                <a:gd name="T38" fmla="*/ 4 w 17"/>
                <a:gd name="T39" fmla="*/ 15 h 17"/>
                <a:gd name="T40" fmla="*/ 6 w 17"/>
                <a:gd name="T41" fmla="*/ 15 h 17"/>
                <a:gd name="T42" fmla="*/ 8 w 17"/>
                <a:gd name="T43" fmla="*/ 16 h 17"/>
                <a:gd name="T44" fmla="*/ 10 w 17"/>
                <a:gd name="T45" fmla="*/ 15 h 17"/>
                <a:gd name="T46" fmla="*/ 11 w 17"/>
                <a:gd name="T47" fmla="*/ 14 h 17"/>
                <a:gd name="T48" fmla="*/ 13 w 17"/>
                <a:gd name="T49" fmla="*/ 14 h 17"/>
                <a:gd name="T50" fmla="*/ 14 w 17"/>
                <a:gd name="T51" fmla="*/ 13 h 17"/>
                <a:gd name="T52" fmla="*/ 14 w 17"/>
                <a:gd name="T53" fmla="*/ 11 h 17"/>
                <a:gd name="T54" fmla="*/ 15 w 17"/>
                <a:gd name="T55" fmla="*/ 10 h 17"/>
                <a:gd name="T56" fmla="*/ 15 w 17"/>
                <a:gd name="T57" fmla="*/ 8 h 17"/>
                <a:gd name="T58" fmla="*/ 16 w 17"/>
                <a:gd name="T59" fmla="*/ 7 h 17"/>
                <a:gd name="T60" fmla="*/ 11 w 17"/>
                <a:gd name="T61" fmla="*/ 6 h 17"/>
                <a:gd name="T62" fmla="*/ 10 w 17"/>
                <a:gd name="T63" fmla="*/ 5 h 17"/>
                <a:gd name="T64" fmla="*/ 9 w 17"/>
                <a:gd name="T65" fmla="*/ 4 h 17"/>
                <a:gd name="T66" fmla="*/ 7 w 17"/>
                <a:gd name="T67" fmla="*/ 4 h 17"/>
                <a:gd name="T68" fmla="*/ 5 w 17"/>
                <a:gd name="T69" fmla="*/ 4 h 17"/>
                <a:gd name="T70" fmla="*/ 4 w 17"/>
                <a:gd name="T71" fmla="*/ 5 h 17"/>
                <a:gd name="T72" fmla="*/ 4 w 17"/>
                <a:gd name="T73" fmla="*/ 7 h 17"/>
                <a:gd name="T74" fmla="*/ 3 w 17"/>
                <a:gd name="T75" fmla="*/ 8 h 17"/>
                <a:gd name="T76" fmla="*/ 4 w 17"/>
                <a:gd name="T77" fmla="*/ 9 h 17"/>
                <a:gd name="T78" fmla="*/ 5 w 17"/>
                <a:gd name="T79" fmla="*/ 10 h 17"/>
                <a:gd name="T80" fmla="*/ 6 w 17"/>
                <a:gd name="T81" fmla="*/ 11 h 17"/>
                <a:gd name="T82" fmla="*/ 8 w 17"/>
                <a:gd name="T83" fmla="*/ 11 h 17"/>
                <a:gd name="T84" fmla="*/ 10 w 17"/>
                <a:gd name="T85" fmla="*/ 11 h 17"/>
                <a:gd name="T86" fmla="*/ 11 w 17"/>
                <a:gd name="T87" fmla="*/ 10 h 17"/>
                <a:gd name="T88" fmla="*/ 11 w 17"/>
                <a:gd name="T89" fmla="*/ 8 h 17"/>
                <a:gd name="T90" fmla="*/ 16 w 17"/>
                <a:gd name="T91" fmla="*/ 7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17"/>
                <a:gd name="T140" fmla="*/ 17 w 17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6" y="7"/>
                  </a:lnTo>
                </a:path>
              </a:pathLst>
            </a:custGeom>
            <a:solidFill>
              <a:srgbClr val="FFD9D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87" name="Freeform 325"/>
            <p:cNvSpPr>
              <a:spLocks/>
            </p:cNvSpPr>
            <p:nvPr/>
          </p:nvSpPr>
          <p:spPr bwMode="auto">
            <a:xfrm>
              <a:off x="3114" y="1994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1 h 17"/>
                <a:gd name="T10" fmla="*/ 11 w 17"/>
                <a:gd name="T11" fmla="*/ 0 h 17"/>
                <a:gd name="T12" fmla="*/ 9 w 17"/>
                <a:gd name="T13" fmla="*/ 0 h 17"/>
                <a:gd name="T14" fmla="*/ 7 w 17"/>
                <a:gd name="T15" fmla="*/ 0 h 17"/>
                <a:gd name="T16" fmla="*/ 5 w 17"/>
                <a:gd name="T17" fmla="*/ 0 h 17"/>
                <a:gd name="T18" fmla="*/ 4 w 17"/>
                <a:gd name="T19" fmla="*/ 1 h 17"/>
                <a:gd name="T20" fmla="*/ 2 w 17"/>
                <a:gd name="T21" fmla="*/ 1 h 17"/>
                <a:gd name="T22" fmla="*/ 1 w 17"/>
                <a:gd name="T23" fmla="*/ 3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0 w 17"/>
                <a:gd name="T33" fmla="*/ 12 h 17"/>
                <a:gd name="T34" fmla="*/ 1 w 17"/>
                <a:gd name="T35" fmla="*/ 13 h 17"/>
                <a:gd name="T36" fmla="*/ 2 w 17"/>
                <a:gd name="T37" fmla="*/ 14 h 17"/>
                <a:gd name="T38" fmla="*/ 4 w 17"/>
                <a:gd name="T39" fmla="*/ 14 h 17"/>
                <a:gd name="T40" fmla="*/ 5 w 17"/>
                <a:gd name="T41" fmla="*/ 15 h 17"/>
                <a:gd name="T42" fmla="*/ 6 w 17"/>
                <a:gd name="T43" fmla="*/ 16 h 17"/>
                <a:gd name="T44" fmla="*/ 8 w 17"/>
                <a:gd name="T45" fmla="*/ 16 h 17"/>
                <a:gd name="T46" fmla="*/ 10 w 17"/>
                <a:gd name="T47" fmla="*/ 15 h 17"/>
                <a:gd name="T48" fmla="*/ 12 w 17"/>
                <a:gd name="T49" fmla="*/ 14 h 17"/>
                <a:gd name="T50" fmla="*/ 13 w 17"/>
                <a:gd name="T51" fmla="*/ 13 h 17"/>
                <a:gd name="T52" fmla="*/ 14 w 17"/>
                <a:gd name="T53" fmla="*/ 12 h 17"/>
                <a:gd name="T54" fmla="*/ 15 w 17"/>
                <a:gd name="T55" fmla="*/ 11 h 17"/>
                <a:gd name="T56" fmla="*/ 16 w 17"/>
                <a:gd name="T57" fmla="*/ 9 h 17"/>
                <a:gd name="T58" fmla="*/ 10 w 17"/>
                <a:gd name="T59" fmla="*/ 8 h 17"/>
                <a:gd name="T60" fmla="*/ 10 w 17"/>
                <a:gd name="T61" fmla="*/ 6 h 17"/>
                <a:gd name="T62" fmla="*/ 9 w 17"/>
                <a:gd name="T63" fmla="*/ 5 h 17"/>
                <a:gd name="T64" fmla="*/ 7 w 17"/>
                <a:gd name="T65" fmla="*/ 5 h 17"/>
                <a:gd name="T66" fmla="*/ 6 w 17"/>
                <a:gd name="T67" fmla="*/ 6 h 17"/>
                <a:gd name="T68" fmla="*/ 5 w 17"/>
                <a:gd name="T69" fmla="*/ 7 h 17"/>
                <a:gd name="T70" fmla="*/ 5 w 17"/>
                <a:gd name="T71" fmla="*/ 9 h 17"/>
                <a:gd name="T72" fmla="*/ 6 w 17"/>
                <a:gd name="T73" fmla="*/ 10 h 17"/>
                <a:gd name="T74" fmla="*/ 8 w 17"/>
                <a:gd name="T75" fmla="*/ 10 h 17"/>
                <a:gd name="T76" fmla="*/ 9 w 17"/>
                <a:gd name="T77" fmla="*/ 9 h 17"/>
                <a:gd name="T78" fmla="*/ 10 w 17"/>
                <a:gd name="T79" fmla="*/ 8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"/>
                <a:gd name="T121" fmla="*/ 0 h 17"/>
                <a:gd name="T122" fmla="*/ 17 w 17"/>
                <a:gd name="T123" fmla="*/ 17 h 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" h="17">
                  <a:moveTo>
                    <a:pt x="16" y="8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6" y="8"/>
                  </a:lnTo>
                </a:path>
              </a:pathLst>
            </a:custGeom>
            <a:solidFill>
              <a:srgbClr val="FFE3E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88" name="Freeform 326"/>
            <p:cNvSpPr>
              <a:spLocks/>
            </p:cNvSpPr>
            <p:nvPr/>
          </p:nvSpPr>
          <p:spPr bwMode="auto">
            <a:xfrm>
              <a:off x="3116" y="1995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7 h 17"/>
                <a:gd name="T4" fmla="*/ 16 w 17"/>
                <a:gd name="T5" fmla="*/ 6 h 17"/>
                <a:gd name="T6" fmla="*/ 15 w 17"/>
                <a:gd name="T7" fmla="*/ 6 h 17"/>
                <a:gd name="T8" fmla="*/ 15 w 17"/>
                <a:gd name="T9" fmla="*/ 5 h 17"/>
                <a:gd name="T10" fmla="*/ 15 w 17"/>
                <a:gd name="T11" fmla="*/ 4 h 17"/>
                <a:gd name="T12" fmla="*/ 14 w 17"/>
                <a:gd name="T13" fmla="*/ 4 h 17"/>
                <a:gd name="T14" fmla="*/ 14 w 17"/>
                <a:gd name="T15" fmla="*/ 3 h 17"/>
                <a:gd name="T16" fmla="*/ 14 w 17"/>
                <a:gd name="T17" fmla="*/ 2 h 17"/>
                <a:gd name="T18" fmla="*/ 13 w 17"/>
                <a:gd name="T19" fmla="*/ 2 h 17"/>
                <a:gd name="T20" fmla="*/ 13 w 17"/>
                <a:gd name="T21" fmla="*/ 1 h 17"/>
                <a:gd name="T22" fmla="*/ 12 w 17"/>
                <a:gd name="T23" fmla="*/ 1 h 17"/>
                <a:gd name="T24" fmla="*/ 11 w 17"/>
                <a:gd name="T25" fmla="*/ 0 h 17"/>
                <a:gd name="T26" fmla="*/ 10 w 17"/>
                <a:gd name="T27" fmla="*/ 0 h 17"/>
                <a:gd name="T28" fmla="*/ 9 w 17"/>
                <a:gd name="T29" fmla="*/ 0 h 17"/>
                <a:gd name="T30" fmla="*/ 8 w 17"/>
                <a:gd name="T31" fmla="*/ 0 h 17"/>
                <a:gd name="T32" fmla="*/ 7 w 17"/>
                <a:gd name="T33" fmla="*/ 0 h 17"/>
                <a:gd name="T34" fmla="*/ 6 w 17"/>
                <a:gd name="T35" fmla="*/ 0 h 17"/>
                <a:gd name="T36" fmla="*/ 5 w 17"/>
                <a:gd name="T37" fmla="*/ 0 h 17"/>
                <a:gd name="T38" fmla="*/ 4 w 17"/>
                <a:gd name="T39" fmla="*/ 0 h 17"/>
                <a:gd name="T40" fmla="*/ 3 w 17"/>
                <a:gd name="T41" fmla="*/ 1 h 17"/>
                <a:gd name="T42" fmla="*/ 2 w 17"/>
                <a:gd name="T43" fmla="*/ 2 h 17"/>
                <a:gd name="T44" fmla="*/ 1 w 17"/>
                <a:gd name="T45" fmla="*/ 3 h 17"/>
                <a:gd name="T46" fmla="*/ 1 w 17"/>
                <a:gd name="T47" fmla="*/ 4 h 17"/>
                <a:gd name="T48" fmla="*/ 0 w 17"/>
                <a:gd name="T49" fmla="*/ 4 h 17"/>
                <a:gd name="T50" fmla="*/ 0 w 17"/>
                <a:gd name="T51" fmla="*/ 5 h 17"/>
                <a:gd name="T52" fmla="*/ 0 w 17"/>
                <a:gd name="T53" fmla="*/ 6 h 17"/>
                <a:gd name="T54" fmla="*/ 0 w 17"/>
                <a:gd name="T55" fmla="*/ 7 h 17"/>
                <a:gd name="T56" fmla="*/ 0 w 17"/>
                <a:gd name="T57" fmla="*/ 8 h 17"/>
                <a:gd name="T58" fmla="*/ 0 w 17"/>
                <a:gd name="T59" fmla="*/ 9 h 17"/>
                <a:gd name="T60" fmla="*/ 0 w 17"/>
                <a:gd name="T61" fmla="*/ 10 h 17"/>
                <a:gd name="T62" fmla="*/ 0 w 17"/>
                <a:gd name="T63" fmla="*/ 11 h 17"/>
                <a:gd name="T64" fmla="*/ 1 w 17"/>
                <a:gd name="T65" fmla="*/ 11 h 17"/>
                <a:gd name="T66" fmla="*/ 1 w 17"/>
                <a:gd name="T67" fmla="*/ 12 h 17"/>
                <a:gd name="T68" fmla="*/ 2 w 17"/>
                <a:gd name="T69" fmla="*/ 13 h 17"/>
                <a:gd name="T70" fmla="*/ 3 w 17"/>
                <a:gd name="T71" fmla="*/ 14 h 17"/>
                <a:gd name="T72" fmla="*/ 4 w 17"/>
                <a:gd name="T73" fmla="*/ 14 h 17"/>
                <a:gd name="T74" fmla="*/ 4 w 17"/>
                <a:gd name="T75" fmla="*/ 15 h 17"/>
                <a:gd name="T76" fmla="*/ 5 w 17"/>
                <a:gd name="T77" fmla="*/ 15 h 17"/>
                <a:gd name="T78" fmla="*/ 6 w 17"/>
                <a:gd name="T79" fmla="*/ 15 h 17"/>
                <a:gd name="T80" fmla="*/ 6 w 17"/>
                <a:gd name="T81" fmla="*/ 16 h 17"/>
                <a:gd name="T82" fmla="*/ 7 w 17"/>
                <a:gd name="T83" fmla="*/ 16 h 17"/>
                <a:gd name="T84" fmla="*/ 8 w 17"/>
                <a:gd name="T85" fmla="*/ 16 h 17"/>
                <a:gd name="T86" fmla="*/ 9 w 17"/>
                <a:gd name="T87" fmla="*/ 16 h 17"/>
                <a:gd name="T88" fmla="*/ 10 w 17"/>
                <a:gd name="T89" fmla="*/ 15 h 17"/>
                <a:gd name="T90" fmla="*/ 11 w 17"/>
                <a:gd name="T91" fmla="*/ 15 h 17"/>
                <a:gd name="T92" fmla="*/ 11 w 17"/>
                <a:gd name="T93" fmla="*/ 14 h 17"/>
                <a:gd name="T94" fmla="*/ 12 w 17"/>
                <a:gd name="T95" fmla="*/ 14 h 17"/>
                <a:gd name="T96" fmla="*/ 13 w 17"/>
                <a:gd name="T97" fmla="*/ 14 h 17"/>
                <a:gd name="T98" fmla="*/ 13 w 17"/>
                <a:gd name="T99" fmla="*/ 13 h 17"/>
                <a:gd name="T100" fmla="*/ 14 w 17"/>
                <a:gd name="T101" fmla="*/ 13 h 17"/>
                <a:gd name="T102" fmla="*/ 14 w 17"/>
                <a:gd name="T103" fmla="*/ 12 h 17"/>
                <a:gd name="T104" fmla="*/ 14 w 17"/>
                <a:gd name="T105" fmla="*/ 11 h 17"/>
                <a:gd name="T106" fmla="*/ 15 w 17"/>
                <a:gd name="T107" fmla="*/ 11 h 17"/>
                <a:gd name="T108" fmla="*/ 15 w 17"/>
                <a:gd name="T109" fmla="*/ 10 h 17"/>
                <a:gd name="T110" fmla="*/ 15 w 17"/>
                <a:gd name="T111" fmla="*/ 9 h 17"/>
                <a:gd name="T112" fmla="*/ 16 w 17"/>
                <a:gd name="T113" fmla="*/ 9 h 17"/>
                <a:gd name="T114" fmla="*/ 16 w 17"/>
                <a:gd name="T115" fmla="*/ 8 h 17"/>
                <a:gd name="T116" fmla="*/ 16 w 17"/>
                <a:gd name="T117" fmla="*/ 7 h 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"/>
                <a:gd name="T178" fmla="*/ 0 h 17"/>
                <a:gd name="T179" fmla="*/ 17 w 17"/>
                <a:gd name="T180" fmla="*/ 17 h 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EBE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89" name="Freeform 327"/>
            <p:cNvSpPr>
              <a:spLocks/>
            </p:cNvSpPr>
            <p:nvPr/>
          </p:nvSpPr>
          <p:spPr bwMode="auto">
            <a:xfrm>
              <a:off x="3117" y="1998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6 h 17"/>
                <a:gd name="T4" fmla="*/ 15 w 17"/>
                <a:gd name="T5" fmla="*/ 6 h 17"/>
                <a:gd name="T6" fmla="*/ 15 w 17"/>
                <a:gd name="T7" fmla="*/ 5 h 17"/>
                <a:gd name="T8" fmla="*/ 15 w 17"/>
                <a:gd name="T9" fmla="*/ 4 h 17"/>
                <a:gd name="T10" fmla="*/ 14 w 17"/>
                <a:gd name="T11" fmla="*/ 4 h 17"/>
                <a:gd name="T12" fmla="*/ 14 w 17"/>
                <a:gd name="T13" fmla="*/ 3 h 17"/>
                <a:gd name="T14" fmla="*/ 13 w 17"/>
                <a:gd name="T15" fmla="*/ 2 h 17"/>
                <a:gd name="T16" fmla="*/ 12 w 17"/>
                <a:gd name="T17" fmla="*/ 2 h 17"/>
                <a:gd name="T18" fmla="*/ 12 w 17"/>
                <a:gd name="T19" fmla="*/ 1 h 17"/>
                <a:gd name="T20" fmla="*/ 11 w 17"/>
                <a:gd name="T21" fmla="*/ 0 h 17"/>
                <a:gd name="T22" fmla="*/ 10 w 17"/>
                <a:gd name="T23" fmla="*/ 0 h 17"/>
                <a:gd name="T24" fmla="*/ 9 w 17"/>
                <a:gd name="T25" fmla="*/ 0 h 17"/>
                <a:gd name="T26" fmla="*/ 8 w 17"/>
                <a:gd name="T27" fmla="*/ 0 h 17"/>
                <a:gd name="T28" fmla="*/ 7 w 17"/>
                <a:gd name="T29" fmla="*/ 0 h 17"/>
                <a:gd name="T30" fmla="*/ 6 w 17"/>
                <a:gd name="T31" fmla="*/ 0 h 17"/>
                <a:gd name="T32" fmla="*/ 5 w 17"/>
                <a:gd name="T33" fmla="*/ 0 h 17"/>
                <a:gd name="T34" fmla="*/ 4 w 17"/>
                <a:gd name="T35" fmla="*/ 0 h 17"/>
                <a:gd name="T36" fmla="*/ 3 w 17"/>
                <a:gd name="T37" fmla="*/ 1 h 17"/>
                <a:gd name="T38" fmla="*/ 2 w 17"/>
                <a:gd name="T39" fmla="*/ 2 h 17"/>
                <a:gd name="T40" fmla="*/ 1 w 17"/>
                <a:gd name="T41" fmla="*/ 2 h 17"/>
                <a:gd name="T42" fmla="*/ 1 w 17"/>
                <a:gd name="T43" fmla="*/ 3 h 17"/>
                <a:gd name="T44" fmla="*/ 0 w 17"/>
                <a:gd name="T45" fmla="*/ 4 h 17"/>
                <a:gd name="T46" fmla="*/ 0 w 17"/>
                <a:gd name="T47" fmla="*/ 5 h 17"/>
                <a:gd name="T48" fmla="*/ 0 w 17"/>
                <a:gd name="T49" fmla="*/ 6 h 17"/>
                <a:gd name="T50" fmla="*/ 0 w 17"/>
                <a:gd name="T51" fmla="*/ 7 h 17"/>
                <a:gd name="T52" fmla="*/ 0 w 17"/>
                <a:gd name="T53" fmla="*/ 8 h 17"/>
                <a:gd name="T54" fmla="*/ 0 w 17"/>
                <a:gd name="T55" fmla="*/ 9 h 17"/>
                <a:gd name="T56" fmla="*/ 0 w 17"/>
                <a:gd name="T57" fmla="*/ 10 h 17"/>
                <a:gd name="T58" fmla="*/ 0 w 17"/>
                <a:gd name="T59" fmla="*/ 11 h 17"/>
                <a:gd name="T60" fmla="*/ 1 w 17"/>
                <a:gd name="T61" fmla="*/ 12 h 17"/>
                <a:gd name="T62" fmla="*/ 1 w 17"/>
                <a:gd name="T63" fmla="*/ 13 h 17"/>
                <a:gd name="T64" fmla="*/ 2 w 17"/>
                <a:gd name="T65" fmla="*/ 13 h 17"/>
                <a:gd name="T66" fmla="*/ 3 w 17"/>
                <a:gd name="T67" fmla="*/ 14 h 17"/>
                <a:gd name="T68" fmla="*/ 4 w 17"/>
                <a:gd name="T69" fmla="*/ 14 h 17"/>
                <a:gd name="T70" fmla="*/ 4 w 17"/>
                <a:gd name="T71" fmla="*/ 15 h 17"/>
                <a:gd name="T72" fmla="*/ 5 w 17"/>
                <a:gd name="T73" fmla="*/ 15 h 17"/>
                <a:gd name="T74" fmla="*/ 6 w 17"/>
                <a:gd name="T75" fmla="*/ 15 h 17"/>
                <a:gd name="T76" fmla="*/ 6 w 17"/>
                <a:gd name="T77" fmla="*/ 16 h 17"/>
                <a:gd name="T78" fmla="*/ 7 w 17"/>
                <a:gd name="T79" fmla="*/ 16 h 17"/>
                <a:gd name="T80" fmla="*/ 8 w 17"/>
                <a:gd name="T81" fmla="*/ 16 h 17"/>
                <a:gd name="T82" fmla="*/ 9 w 17"/>
                <a:gd name="T83" fmla="*/ 15 h 17"/>
                <a:gd name="T84" fmla="*/ 10 w 17"/>
                <a:gd name="T85" fmla="*/ 15 h 17"/>
                <a:gd name="T86" fmla="*/ 11 w 17"/>
                <a:gd name="T87" fmla="*/ 15 h 17"/>
                <a:gd name="T88" fmla="*/ 11 w 17"/>
                <a:gd name="T89" fmla="*/ 14 h 17"/>
                <a:gd name="T90" fmla="*/ 12 w 17"/>
                <a:gd name="T91" fmla="*/ 14 h 17"/>
                <a:gd name="T92" fmla="*/ 12 w 17"/>
                <a:gd name="T93" fmla="*/ 13 h 17"/>
                <a:gd name="T94" fmla="*/ 13 w 17"/>
                <a:gd name="T95" fmla="*/ 13 h 17"/>
                <a:gd name="T96" fmla="*/ 14 w 17"/>
                <a:gd name="T97" fmla="*/ 12 h 17"/>
                <a:gd name="T98" fmla="*/ 14 w 17"/>
                <a:gd name="T99" fmla="*/ 11 h 17"/>
                <a:gd name="T100" fmla="*/ 15 w 17"/>
                <a:gd name="T101" fmla="*/ 11 h 17"/>
                <a:gd name="T102" fmla="*/ 15 w 17"/>
                <a:gd name="T103" fmla="*/ 10 h 17"/>
                <a:gd name="T104" fmla="*/ 15 w 17"/>
                <a:gd name="T105" fmla="*/ 9 h 17"/>
                <a:gd name="T106" fmla="*/ 16 w 17"/>
                <a:gd name="T107" fmla="*/ 8 h 17"/>
                <a:gd name="T108" fmla="*/ 16 w 17"/>
                <a:gd name="T109" fmla="*/ 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"/>
                <a:gd name="T166" fmla="*/ 0 h 17"/>
                <a:gd name="T167" fmla="*/ 17 w 17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" h="17">
                  <a:moveTo>
                    <a:pt x="16" y="7"/>
                  </a:move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</p:grpSp>
      <p:grpSp>
        <p:nvGrpSpPr>
          <p:cNvPr id="6" name="Group 379"/>
          <p:cNvGrpSpPr>
            <a:grpSpLocks/>
          </p:cNvGrpSpPr>
          <p:nvPr/>
        </p:nvGrpSpPr>
        <p:grpSpPr bwMode="auto">
          <a:xfrm>
            <a:off x="3429000" y="2895600"/>
            <a:ext cx="180975" cy="204788"/>
            <a:chOff x="4194" y="1280"/>
            <a:chExt cx="129" cy="129"/>
          </a:xfrm>
        </p:grpSpPr>
        <p:sp>
          <p:nvSpPr>
            <p:cNvPr id="20691" name="Freeform 380"/>
            <p:cNvSpPr>
              <a:spLocks/>
            </p:cNvSpPr>
            <p:nvPr/>
          </p:nvSpPr>
          <p:spPr bwMode="auto">
            <a:xfrm>
              <a:off x="4194" y="1289"/>
              <a:ext cx="120" cy="120"/>
            </a:xfrm>
            <a:custGeom>
              <a:avLst/>
              <a:gdLst>
                <a:gd name="T0" fmla="*/ 29 w 120"/>
                <a:gd name="T1" fmla="*/ 3 h 120"/>
                <a:gd name="T2" fmla="*/ 23 w 120"/>
                <a:gd name="T3" fmla="*/ 10 h 120"/>
                <a:gd name="T4" fmla="*/ 19 w 120"/>
                <a:gd name="T5" fmla="*/ 18 h 120"/>
                <a:gd name="T6" fmla="*/ 17 w 120"/>
                <a:gd name="T7" fmla="*/ 27 h 120"/>
                <a:gd name="T8" fmla="*/ 15 w 120"/>
                <a:gd name="T9" fmla="*/ 36 h 120"/>
                <a:gd name="T10" fmla="*/ 15 w 120"/>
                <a:gd name="T11" fmla="*/ 45 h 120"/>
                <a:gd name="T12" fmla="*/ 16 w 120"/>
                <a:gd name="T13" fmla="*/ 55 h 120"/>
                <a:gd name="T14" fmla="*/ 18 w 120"/>
                <a:gd name="T15" fmla="*/ 63 h 120"/>
                <a:gd name="T16" fmla="*/ 22 w 120"/>
                <a:gd name="T17" fmla="*/ 71 h 120"/>
                <a:gd name="T18" fmla="*/ 27 w 120"/>
                <a:gd name="T19" fmla="*/ 79 h 120"/>
                <a:gd name="T20" fmla="*/ 33 w 120"/>
                <a:gd name="T21" fmla="*/ 85 h 120"/>
                <a:gd name="T22" fmla="*/ 39 w 120"/>
                <a:gd name="T23" fmla="*/ 91 h 120"/>
                <a:gd name="T24" fmla="*/ 47 w 120"/>
                <a:gd name="T25" fmla="*/ 96 h 120"/>
                <a:gd name="T26" fmla="*/ 55 w 120"/>
                <a:gd name="T27" fmla="*/ 100 h 120"/>
                <a:gd name="T28" fmla="*/ 64 w 120"/>
                <a:gd name="T29" fmla="*/ 102 h 120"/>
                <a:gd name="T30" fmla="*/ 73 w 120"/>
                <a:gd name="T31" fmla="*/ 103 h 120"/>
                <a:gd name="T32" fmla="*/ 82 w 120"/>
                <a:gd name="T33" fmla="*/ 103 h 120"/>
                <a:gd name="T34" fmla="*/ 91 w 120"/>
                <a:gd name="T35" fmla="*/ 102 h 120"/>
                <a:gd name="T36" fmla="*/ 100 w 120"/>
                <a:gd name="T37" fmla="*/ 99 h 120"/>
                <a:gd name="T38" fmla="*/ 108 w 120"/>
                <a:gd name="T39" fmla="*/ 95 h 120"/>
                <a:gd name="T40" fmla="*/ 115 w 120"/>
                <a:gd name="T41" fmla="*/ 89 h 120"/>
                <a:gd name="T42" fmla="*/ 117 w 120"/>
                <a:gd name="T43" fmla="*/ 88 h 120"/>
                <a:gd name="T44" fmla="*/ 114 w 120"/>
                <a:gd name="T45" fmla="*/ 93 h 120"/>
                <a:gd name="T46" fmla="*/ 110 w 120"/>
                <a:gd name="T47" fmla="*/ 98 h 120"/>
                <a:gd name="T48" fmla="*/ 106 w 120"/>
                <a:gd name="T49" fmla="*/ 102 h 120"/>
                <a:gd name="T50" fmla="*/ 101 w 120"/>
                <a:gd name="T51" fmla="*/ 106 h 120"/>
                <a:gd name="T52" fmla="*/ 96 w 120"/>
                <a:gd name="T53" fmla="*/ 110 h 120"/>
                <a:gd name="T54" fmla="*/ 90 w 120"/>
                <a:gd name="T55" fmla="*/ 113 h 120"/>
                <a:gd name="T56" fmla="*/ 84 w 120"/>
                <a:gd name="T57" fmla="*/ 115 h 120"/>
                <a:gd name="T58" fmla="*/ 78 w 120"/>
                <a:gd name="T59" fmla="*/ 117 h 120"/>
                <a:gd name="T60" fmla="*/ 72 w 120"/>
                <a:gd name="T61" fmla="*/ 118 h 120"/>
                <a:gd name="T62" fmla="*/ 65 w 120"/>
                <a:gd name="T63" fmla="*/ 119 h 120"/>
                <a:gd name="T64" fmla="*/ 57 w 120"/>
                <a:gd name="T65" fmla="*/ 118 h 120"/>
                <a:gd name="T66" fmla="*/ 47 w 120"/>
                <a:gd name="T67" fmla="*/ 117 h 120"/>
                <a:gd name="T68" fmla="*/ 38 w 120"/>
                <a:gd name="T69" fmla="*/ 113 h 120"/>
                <a:gd name="T70" fmla="*/ 30 w 120"/>
                <a:gd name="T71" fmla="*/ 109 h 120"/>
                <a:gd name="T72" fmla="*/ 23 w 120"/>
                <a:gd name="T73" fmla="*/ 104 h 120"/>
                <a:gd name="T74" fmla="*/ 16 w 120"/>
                <a:gd name="T75" fmla="*/ 98 h 120"/>
                <a:gd name="T76" fmla="*/ 10 w 120"/>
                <a:gd name="T77" fmla="*/ 90 h 120"/>
                <a:gd name="T78" fmla="*/ 6 w 120"/>
                <a:gd name="T79" fmla="*/ 82 h 120"/>
                <a:gd name="T80" fmla="*/ 2 w 120"/>
                <a:gd name="T81" fmla="*/ 74 h 120"/>
                <a:gd name="T82" fmla="*/ 0 w 120"/>
                <a:gd name="T83" fmla="*/ 64 h 120"/>
                <a:gd name="T84" fmla="*/ 0 w 120"/>
                <a:gd name="T85" fmla="*/ 55 h 120"/>
                <a:gd name="T86" fmla="*/ 0 w 120"/>
                <a:gd name="T87" fmla="*/ 48 h 120"/>
                <a:gd name="T88" fmla="*/ 1 w 120"/>
                <a:gd name="T89" fmla="*/ 42 h 120"/>
                <a:gd name="T90" fmla="*/ 2 w 120"/>
                <a:gd name="T91" fmla="*/ 36 h 120"/>
                <a:gd name="T92" fmla="*/ 5 w 120"/>
                <a:gd name="T93" fmla="*/ 30 h 120"/>
                <a:gd name="T94" fmla="*/ 7 w 120"/>
                <a:gd name="T95" fmla="*/ 24 h 120"/>
                <a:gd name="T96" fmla="*/ 11 w 120"/>
                <a:gd name="T97" fmla="*/ 19 h 120"/>
                <a:gd name="T98" fmla="*/ 14 w 120"/>
                <a:gd name="T99" fmla="*/ 14 h 120"/>
                <a:gd name="T100" fmla="*/ 19 w 120"/>
                <a:gd name="T101" fmla="*/ 9 h 120"/>
                <a:gd name="T102" fmla="*/ 23 w 120"/>
                <a:gd name="T103" fmla="*/ 5 h 120"/>
                <a:gd name="T104" fmla="*/ 28 w 120"/>
                <a:gd name="T105" fmla="*/ 2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20"/>
                <a:gd name="T161" fmla="*/ 120 w 120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20">
                  <a:moveTo>
                    <a:pt x="32" y="0"/>
                  </a:moveTo>
                  <a:lnTo>
                    <a:pt x="31" y="1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3"/>
                  </a:lnTo>
                  <a:lnTo>
                    <a:pt x="21" y="15"/>
                  </a:lnTo>
                  <a:lnTo>
                    <a:pt x="19" y="18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6" y="55"/>
                  </a:lnTo>
                  <a:lnTo>
                    <a:pt x="17" y="57"/>
                  </a:lnTo>
                  <a:lnTo>
                    <a:pt x="17" y="60"/>
                  </a:lnTo>
                  <a:lnTo>
                    <a:pt x="18" y="63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3" y="74"/>
                  </a:lnTo>
                  <a:lnTo>
                    <a:pt x="25" y="76"/>
                  </a:lnTo>
                  <a:lnTo>
                    <a:pt x="27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39" y="91"/>
                  </a:lnTo>
                  <a:lnTo>
                    <a:pt x="42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49" y="97"/>
                  </a:lnTo>
                  <a:lnTo>
                    <a:pt x="52" y="99"/>
                  </a:lnTo>
                  <a:lnTo>
                    <a:pt x="55" y="100"/>
                  </a:lnTo>
                  <a:lnTo>
                    <a:pt x="58" y="101"/>
                  </a:lnTo>
                  <a:lnTo>
                    <a:pt x="61" y="102"/>
                  </a:lnTo>
                  <a:lnTo>
                    <a:pt x="64" y="102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73" y="103"/>
                  </a:lnTo>
                  <a:lnTo>
                    <a:pt x="76" y="103"/>
                  </a:lnTo>
                  <a:lnTo>
                    <a:pt x="79" y="103"/>
                  </a:lnTo>
                  <a:lnTo>
                    <a:pt x="82" y="103"/>
                  </a:lnTo>
                  <a:lnTo>
                    <a:pt x="85" y="103"/>
                  </a:lnTo>
                  <a:lnTo>
                    <a:pt x="88" y="102"/>
                  </a:lnTo>
                  <a:lnTo>
                    <a:pt x="91" y="102"/>
                  </a:lnTo>
                  <a:lnTo>
                    <a:pt x="94" y="101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3" y="97"/>
                  </a:lnTo>
                  <a:lnTo>
                    <a:pt x="105" y="96"/>
                  </a:lnTo>
                  <a:lnTo>
                    <a:pt x="108" y="95"/>
                  </a:lnTo>
                  <a:lnTo>
                    <a:pt x="110" y="93"/>
                  </a:lnTo>
                  <a:lnTo>
                    <a:pt x="113" y="91"/>
                  </a:lnTo>
                  <a:lnTo>
                    <a:pt x="115" y="89"/>
                  </a:lnTo>
                  <a:lnTo>
                    <a:pt x="117" y="88"/>
                  </a:lnTo>
                  <a:lnTo>
                    <a:pt x="119" y="86"/>
                  </a:lnTo>
                  <a:lnTo>
                    <a:pt x="117" y="88"/>
                  </a:lnTo>
                  <a:lnTo>
                    <a:pt x="116" y="90"/>
                  </a:lnTo>
                  <a:lnTo>
                    <a:pt x="115" y="91"/>
                  </a:lnTo>
                  <a:lnTo>
                    <a:pt x="114" y="93"/>
                  </a:lnTo>
                  <a:lnTo>
                    <a:pt x="113" y="95"/>
                  </a:lnTo>
                  <a:lnTo>
                    <a:pt x="111" y="96"/>
                  </a:lnTo>
                  <a:lnTo>
                    <a:pt x="110" y="98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4" y="104"/>
                  </a:lnTo>
                  <a:lnTo>
                    <a:pt x="103" y="105"/>
                  </a:lnTo>
                  <a:lnTo>
                    <a:pt x="101" y="106"/>
                  </a:lnTo>
                  <a:lnTo>
                    <a:pt x="99" y="107"/>
                  </a:lnTo>
                  <a:lnTo>
                    <a:pt x="97" y="108"/>
                  </a:lnTo>
                  <a:lnTo>
                    <a:pt x="96" y="110"/>
                  </a:lnTo>
                  <a:lnTo>
                    <a:pt x="94" y="111"/>
                  </a:lnTo>
                  <a:lnTo>
                    <a:pt x="92" y="112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6" y="114"/>
                  </a:lnTo>
                  <a:lnTo>
                    <a:pt x="84" y="115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4" y="118"/>
                  </a:lnTo>
                  <a:lnTo>
                    <a:pt x="72" y="118"/>
                  </a:lnTo>
                  <a:lnTo>
                    <a:pt x="70" y="118"/>
                  </a:lnTo>
                  <a:lnTo>
                    <a:pt x="68" y="118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60" y="118"/>
                  </a:lnTo>
                  <a:lnTo>
                    <a:pt x="57" y="118"/>
                  </a:lnTo>
                  <a:lnTo>
                    <a:pt x="54" y="118"/>
                  </a:lnTo>
                  <a:lnTo>
                    <a:pt x="50" y="117"/>
                  </a:lnTo>
                  <a:lnTo>
                    <a:pt x="47" y="117"/>
                  </a:lnTo>
                  <a:lnTo>
                    <a:pt x="44" y="116"/>
                  </a:lnTo>
                  <a:lnTo>
                    <a:pt x="41" y="115"/>
                  </a:lnTo>
                  <a:lnTo>
                    <a:pt x="38" y="113"/>
                  </a:lnTo>
                  <a:lnTo>
                    <a:pt x="36" y="112"/>
                  </a:lnTo>
                  <a:lnTo>
                    <a:pt x="33" y="111"/>
                  </a:lnTo>
                  <a:lnTo>
                    <a:pt x="30" y="109"/>
                  </a:lnTo>
                  <a:lnTo>
                    <a:pt x="28" y="108"/>
                  </a:lnTo>
                  <a:lnTo>
                    <a:pt x="25" y="106"/>
                  </a:lnTo>
                  <a:lnTo>
                    <a:pt x="23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4" y="95"/>
                  </a:lnTo>
                  <a:lnTo>
                    <a:pt x="12" y="93"/>
                  </a:lnTo>
                  <a:lnTo>
                    <a:pt x="10" y="90"/>
                  </a:lnTo>
                  <a:lnTo>
                    <a:pt x="9" y="88"/>
                  </a:lnTo>
                  <a:lnTo>
                    <a:pt x="7" y="85"/>
                  </a:lnTo>
                  <a:lnTo>
                    <a:pt x="6" y="82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2" y="74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2" y="0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92" name="Freeform 381"/>
            <p:cNvSpPr>
              <a:spLocks/>
            </p:cNvSpPr>
            <p:nvPr/>
          </p:nvSpPr>
          <p:spPr bwMode="auto">
            <a:xfrm>
              <a:off x="4204" y="1377"/>
              <a:ext cx="22" cy="2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4 w 22"/>
                <a:gd name="T5" fmla="*/ 5 h 22"/>
                <a:gd name="T6" fmla="*/ 6 w 22"/>
                <a:gd name="T7" fmla="*/ 8 h 22"/>
                <a:gd name="T8" fmla="*/ 9 w 22"/>
                <a:gd name="T9" fmla="*/ 11 h 22"/>
                <a:gd name="T10" fmla="*/ 12 w 22"/>
                <a:gd name="T11" fmla="*/ 14 h 22"/>
                <a:gd name="T12" fmla="*/ 15 w 22"/>
                <a:gd name="T13" fmla="*/ 16 h 22"/>
                <a:gd name="T14" fmla="*/ 18 w 22"/>
                <a:gd name="T15" fmla="*/ 19 h 22"/>
                <a:gd name="T16" fmla="*/ 21 w 22"/>
                <a:gd name="T17" fmla="*/ 21 h 22"/>
                <a:gd name="T18" fmla="*/ 20 w 22"/>
                <a:gd name="T19" fmla="*/ 20 h 22"/>
                <a:gd name="T20" fmla="*/ 19 w 22"/>
                <a:gd name="T21" fmla="*/ 20 h 22"/>
                <a:gd name="T22" fmla="*/ 18 w 22"/>
                <a:gd name="T23" fmla="*/ 19 h 22"/>
                <a:gd name="T24" fmla="*/ 17 w 22"/>
                <a:gd name="T25" fmla="*/ 19 h 22"/>
                <a:gd name="T26" fmla="*/ 17 w 22"/>
                <a:gd name="T27" fmla="*/ 18 h 22"/>
                <a:gd name="T28" fmla="*/ 16 w 22"/>
                <a:gd name="T29" fmla="*/ 17 h 22"/>
                <a:gd name="T30" fmla="*/ 15 w 22"/>
                <a:gd name="T31" fmla="*/ 17 h 22"/>
                <a:gd name="T32" fmla="*/ 14 w 22"/>
                <a:gd name="T33" fmla="*/ 16 h 22"/>
                <a:gd name="T34" fmla="*/ 13 w 22"/>
                <a:gd name="T35" fmla="*/ 15 h 22"/>
                <a:gd name="T36" fmla="*/ 12 w 22"/>
                <a:gd name="T37" fmla="*/ 14 h 22"/>
                <a:gd name="T38" fmla="*/ 11 w 22"/>
                <a:gd name="T39" fmla="*/ 14 h 22"/>
                <a:gd name="T40" fmla="*/ 11 w 22"/>
                <a:gd name="T41" fmla="*/ 13 h 22"/>
                <a:gd name="T42" fmla="*/ 10 w 22"/>
                <a:gd name="T43" fmla="*/ 13 h 22"/>
                <a:gd name="T44" fmla="*/ 9 w 22"/>
                <a:gd name="T45" fmla="*/ 12 h 22"/>
                <a:gd name="T46" fmla="*/ 9 w 22"/>
                <a:gd name="T47" fmla="*/ 11 h 22"/>
                <a:gd name="T48" fmla="*/ 8 w 22"/>
                <a:gd name="T49" fmla="*/ 11 h 22"/>
                <a:gd name="T50" fmla="*/ 7 w 22"/>
                <a:gd name="T51" fmla="*/ 10 h 22"/>
                <a:gd name="T52" fmla="*/ 7 w 22"/>
                <a:gd name="T53" fmla="*/ 9 h 22"/>
                <a:gd name="T54" fmla="*/ 6 w 22"/>
                <a:gd name="T55" fmla="*/ 8 h 22"/>
                <a:gd name="T56" fmla="*/ 5 w 22"/>
                <a:gd name="T57" fmla="*/ 7 h 22"/>
                <a:gd name="T58" fmla="*/ 4 w 22"/>
                <a:gd name="T59" fmla="*/ 6 h 22"/>
                <a:gd name="T60" fmla="*/ 3 w 22"/>
                <a:gd name="T61" fmla="*/ 5 h 22"/>
                <a:gd name="T62" fmla="*/ 3 w 22"/>
                <a:gd name="T63" fmla="*/ 4 h 22"/>
                <a:gd name="T64" fmla="*/ 2 w 22"/>
                <a:gd name="T65" fmla="*/ 3 h 22"/>
                <a:gd name="T66" fmla="*/ 1 w 22"/>
                <a:gd name="T67" fmla="*/ 3 h 22"/>
                <a:gd name="T68" fmla="*/ 1 w 22"/>
                <a:gd name="T69" fmla="*/ 2 h 22"/>
                <a:gd name="T70" fmla="*/ 0 w 22"/>
                <a:gd name="T71" fmla="*/ 1 h 22"/>
                <a:gd name="T72" fmla="*/ 0 w 22"/>
                <a:gd name="T73" fmla="*/ 0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22"/>
                <a:gd name="T113" fmla="*/ 22 w 22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22">
                  <a:moveTo>
                    <a:pt x="0" y="0"/>
                  </a:moveTo>
                  <a:lnTo>
                    <a:pt x="1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93" name="Freeform 382"/>
            <p:cNvSpPr>
              <a:spLocks/>
            </p:cNvSpPr>
            <p:nvPr/>
          </p:nvSpPr>
          <p:spPr bwMode="auto">
            <a:xfrm>
              <a:off x="4196" y="1358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0 h 49"/>
                <a:gd name="T4" fmla="*/ 1 w 49"/>
                <a:gd name="T5" fmla="*/ 3 h 49"/>
                <a:gd name="T6" fmla="*/ 3 w 49"/>
                <a:gd name="T7" fmla="*/ 7 h 49"/>
                <a:gd name="T8" fmla="*/ 4 w 49"/>
                <a:gd name="T9" fmla="*/ 10 h 49"/>
                <a:gd name="T10" fmla="*/ 6 w 49"/>
                <a:gd name="T11" fmla="*/ 14 h 49"/>
                <a:gd name="T12" fmla="*/ 8 w 49"/>
                <a:gd name="T13" fmla="*/ 17 h 49"/>
                <a:gd name="T14" fmla="*/ 11 w 49"/>
                <a:gd name="T15" fmla="*/ 20 h 49"/>
                <a:gd name="T16" fmla="*/ 13 w 49"/>
                <a:gd name="T17" fmla="*/ 23 h 49"/>
                <a:gd name="T18" fmla="*/ 16 w 49"/>
                <a:gd name="T19" fmla="*/ 26 h 49"/>
                <a:gd name="T20" fmla="*/ 18 w 49"/>
                <a:gd name="T21" fmla="*/ 29 h 49"/>
                <a:gd name="T22" fmla="*/ 21 w 49"/>
                <a:gd name="T23" fmla="*/ 31 h 49"/>
                <a:gd name="T24" fmla="*/ 24 w 49"/>
                <a:gd name="T25" fmla="*/ 34 h 49"/>
                <a:gd name="T26" fmla="*/ 27 w 49"/>
                <a:gd name="T27" fmla="*/ 36 h 49"/>
                <a:gd name="T28" fmla="*/ 30 w 49"/>
                <a:gd name="T29" fmla="*/ 39 h 49"/>
                <a:gd name="T30" fmla="*/ 33 w 49"/>
                <a:gd name="T31" fmla="*/ 41 h 49"/>
                <a:gd name="T32" fmla="*/ 37 w 49"/>
                <a:gd name="T33" fmla="*/ 43 h 49"/>
                <a:gd name="T34" fmla="*/ 40 w 49"/>
                <a:gd name="T35" fmla="*/ 44 h 49"/>
                <a:gd name="T36" fmla="*/ 44 w 49"/>
                <a:gd name="T37" fmla="*/ 46 h 49"/>
                <a:gd name="T38" fmla="*/ 47 w 49"/>
                <a:gd name="T39" fmla="*/ 48 h 49"/>
                <a:gd name="T40" fmla="*/ 48 w 49"/>
                <a:gd name="T41" fmla="*/ 48 h 49"/>
                <a:gd name="T42" fmla="*/ 45 w 49"/>
                <a:gd name="T43" fmla="*/ 47 h 49"/>
                <a:gd name="T44" fmla="*/ 43 w 49"/>
                <a:gd name="T45" fmla="*/ 46 h 49"/>
                <a:gd name="T46" fmla="*/ 41 w 49"/>
                <a:gd name="T47" fmla="*/ 45 h 49"/>
                <a:gd name="T48" fmla="*/ 39 w 49"/>
                <a:gd name="T49" fmla="*/ 45 h 49"/>
                <a:gd name="T50" fmla="*/ 37 w 49"/>
                <a:gd name="T51" fmla="*/ 44 h 49"/>
                <a:gd name="T52" fmla="*/ 35 w 49"/>
                <a:gd name="T53" fmla="*/ 43 h 49"/>
                <a:gd name="T54" fmla="*/ 33 w 49"/>
                <a:gd name="T55" fmla="*/ 42 h 49"/>
                <a:gd name="T56" fmla="*/ 31 w 49"/>
                <a:gd name="T57" fmla="*/ 41 h 49"/>
                <a:gd name="T58" fmla="*/ 29 w 49"/>
                <a:gd name="T59" fmla="*/ 40 h 49"/>
                <a:gd name="T60" fmla="*/ 27 w 49"/>
                <a:gd name="T61" fmla="*/ 39 h 49"/>
                <a:gd name="T62" fmla="*/ 25 w 49"/>
                <a:gd name="T63" fmla="*/ 37 h 49"/>
                <a:gd name="T64" fmla="*/ 23 w 49"/>
                <a:gd name="T65" fmla="*/ 36 h 49"/>
                <a:gd name="T66" fmla="*/ 22 w 49"/>
                <a:gd name="T67" fmla="*/ 35 h 49"/>
                <a:gd name="T68" fmla="*/ 20 w 49"/>
                <a:gd name="T69" fmla="*/ 33 h 49"/>
                <a:gd name="T70" fmla="*/ 18 w 49"/>
                <a:gd name="T71" fmla="*/ 32 h 49"/>
                <a:gd name="T72" fmla="*/ 17 w 49"/>
                <a:gd name="T73" fmla="*/ 30 h 49"/>
                <a:gd name="T74" fmla="*/ 15 w 49"/>
                <a:gd name="T75" fmla="*/ 29 h 49"/>
                <a:gd name="T76" fmla="*/ 14 w 49"/>
                <a:gd name="T77" fmla="*/ 27 h 49"/>
                <a:gd name="T78" fmla="*/ 12 w 49"/>
                <a:gd name="T79" fmla="*/ 25 h 49"/>
                <a:gd name="T80" fmla="*/ 11 w 49"/>
                <a:gd name="T81" fmla="*/ 24 h 49"/>
                <a:gd name="T82" fmla="*/ 10 w 49"/>
                <a:gd name="T83" fmla="*/ 22 h 49"/>
                <a:gd name="T84" fmla="*/ 8 w 49"/>
                <a:gd name="T85" fmla="*/ 20 h 49"/>
                <a:gd name="T86" fmla="*/ 7 w 49"/>
                <a:gd name="T87" fmla="*/ 18 h 49"/>
                <a:gd name="T88" fmla="*/ 6 w 49"/>
                <a:gd name="T89" fmla="*/ 16 h 49"/>
                <a:gd name="T90" fmla="*/ 5 w 49"/>
                <a:gd name="T91" fmla="*/ 14 h 49"/>
                <a:gd name="T92" fmla="*/ 4 w 49"/>
                <a:gd name="T93" fmla="*/ 12 h 49"/>
                <a:gd name="T94" fmla="*/ 3 w 49"/>
                <a:gd name="T95" fmla="*/ 10 h 49"/>
                <a:gd name="T96" fmla="*/ 2 w 49"/>
                <a:gd name="T97" fmla="*/ 8 h 49"/>
                <a:gd name="T98" fmla="*/ 2 w 49"/>
                <a:gd name="T99" fmla="*/ 6 h 49"/>
                <a:gd name="T100" fmla="*/ 1 w 49"/>
                <a:gd name="T101" fmla="*/ 4 h 49"/>
                <a:gd name="T102" fmla="*/ 0 w 49"/>
                <a:gd name="T103" fmla="*/ 2 h 49"/>
                <a:gd name="T104" fmla="*/ 0 w 49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"/>
                <a:gd name="T160" fmla="*/ 0 h 49"/>
                <a:gd name="T161" fmla="*/ 49 w 49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" h="49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0" y="39"/>
                  </a:lnTo>
                  <a:lnTo>
                    <a:pt x="33" y="41"/>
                  </a:lnTo>
                  <a:lnTo>
                    <a:pt x="37" y="43"/>
                  </a:lnTo>
                  <a:lnTo>
                    <a:pt x="40" y="44"/>
                  </a:lnTo>
                  <a:lnTo>
                    <a:pt x="44" y="46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5" y="47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9" y="45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3" y="42"/>
                  </a:lnTo>
                  <a:lnTo>
                    <a:pt x="31" y="41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0" y="33"/>
                  </a:lnTo>
                  <a:lnTo>
                    <a:pt x="18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94" name="Freeform 383"/>
            <p:cNvSpPr>
              <a:spLocks/>
            </p:cNvSpPr>
            <p:nvPr/>
          </p:nvSpPr>
          <p:spPr bwMode="auto">
            <a:xfrm>
              <a:off x="4194" y="1347"/>
              <a:ext cx="62" cy="62"/>
            </a:xfrm>
            <a:custGeom>
              <a:avLst/>
              <a:gdLst>
                <a:gd name="T0" fmla="*/ 11 w 62"/>
                <a:gd name="T1" fmla="*/ 33 h 62"/>
                <a:gd name="T2" fmla="*/ 16 w 62"/>
                <a:gd name="T3" fmla="*/ 39 h 62"/>
                <a:gd name="T4" fmla="*/ 21 w 62"/>
                <a:gd name="T5" fmla="*/ 44 h 62"/>
                <a:gd name="T6" fmla="*/ 27 w 62"/>
                <a:gd name="T7" fmla="*/ 49 h 62"/>
                <a:gd name="T8" fmla="*/ 31 w 62"/>
                <a:gd name="T9" fmla="*/ 52 h 62"/>
                <a:gd name="T10" fmla="*/ 33 w 62"/>
                <a:gd name="T11" fmla="*/ 53 h 62"/>
                <a:gd name="T12" fmla="*/ 35 w 62"/>
                <a:gd name="T13" fmla="*/ 54 h 62"/>
                <a:gd name="T14" fmla="*/ 37 w 62"/>
                <a:gd name="T15" fmla="*/ 55 h 62"/>
                <a:gd name="T16" fmla="*/ 39 w 62"/>
                <a:gd name="T17" fmla="*/ 56 h 62"/>
                <a:gd name="T18" fmla="*/ 41 w 62"/>
                <a:gd name="T19" fmla="*/ 57 h 62"/>
                <a:gd name="T20" fmla="*/ 43 w 62"/>
                <a:gd name="T21" fmla="*/ 57 h 62"/>
                <a:gd name="T22" fmla="*/ 45 w 62"/>
                <a:gd name="T23" fmla="*/ 58 h 62"/>
                <a:gd name="T24" fmla="*/ 47 w 62"/>
                <a:gd name="T25" fmla="*/ 59 h 62"/>
                <a:gd name="T26" fmla="*/ 49 w 62"/>
                <a:gd name="T27" fmla="*/ 59 h 62"/>
                <a:gd name="T28" fmla="*/ 51 w 62"/>
                <a:gd name="T29" fmla="*/ 59 h 62"/>
                <a:gd name="T30" fmla="*/ 53 w 62"/>
                <a:gd name="T31" fmla="*/ 60 h 62"/>
                <a:gd name="T32" fmla="*/ 55 w 62"/>
                <a:gd name="T33" fmla="*/ 60 h 62"/>
                <a:gd name="T34" fmla="*/ 57 w 62"/>
                <a:gd name="T35" fmla="*/ 60 h 62"/>
                <a:gd name="T36" fmla="*/ 59 w 62"/>
                <a:gd name="T37" fmla="*/ 60 h 62"/>
                <a:gd name="T38" fmla="*/ 60 w 62"/>
                <a:gd name="T39" fmla="*/ 60 h 62"/>
                <a:gd name="T40" fmla="*/ 52 w 62"/>
                <a:gd name="T41" fmla="*/ 58 h 62"/>
                <a:gd name="T42" fmla="*/ 45 w 62"/>
                <a:gd name="T43" fmla="*/ 56 h 62"/>
                <a:gd name="T44" fmla="*/ 38 w 62"/>
                <a:gd name="T45" fmla="*/ 52 h 62"/>
                <a:gd name="T46" fmla="*/ 32 w 62"/>
                <a:gd name="T47" fmla="*/ 49 h 62"/>
                <a:gd name="T48" fmla="*/ 26 w 62"/>
                <a:gd name="T49" fmla="*/ 44 h 62"/>
                <a:gd name="T50" fmla="*/ 21 w 62"/>
                <a:gd name="T51" fmla="*/ 39 h 62"/>
                <a:gd name="T52" fmla="*/ 16 w 62"/>
                <a:gd name="T53" fmla="*/ 34 h 62"/>
                <a:gd name="T54" fmla="*/ 11 w 62"/>
                <a:gd name="T55" fmla="*/ 28 h 62"/>
                <a:gd name="T56" fmla="*/ 7 w 62"/>
                <a:gd name="T57" fmla="*/ 22 h 62"/>
                <a:gd name="T58" fmla="*/ 4 w 62"/>
                <a:gd name="T59" fmla="*/ 15 h 62"/>
                <a:gd name="T60" fmla="*/ 2 w 62"/>
                <a:gd name="T61" fmla="*/ 8 h 62"/>
                <a:gd name="T62" fmla="*/ 0 w 62"/>
                <a:gd name="T63" fmla="*/ 0 h 62"/>
                <a:gd name="T64" fmla="*/ 0 w 62"/>
                <a:gd name="T65" fmla="*/ 2 h 62"/>
                <a:gd name="T66" fmla="*/ 0 w 62"/>
                <a:gd name="T67" fmla="*/ 4 h 62"/>
                <a:gd name="T68" fmla="*/ 0 w 62"/>
                <a:gd name="T69" fmla="*/ 6 h 62"/>
                <a:gd name="T70" fmla="*/ 0 w 62"/>
                <a:gd name="T71" fmla="*/ 8 h 62"/>
                <a:gd name="T72" fmla="*/ 1 w 62"/>
                <a:gd name="T73" fmla="*/ 10 h 62"/>
                <a:gd name="T74" fmla="*/ 1 w 62"/>
                <a:gd name="T75" fmla="*/ 12 h 62"/>
                <a:gd name="T76" fmla="*/ 2 w 62"/>
                <a:gd name="T77" fmla="*/ 14 h 62"/>
                <a:gd name="T78" fmla="*/ 2 w 62"/>
                <a:gd name="T79" fmla="*/ 16 h 62"/>
                <a:gd name="T80" fmla="*/ 3 w 62"/>
                <a:gd name="T81" fmla="*/ 18 h 62"/>
                <a:gd name="T82" fmla="*/ 4 w 62"/>
                <a:gd name="T83" fmla="*/ 20 h 62"/>
                <a:gd name="T84" fmla="*/ 5 w 62"/>
                <a:gd name="T85" fmla="*/ 22 h 62"/>
                <a:gd name="T86" fmla="*/ 6 w 62"/>
                <a:gd name="T87" fmla="*/ 24 h 62"/>
                <a:gd name="T88" fmla="*/ 6 w 62"/>
                <a:gd name="T89" fmla="*/ 26 h 62"/>
                <a:gd name="T90" fmla="*/ 7 w 62"/>
                <a:gd name="T91" fmla="*/ 28 h 62"/>
                <a:gd name="T92" fmla="*/ 8 w 62"/>
                <a:gd name="T93" fmla="*/ 29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62"/>
                <a:gd name="T143" fmla="*/ 62 w 62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62">
                  <a:moveTo>
                    <a:pt x="9" y="30"/>
                  </a:moveTo>
                  <a:lnTo>
                    <a:pt x="11" y="33"/>
                  </a:lnTo>
                  <a:lnTo>
                    <a:pt x="13" y="3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7" y="49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5"/>
                  </a:lnTo>
                  <a:lnTo>
                    <a:pt x="38" y="55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1" y="59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4" y="60"/>
                  </a:lnTo>
                  <a:lnTo>
                    <a:pt x="55" y="60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9" y="60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6" y="59"/>
                  </a:lnTo>
                  <a:lnTo>
                    <a:pt x="52" y="58"/>
                  </a:lnTo>
                  <a:lnTo>
                    <a:pt x="49" y="57"/>
                  </a:lnTo>
                  <a:lnTo>
                    <a:pt x="45" y="56"/>
                  </a:lnTo>
                  <a:lnTo>
                    <a:pt x="42" y="54"/>
                  </a:lnTo>
                  <a:lnTo>
                    <a:pt x="38" y="52"/>
                  </a:lnTo>
                  <a:lnTo>
                    <a:pt x="35" y="51"/>
                  </a:lnTo>
                  <a:lnTo>
                    <a:pt x="32" y="49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21" y="39"/>
                  </a:lnTo>
                  <a:lnTo>
                    <a:pt x="18" y="37"/>
                  </a:lnTo>
                  <a:lnTo>
                    <a:pt x="16" y="34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30"/>
                  </a:lnTo>
                </a:path>
              </a:pathLst>
            </a:custGeom>
            <a:solidFill>
              <a:srgbClr val="E50C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95" name="Freeform 384"/>
            <p:cNvSpPr>
              <a:spLocks/>
            </p:cNvSpPr>
            <p:nvPr/>
          </p:nvSpPr>
          <p:spPr bwMode="auto">
            <a:xfrm>
              <a:off x="4194" y="1336"/>
              <a:ext cx="73" cy="73"/>
            </a:xfrm>
            <a:custGeom>
              <a:avLst/>
              <a:gdLst>
                <a:gd name="T0" fmla="*/ 1 w 73"/>
                <a:gd name="T1" fmla="*/ 22 h 73"/>
                <a:gd name="T2" fmla="*/ 4 w 73"/>
                <a:gd name="T3" fmla="*/ 29 h 73"/>
                <a:gd name="T4" fmla="*/ 8 w 73"/>
                <a:gd name="T5" fmla="*/ 36 h 73"/>
                <a:gd name="T6" fmla="*/ 12 w 73"/>
                <a:gd name="T7" fmla="*/ 43 h 73"/>
                <a:gd name="T8" fmla="*/ 17 w 73"/>
                <a:gd name="T9" fmla="*/ 48 h 73"/>
                <a:gd name="T10" fmla="*/ 23 w 73"/>
                <a:gd name="T11" fmla="*/ 54 h 73"/>
                <a:gd name="T12" fmla="*/ 29 w 73"/>
                <a:gd name="T13" fmla="*/ 59 h 73"/>
                <a:gd name="T14" fmla="*/ 35 w 73"/>
                <a:gd name="T15" fmla="*/ 63 h 73"/>
                <a:gd name="T16" fmla="*/ 42 w 73"/>
                <a:gd name="T17" fmla="*/ 67 h 73"/>
                <a:gd name="T18" fmla="*/ 49 w 73"/>
                <a:gd name="T19" fmla="*/ 70 h 73"/>
                <a:gd name="T20" fmla="*/ 51 w 73"/>
                <a:gd name="T21" fmla="*/ 70 h 73"/>
                <a:gd name="T22" fmla="*/ 53 w 73"/>
                <a:gd name="T23" fmla="*/ 71 h 73"/>
                <a:gd name="T24" fmla="*/ 55 w 73"/>
                <a:gd name="T25" fmla="*/ 71 h 73"/>
                <a:gd name="T26" fmla="*/ 57 w 73"/>
                <a:gd name="T27" fmla="*/ 71 h 73"/>
                <a:gd name="T28" fmla="*/ 59 w 73"/>
                <a:gd name="T29" fmla="*/ 71 h 73"/>
                <a:gd name="T30" fmla="*/ 61 w 73"/>
                <a:gd name="T31" fmla="*/ 71 h 73"/>
                <a:gd name="T32" fmla="*/ 63 w 73"/>
                <a:gd name="T33" fmla="*/ 72 h 73"/>
                <a:gd name="T34" fmla="*/ 66 w 73"/>
                <a:gd name="T35" fmla="*/ 72 h 73"/>
                <a:gd name="T36" fmla="*/ 68 w 73"/>
                <a:gd name="T37" fmla="*/ 71 h 73"/>
                <a:gd name="T38" fmla="*/ 72 w 73"/>
                <a:gd name="T39" fmla="*/ 71 h 73"/>
                <a:gd name="T40" fmla="*/ 65 w 73"/>
                <a:gd name="T41" fmla="*/ 70 h 73"/>
                <a:gd name="T42" fmla="*/ 57 w 73"/>
                <a:gd name="T43" fmla="*/ 69 h 73"/>
                <a:gd name="T44" fmla="*/ 50 w 73"/>
                <a:gd name="T45" fmla="*/ 66 h 73"/>
                <a:gd name="T46" fmla="*/ 43 w 73"/>
                <a:gd name="T47" fmla="*/ 64 h 73"/>
                <a:gd name="T48" fmla="*/ 37 w 73"/>
                <a:gd name="T49" fmla="*/ 60 h 73"/>
                <a:gd name="T50" fmla="*/ 31 w 73"/>
                <a:gd name="T51" fmla="*/ 56 h 73"/>
                <a:gd name="T52" fmla="*/ 25 w 73"/>
                <a:gd name="T53" fmla="*/ 51 h 73"/>
                <a:gd name="T54" fmla="*/ 20 w 73"/>
                <a:gd name="T55" fmla="*/ 46 h 73"/>
                <a:gd name="T56" fmla="*/ 15 w 73"/>
                <a:gd name="T57" fmla="*/ 40 h 73"/>
                <a:gd name="T58" fmla="*/ 11 w 73"/>
                <a:gd name="T59" fmla="*/ 34 h 73"/>
                <a:gd name="T60" fmla="*/ 7 w 73"/>
                <a:gd name="T61" fmla="*/ 28 h 73"/>
                <a:gd name="T62" fmla="*/ 5 w 73"/>
                <a:gd name="T63" fmla="*/ 21 h 73"/>
                <a:gd name="T64" fmla="*/ 2 w 73"/>
                <a:gd name="T65" fmla="*/ 14 h 73"/>
                <a:gd name="T66" fmla="*/ 1 w 73"/>
                <a:gd name="T67" fmla="*/ 6 h 73"/>
                <a:gd name="T68" fmla="*/ 0 w 73"/>
                <a:gd name="T69" fmla="*/ 0 h 73"/>
                <a:gd name="T70" fmla="*/ 0 w 73"/>
                <a:gd name="T71" fmla="*/ 2 h 73"/>
                <a:gd name="T72" fmla="*/ 0 w 73"/>
                <a:gd name="T73" fmla="*/ 4 h 73"/>
                <a:gd name="T74" fmla="*/ 0 w 73"/>
                <a:gd name="T75" fmla="*/ 6 h 73"/>
                <a:gd name="T76" fmla="*/ 0 w 73"/>
                <a:gd name="T77" fmla="*/ 8 h 73"/>
                <a:gd name="T78" fmla="*/ 0 w 73"/>
                <a:gd name="T79" fmla="*/ 10 h 73"/>
                <a:gd name="T80" fmla="*/ 0 w 73"/>
                <a:gd name="T81" fmla="*/ 12 h 73"/>
                <a:gd name="T82" fmla="*/ 0 w 73"/>
                <a:gd name="T83" fmla="*/ 14 h 73"/>
                <a:gd name="T84" fmla="*/ 0 w 73"/>
                <a:gd name="T85" fmla="*/ 16 h 73"/>
                <a:gd name="T86" fmla="*/ 0 w 73"/>
                <a:gd name="T87" fmla="*/ 18 h 73"/>
                <a:gd name="T88" fmla="*/ 1 w 73"/>
                <a:gd name="T89" fmla="*/ 20 h 73"/>
                <a:gd name="T90" fmla="*/ 1 w 73"/>
                <a:gd name="T91" fmla="*/ 22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73"/>
                <a:gd name="T140" fmla="*/ 73 w 73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73">
                  <a:moveTo>
                    <a:pt x="1" y="22"/>
                  </a:moveTo>
                  <a:lnTo>
                    <a:pt x="1" y="22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0" y="39"/>
                  </a:lnTo>
                  <a:lnTo>
                    <a:pt x="12" y="43"/>
                  </a:lnTo>
                  <a:lnTo>
                    <a:pt x="15" y="45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3"/>
                  </a:lnTo>
                  <a:lnTo>
                    <a:pt x="38" y="65"/>
                  </a:lnTo>
                  <a:lnTo>
                    <a:pt x="42" y="67"/>
                  </a:lnTo>
                  <a:lnTo>
                    <a:pt x="45" y="68"/>
                  </a:lnTo>
                  <a:lnTo>
                    <a:pt x="49" y="70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57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69"/>
                  </a:lnTo>
                  <a:lnTo>
                    <a:pt x="54" y="68"/>
                  </a:lnTo>
                  <a:lnTo>
                    <a:pt x="50" y="66"/>
                  </a:lnTo>
                  <a:lnTo>
                    <a:pt x="47" y="65"/>
                  </a:lnTo>
                  <a:lnTo>
                    <a:pt x="43" y="64"/>
                  </a:lnTo>
                  <a:lnTo>
                    <a:pt x="40" y="62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5" y="51"/>
                  </a:lnTo>
                  <a:lnTo>
                    <a:pt x="22" y="49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</a:path>
              </a:pathLst>
            </a:custGeom>
            <a:solidFill>
              <a:srgbClr val="DE0A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96" name="Freeform 385"/>
            <p:cNvSpPr>
              <a:spLocks/>
            </p:cNvSpPr>
            <p:nvPr/>
          </p:nvSpPr>
          <p:spPr bwMode="auto">
            <a:xfrm>
              <a:off x="4194" y="1327"/>
              <a:ext cx="82" cy="82"/>
            </a:xfrm>
            <a:custGeom>
              <a:avLst/>
              <a:gdLst>
                <a:gd name="T0" fmla="*/ 0 w 82"/>
                <a:gd name="T1" fmla="*/ 19 h 82"/>
                <a:gd name="T2" fmla="*/ 2 w 82"/>
                <a:gd name="T3" fmla="*/ 27 h 82"/>
                <a:gd name="T4" fmla="*/ 4 w 82"/>
                <a:gd name="T5" fmla="*/ 34 h 82"/>
                <a:gd name="T6" fmla="*/ 8 w 82"/>
                <a:gd name="T7" fmla="*/ 41 h 82"/>
                <a:gd name="T8" fmla="*/ 11 w 82"/>
                <a:gd name="T9" fmla="*/ 47 h 82"/>
                <a:gd name="T10" fmla="*/ 16 w 82"/>
                <a:gd name="T11" fmla="*/ 53 h 82"/>
                <a:gd name="T12" fmla="*/ 21 w 82"/>
                <a:gd name="T13" fmla="*/ 59 h 82"/>
                <a:gd name="T14" fmla="*/ 27 w 82"/>
                <a:gd name="T15" fmla="*/ 64 h 82"/>
                <a:gd name="T16" fmla="*/ 33 w 82"/>
                <a:gd name="T17" fmla="*/ 68 h 82"/>
                <a:gd name="T18" fmla="*/ 39 w 82"/>
                <a:gd name="T19" fmla="*/ 72 h 82"/>
                <a:gd name="T20" fmla="*/ 46 w 82"/>
                <a:gd name="T21" fmla="*/ 76 h 82"/>
                <a:gd name="T22" fmla="*/ 53 w 82"/>
                <a:gd name="T23" fmla="*/ 78 h 82"/>
                <a:gd name="T24" fmla="*/ 61 w 82"/>
                <a:gd name="T25" fmla="*/ 80 h 82"/>
                <a:gd name="T26" fmla="*/ 63 w 82"/>
                <a:gd name="T27" fmla="*/ 81 h 82"/>
                <a:gd name="T28" fmla="*/ 65 w 82"/>
                <a:gd name="T29" fmla="*/ 81 h 82"/>
                <a:gd name="T30" fmla="*/ 67 w 82"/>
                <a:gd name="T31" fmla="*/ 80 h 82"/>
                <a:gd name="T32" fmla="*/ 69 w 82"/>
                <a:gd name="T33" fmla="*/ 80 h 82"/>
                <a:gd name="T34" fmla="*/ 71 w 82"/>
                <a:gd name="T35" fmla="*/ 80 h 82"/>
                <a:gd name="T36" fmla="*/ 73 w 82"/>
                <a:gd name="T37" fmla="*/ 80 h 82"/>
                <a:gd name="T38" fmla="*/ 75 w 82"/>
                <a:gd name="T39" fmla="*/ 79 h 82"/>
                <a:gd name="T40" fmla="*/ 77 w 82"/>
                <a:gd name="T41" fmla="*/ 79 h 82"/>
                <a:gd name="T42" fmla="*/ 79 w 82"/>
                <a:gd name="T43" fmla="*/ 78 h 82"/>
                <a:gd name="T44" fmla="*/ 77 w 82"/>
                <a:gd name="T45" fmla="*/ 78 h 82"/>
                <a:gd name="T46" fmla="*/ 69 w 82"/>
                <a:gd name="T47" fmla="*/ 78 h 82"/>
                <a:gd name="T48" fmla="*/ 62 w 82"/>
                <a:gd name="T49" fmla="*/ 77 h 82"/>
                <a:gd name="T50" fmla="*/ 54 w 82"/>
                <a:gd name="T51" fmla="*/ 75 h 82"/>
                <a:gd name="T52" fmla="*/ 47 w 82"/>
                <a:gd name="T53" fmla="*/ 72 h 82"/>
                <a:gd name="T54" fmla="*/ 41 w 82"/>
                <a:gd name="T55" fmla="*/ 69 h 82"/>
                <a:gd name="T56" fmla="*/ 35 w 82"/>
                <a:gd name="T57" fmla="*/ 66 h 82"/>
                <a:gd name="T58" fmla="*/ 29 w 82"/>
                <a:gd name="T59" fmla="*/ 61 h 82"/>
                <a:gd name="T60" fmla="*/ 24 w 82"/>
                <a:gd name="T61" fmla="*/ 56 h 82"/>
                <a:gd name="T62" fmla="*/ 19 w 82"/>
                <a:gd name="T63" fmla="*/ 51 h 82"/>
                <a:gd name="T64" fmla="*/ 14 w 82"/>
                <a:gd name="T65" fmla="*/ 45 h 82"/>
                <a:gd name="T66" fmla="*/ 11 w 82"/>
                <a:gd name="T67" fmla="*/ 39 h 82"/>
                <a:gd name="T68" fmla="*/ 7 w 82"/>
                <a:gd name="T69" fmla="*/ 32 h 82"/>
                <a:gd name="T70" fmla="*/ 5 w 82"/>
                <a:gd name="T71" fmla="*/ 26 h 82"/>
                <a:gd name="T72" fmla="*/ 3 w 82"/>
                <a:gd name="T73" fmla="*/ 18 h 82"/>
                <a:gd name="T74" fmla="*/ 2 w 82"/>
                <a:gd name="T75" fmla="*/ 11 h 82"/>
                <a:gd name="T76" fmla="*/ 2 w 82"/>
                <a:gd name="T77" fmla="*/ 3 h 82"/>
                <a:gd name="T78" fmla="*/ 1 w 82"/>
                <a:gd name="T79" fmla="*/ 1 h 82"/>
                <a:gd name="T80" fmla="*/ 1 w 82"/>
                <a:gd name="T81" fmla="*/ 3 h 82"/>
                <a:gd name="T82" fmla="*/ 1 w 82"/>
                <a:gd name="T83" fmla="*/ 5 h 82"/>
                <a:gd name="T84" fmla="*/ 0 w 82"/>
                <a:gd name="T85" fmla="*/ 7 h 82"/>
                <a:gd name="T86" fmla="*/ 0 w 82"/>
                <a:gd name="T87" fmla="*/ 9 h 82"/>
                <a:gd name="T88" fmla="*/ 0 w 82"/>
                <a:gd name="T89" fmla="*/ 11 h 82"/>
                <a:gd name="T90" fmla="*/ 0 w 82"/>
                <a:gd name="T91" fmla="*/ 13 h 82"/>
                <a:gd name="T92" fmla="*/ 0 w 82"/>
                <a:gd name="T93" fmla="*/ 15 h 82"/>
                <a:gd name="T94" fmla="*/ 0 w 82"/>
                <a:gd name="T95" fmla="*/ 17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"/>
                <a:gd name="T145" fmla="*/ 0 h 82"/>
                <a:gd name="T146" fmla="*/ 82 w 82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" h="82">
                  <a:moveTo>
                    <a:pt x="0" y="18"/>
                  </a:moveTo>
                  <a:lnTo>
                    <a:pt x="0" y="19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3" y="30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1" y="47"/>
                  </a:lnTo>
                  <a:lnTo>
                    <a:pt x="14" y="50"/>
                  </a:lnTo>
                  <a:lnTo>
                    <a:pt x="16" y="53"/>
                  </a:lnTo>
                  <a:lnTo>
                    <a:pt x="19" y="56"/>
                  </a:lnTo>
                  <a:lnTo>
                    <a:pt x="21" y="59"/>
                  </a:lnTo>
                  <a:lnTo>
                    <a:pt x="24" y="61"/>
                  </a:lnTo>
                  <a:lnTo>
                    <a:pt x="27" y="64"/>
                  </a:lnTo>
                  <a:lnTo>
                    <a:pt x="30" y="66"/>
                  </a:lnTo>
                  <a:lnTo>
                    <a:pt x="33" y="68"/>
                  </a:lnTo>
                  <a:lnTo>
                    <a:pt x="36" y="70"/>
                  </a:lnTo>
                  <a:lnTo>
                    <a:pt x="39" y="72"/>
                  </a:lnTo>
                  <a:lnTo>
                    <a:pt x="43" y="74"/>
                  </a:lnTo>
                  <a:lnTo>
                    <a:pt x="46" y="76"/>
                  </a:lnTo>
                  <a:lnTo>
                    <a:pt x="50" y="77"/>
                  </a:lnTo>
                  <a:lnTo>
                    <a:pt x="53" y="78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67" y="80"/>
                  </a:lnTo>
                  <a:lnTo>
                    <a:pt x="68" y="80"/>
                  </a:lnTo>
                  <a:lnTo>
                    <a:pt x="69" y="80"/>
                  </a:lnTo>
                  <a:lnTo>
                    <a:pt x="70" y="80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3" y="80"/>
                  </a:lnTo>
                  <a:lnTo>
                    <a:pt x="74" y="80"/>
                  </a:lnTo>
                  <a:lnTo>
                    <a:pt x="75" y="79"/>
                  </a:lnTo>
                  <a:lnTo>
                    <a:pt x="76" y="79"/>
                  </a:lnTo>
                  <a:lnTo>
                    <a:pt x="77" y="79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7" y="78"/>
                  </a:lnTo>
                  <a:lnTo>
                    <a:pt x="73" y="78"/>
                  </a:lnTo>
                  <a:lnTo>
                    <a:pt x="69" y="78"/>
                  </a:lnTo>
                  <a:lnTo>
                    <a:pt x="65" y="78"/>
                  </a:lnTo>
                  <a:lnTo>
                    <a:pt x="62" y="77"/>
                  </a:lnTo>
                  <a:lnTo>
                    <a:pt x="58" y="76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7" y="72"/>
                  </a:lnTo>
                  <a:lnTo>
                    <a:pt x="44" y="71"/>
                  </a:lnTo>
                  <a:lnTo>
                    <a:pt x="41" y="69"/>
                  </a:lnTo>
                  <a:lnTo>
                    <a:pt x="38" y="68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29" y="61"/>
                  </a:lnTo>
                  <a:lnTo>
                    <a:pt x="26" y="59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19" y="51"/>
                  </a:lnTo>
                  <a:lnTo>
                    <a:pt x="17" y="48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9" y="36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97" name="Freeform 386"/>
            <p:cNvSpPr>
              <a:spLocks/>
            </p:cNvSpPr>
            <p:nvPr/>
          </p:nvSpPr>
          <p:spPr bwMode="auto">
            <a:xfrm>
              <a:off x="4195" y="1320"/>
              <a:ext cx="88" cy="88"/>
            </a:xfrm>
            <a:custGeom>
              <a:avLst/>
              <a:gdLst>
                <a:gd name="T0" fmla="*/ 0 w 88"/>
                <a:gd name="T1" fmla="*/ 18 h 88"/>
                <a:gd name="T2" fmla="*/ 1 w 88"/>
                <a:gd name="T3" fmla="*/ 26 h 88"/>
                <a:gd name="T4" fmla="*/ 3 w 88"/>
                <a:gd name="T5" fmla="*/ 33 h 88"/>
                <a:gd name="T6" fmla="*/ 5 w 88"/>
                <a:gd name="T7" fmla="*/ 40 h 88"/>
                <a:gd name="T8" fmla="*/ 9 w 88"/>
                <a:gd name="T9" fmla="*/ 47 h 88"/>
                <a:gd name="T10" fmla="*/ 12 w 88"/>
                <a:gd name="T11" fmla="*/ 53 h 88"/>
                <a:gd name="T12" fmla="*/ 17 w 88"/>
                <a:gd name="T13" fmla="*/ 59 h 88"/>
                <a:gd name="T14" fmla="*/ 22 w 88"/>
                <a:gd name="T15" fmla="*/ 64 h 88"/>
                <a:gd name="T16" fmla="*/ 27 w 88"/>
                <a:gd name="T17" fmla="*/ 69 h 88"/>
                <a:gd name="T18" fmla="*/ 33 w 88"/>
                <a:gd name="T19" fmla="*/ 74 h 88"/>
                <a:gd name="T20" fmla="*/ 39 w 88"/>
                <a:gd name="T21" fmla="*/ 77 h 88"/>
                <a:gd name="T22" fmla="*/ 46 w 88"/>
                <a:gd name="T23" fmla="*/ 81 h 88"/>
                <a:gd name="T24" fmla="*/ 53 w 88"/>
                <a:gd name="T25" fmla="*/ 83 h 88"/>
                <a:gd name="T26" fmla="*/ 60 w 88"/>
                <a:gd name="T27" fmla="*/ 85 h 88"/>
                <a:gd name="T28" fmla="*/ 68 w 88"/>
                <a:gd name="T29" fmla="*/ 86 h 88"/>
                <a:gd name="T30" fmla="*/ 72 w 88"/>
                <a:gd name="T31" fmla="*/ 86 h 88"/>
                <a:gd name="T32" fmla="*/ 74 w 88"/>
                <a:gd name="T33" fmla="*/ 86 h 88"/>
                <a:gd name="T34" fmla="*/ 76 w 88"/>
                <a:gd name="T35" fmla="*/ 86 h 88"/>
                <a:gd name="T36" fmla="*/ 78 w 88"/>
                <a:gd name="T37" fmla="*/ 85 h 88"/>
                <a:gd name="T38" fmla="*/ 80 w 88"/>
                <a:gd name="T39" fmla="*/ 85 h 88"/>
                <a:gd name="T40" fmla="*/ 82 w 88"/>
                <a:gd name="T41" fmla="*/ 84 h 88"/>
                <a:gd name="T42" fmla="*/ 84 w 88"/>
                <a:gd name="T43" fmla="*/ 83 h 88"/>
                <a:gd name="T44" fmla="*/ 86 w 88"/>
                <a:gd name="T45" fmla="*/ 83 h 88"/>
                <a:gd name="T46" fmla="*/ 83 w 88"/>
                <a:gd name="T47" fmla="*/ 83 h 88"/>
                <a:gd name="T48" fmla="*/ 75 w 88"/>
                <a:gd name="T49" fmla="*/ 83 h 88"/>
                <a:gd name="T50" fmla="*/ 68 w 88"/>
                <a:gd name="T51" fmla="*/ 83 h 88"/>
                <a:gd name="T52" fmla="*/ 61 w 88"/>
                <a:gd name="T53" fmla="*/ 82 h 88"/>
                <a:gd name="T54" fmla="*/ 54 w 88"/>
                <a:gd name="T55" fmla="*/ 80 h 88"/>
                <a:gd name="T56" fmla="*/ 47 w 88"/>
                <a:gd name="T57" fmla="*/ 78 h 88"/>
                <a:gd name="T58" fmla="*/ 41 w 88"/>
                <a:gd name="T59" fmla="*/ 74 h 88"/>
                <a:gd name="T60" fmla="*/ 35 w 88"/>
                <a:gd name="T61" fmla="*/ 71 h 88"/>
                <a:gd name="T62" fmla="*/ 29 w 88"/>
                <a:gd name="T63" fmla="*/ 67 h 88"/>
                <a:gd name="T64" fmla="*/ 24 w 88"/>
                <a:gd name="T65" fmla="*/ 62 h 88"/>
                <a:gd name="T66" fmla="*/ 19 w 88"/>
                <a:gd name="T67" fmla="*/ 57 h 88"/>
                <a:gd name="T68" fmla="*/ 15 w 88"/>
                <a:gd name="T69" fmla="*/ 51 h 88"/>
                <a:gd name="T70" fmla="*/ 12 w 88"/>
                <a:gd name="T71" fmla="*/ 45 h 88"/>
                <a:gd name="T72" fmla="*/ 8 w 88"/>
                <a:gd name="T73" fmla="*/ 39 h 88"/>
                <a:gd name="T74" fmla="*/ 6 w 88"/>
                <a:gd name="T75" fmla="*/ 32 h 88"/>
                <a:gd name="T76" fmla="*/ 4 w 88"/>
                <a:gd name="T77" fmla="*/ 25 h 88"/>
                <a:gd name="T78" fmla="*/ 3 w 88"/>
                <a:gd name="T79" fmla="*/ 18 h 88"/>
                <a:gd name="T80" fmla="*/ 3 w 88"/>
                <a:gd name="T81" fmla="*/ 10 h 88"/>
                <a:gd name="T82" fmla="*/ 3 w 88"/>
                <a:gd name="T83" fmla="*/ 3 h 88"/>
                <a:gd name="T84" fmla="*/ 3 w 88"/>
                <a:gd name="T85" fmla="*/ 0 h 88"/>
                <a:gd name="T86" fmla="*/ 3 w 88"/>
                <a:gd name="T87" fmla="*/ 2 h 88"/>
                <a:gd name="T88" fmla="*/ 2 w 88"/>
                <a:gd name="T89" fmla="*/ 4 h 88"/>
                <a:gd name="T90" fmla="*/ 1 w 88"/>
                <a:gd name="T91" fmla="*/ 6 h 88"/>
                <a:gd name="T92" fmla="*/ 1 w 88"/>
                <a:gd name="T93" fmla="*/ 8 h 88"/>
                <a:gd name="T94" fmla="*/ 0 w 88"/>
                <a:gd name="T95" fmla="*/ 10 h 88"/>
                <a:gd name="T96" fmla="*/ 0 w 88"/>
                <a:gd name="T97" fmla="*/ 12 h 88"/>
                <a:gd name="T98" fmla="*/ 0 w 88"/>
                <a:gd name="T99" fmla="*/ 14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"/>
                <a:gd name="T151" fmla="*/ 0 h 88"/>
                <a:gd name="T152" fmla="*/ 88 w 88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" h="88">
                  <a:moveTo>
                    <a:pt x="0" y="15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9" y="47"/>
                  </a:lnTo>
                  <a:lnTo>
                    <a:pt x="10" y="50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7" y="59"/>
                  </a:lnTo>
                  <a:lnTo>
                    <a:pt x="19" y="62"/>
                  </a:lnTo>
                  <a:lnTo>
                    <a:pt x="22" y="64"/>
                  </a:lnTo>
                  <a:lnTo>
                    <a:pt x="24" y="67"/>
                  </a:lnTo>
                  <a:lnTo>
                    <a:pt x="27" y="69"/>
                  </a:lnTo>
                  <a:lnTo>
                    <a:pt x="30" y="71"/>
                  </a:lnTo>
                  <a:lnTo>
                    <a:pt x="33" y="74"/>
                  </a:lnTo>
                  <a:lnTo>
                    <a:pt x="36" y="76"/>
                  </a:lnTo>
                  <a:lnTo>
                    <a:pt x="39" y="77"/>
                  </a:lnTo>
                  <a:lnTo>
                    <a:pt x="42" y="79"/>
                  </a:lnTo>
                  <a:lnTo>
                    <a:pt x="46" y="81"/>
                  </a:lnTo>
                  <a:lnTo>
                    <a:pt x="49" y="82"/>
                  </a:lnTo>
                  <a:lnTo>
                    <a:pt x="53" y="83"/>
                  </a:lnTo>
                  <a:lnTo>
                    <a:pt x="56" y="84"/>
                  </a:lnTo>
                  <a:lnTo>
                    <a:pt x="60" y="85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71" y="87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5" y="86"/>
                  </a:lnTo>
                  <a:lnTo>
                    <a:pt x="76" y="86"/>
                  </a:lnTo>
                  <a:lnTo>
                    <a:pt x="77" y="85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80" y="85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4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6" y="83"/>
                  </a:lnTo>
                  <a:lnTo>
                    <a:pt x="87" y="82"/>
                  </a:lnTo>
                  <a:lnTo>
                    <a:pt x="83" y="83"/>
                  </a:lnTo>
                  <a:lnTo>
                    <a:pt x="79" y="83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68" y="83"/>
                  </a:lnTo>
                  <a:lnTo>
                    <a:pt x="64" y="82"/>
                  </a:lnTo>
                  <a:lnTo>
                    <a:pt x="61" y="82"/>
                  </a:lnTo>
                  <a:lnTo>
                    <a:pt x="57" y="81"/>
                  </a:lnTo>
                  <a:lnTo>
                    <a:pt x="54" y="80"/>
                  </a:lnTo>
                  <a:lnTo>
                    <a:pt x="50" y="79"/>
                  </a:lnTo>
                  <a:lnTo>
                    <a:pt x="47" y="78"/>
                  </a:lnTo>
                  <a:lnTo>
                    <a:pt x="44" y="76"/>
                  </a:lnTo>
                  <a:lnTo>
                    <a:pt x="41" y="74"/>
                  </a:lnTo>
                  <a:lnTo>
                    <a:pt x="38" y="73"/>
                  </a:lnTo>
                  <a:lnTo>
                    <a:pt x="35" y="71"/>
                  </a:lnTo>
                  <a:lnTo>
                    <a:pt x="32" y="69"/>
                  </a:lnTo>
                  <a:lnTo>
                    <a:pt x="29" y="67"/>
                  </a:lnTo>
                  <a:lnTo>
                    <a:pt x="27" y="64"/>
                  </a:lnTo>
                  <a:lnTo>
                    <a:pt x="24" y="62"/>
                  </a:lnTo>
                  <a:lnTo>
                    <a:pt x="22" y="59"/>
                  </a:lnTo>
                  <a:lnTo>
                    <a:pt x="19" y="57"/>
                  </a:lnTo>
                  <a:lnTo>
                    <a:pt x="17" y="54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</a:path>
              </a:pathLst>
            </a:custGeom>
            <a:solidFill>
              <a:srgbClr val="CC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98" name="Freeform 387"/>
            <p:cNvSpPr>
              <a:spLocks/>
            </p:cNvSpPr>
            <p:nvPr/>
          </p:nvSpPr>
          <p:spPr bwMode="auto">
            <a:xfrm>
              <a:off x="4197" y="1314"/>
              <a:ext cx="92" cy="92"/>
            </a:xfrm>
            <a:custGeom>
              <a:avLst/>
              <a:gdLst>
                <a:gd name="T0" fmla="*/ 0 w 92"/>
                <a:gd name="T1" fmla="*/ 17 h 92"/>
                <a:gd name="T2" fmla="*/ 0 w 92"/>
                <a:gd name="T3" fmla="*/ 24 h 92"/>
                <a:gd name="T4" fmla="*/ 1 w 92"/>
                <a:gd name="T5" fmla="*/ 32 h 92"/>
                <a:gd name="T6" fmla="*/ 3 w 92"/>
                <a:gd name="T7" fmla="*/ 39 h 92"/>
                <a:gd name="T8" fmla="*/ 5 w 92"/>
                <a:gd name="T9" fmla="*/ 46 h 92"/>
                <a:gd name="T10" fmla="*/ 8 w 92"/>
                <a:gd name="T11" fmla="*/ 52 h 92"/>
                <a:gd name="T12" fmla="*/ 12 w 92"/>
                <a:gd name="T13" fmla="*/ 58 h 92"/>
                <a:gd name="T14" fmla="*/ 16 w 92"/>
                <a:gd name="T15" fmla="*/ 64 h 92"/>
                <a:gd name="T16" fmla="*/ 21 w 92"/>
                <a:gd name="T17" fmla="*/ 69 h 92"/>
                <a:gd name="T18" fmla="*/ 26 w 92"/>
                <a:gd name="T19" fmla="*/ 74 h 92"/>
                <a:gd name="T20" fmla="*/ 32 w 92"/>
                <a:gd name="T21" fmla="*/ 78 h 92"/>
                <a:gd name="T22" fmla="*/ 38 w 92"/>
                <a:gd name="T23" fmla="*/ 82 h 92"/>
                <a:gd name="T24" fmla="*/ 44 w 92"/>
                <a:gd name="T25" fmla="*/ 85 h 92"/>
                <a:gd name="T26" fmla="*/ 51 w 92"/>
                <a:gd name="T27" fmla="*/ 87 h 92"/>
                <a:gd name="T28" fmla="*/ 58 w 92"/>
                <a:gd name="T29" fmla="*/ 89 h 92"/>
                <a:gd name="T30" fmla="*/ 65 w 92"/>
                <a:gd name="T31" fmla="*/ 90 h 92"/>
                <a:gd name="T32" fmla="*/ 73 w 92"/>
                <a:gd name="T33" fmla="*/ 91 h 92"/>
                <a:gd name="T34" fmla="*/ 78 w 92"/>
                <a:gd name="T35" fmla="*/ 90 h 92"/>
                <a:gd name="T36" fmla="*/ 80 w 92"/>
                <a:gd name="T37" fmla="*/ 89 h 92"/>
                <a:gd name="T38" fmla="*/ 82 w 92"/>
                <a:gd name="T39" fmla="*/ 89 h 92"/>
                <a:gd name="T40" fmla="*/ 84 w 92"/>
                <a:gd name="T41" fmla="*/ 88 h 92"/>
                <a:gd name="T42" fmla="*/ 86 w 92"/>
                <a:gd name="T43" fmla="*/ 87 h 92"/>
                <a:gd name="T44" fmla="*/ 88 w 92"/>
                <a:gd name="T45" fmla="*/ 86 h 92"/>
                <a:gd name="T46" fmla="*/ 90 w 92"/>
                <a:gd name="T47" fmla="*/ 85 h 92"/>
                <a:gd name="T48" fmla="*/ 87 w 92"/>
                <a:gd name="T49" fmla="*/ 86 h 92"/>
                <a:gd name="T50" fmla="*/ 80 w 92"/>
                <a:gd name="T51" fmla="*/ 87 h 92"/>
                <a:gd name="T52" fmla="*/ 73 w 92"/>
                <a:gd name="T53" fmla="*/ 87 h 92"/>
                <a:gd name="T54" fmla="*/ 66 w 92"/>
                <a:gd name="T55" fmla="*/ 87 h 92"/>
                <a:gd name="T56" fmla="*/ 59 w 92"/>
                <a:gd name="T57" fmla="*/ 86 h 92"/>
                <a:gd name="T58" fmla="*/ 52 w 92"/>
                <a:gd name="T59" fmla="*/ 84 h 92"/>
                <a:gd name="T60" fmla="*/ 46 w 92"/>
                <a:gd name="T61" fmla="*/ 82 h 92"/>
                <a:gd name="T62" fmla="*/ 40 w 92"/>
                <a:gd name="T63" fmla="*/ 79 h 92"/>
                <a:gd name="T64" fmla="*/ 34 w 92"/>
                <a:gd name="T65" fmla="*/ 75 h 92"/>
                <a:gd name="T66" fmla="*/ 28 w 92"/>
                <a:gd name="T67" fmla="*/ 71 h 92"/>
                <a:gd name="T68" fmla="*/ 23 w 92"/>
                <a:gd name="T69" fmla="*/ 67 h 92"/>
                <a:gd name="T70" fmla="*/ 19 w 92"/>
                <a:gd name="T71" fmla="*/ 62 h 92"/>
                <a:gd name="T72" fmla="*/ 15 w 92"/>
                <a:gd name="T73" fmla="*/ 56 h 92"/>
                <a:gd name="T74" fmla="*/ 11 w 92"/>
                <a:gd name="T75" fmla="*/ 50 h 92"/>
                <a:gd name="T76" fmla="*/ 8 w 92"/>
                <a:gd name="T77" fmla="*/ 44 h 92"/>
                <a:gd name="T78" fmla="*/ 6 w 92"/>
                <a:gd name="T79" fmla="*/ 38 h 92"/>
                <a:gd name="T80" fmla="*/ 4 w 92"/>
                <a:gd name="T81" fmla="*/ 31 h 92"/>
                <a:gd name="T82" fmla="*/ 3 w 92"/>
                <a:gd name="T83" fmla="*/ 24 h 92"/>
                <a:gd name="T84" fmla="*/ 3 w 92"/>
                <a:gd name="T85" fmla="*/ 17 h 92"/>
                <a:gd name="T86" fmla="*/ 3 w 92"/>
                <a:gd name="T87" fmla="*/ 10 h 92"/>
                <a:gd name="T88" fmla="*/ 4 w 92"/>
                <a:gd name="T89" fmla="*/ 3 h 92"/>
                <a:gd name="T90" fmla="*/ 4 w 92"/>
                <a:gd name="T91" fmla="*/ 1 h 92"/>
                <a:gd name="T92" fmla="*/ 3 w 92"/>
                <a:gd name="T93" fmla="*/ 3 h 92"/>
                <a:gd name="T94" fmla="*/ 2 w 92"/>
                <a:gd name="T95" fmla="*/ 5 h 92"/>
                <a:gd name="T96" fmla="*/ 2 w 92"/>
                <a:gd name="T97" fmla="*/ 7 h 92"/>
                <a:gd name="T98" fmla="*/ 1 w 92"/>
                <a:gd name="T99" fmla="*/ 9 h 92"/>
                <a:gd name="T100" fmla="*/ 0 w 92"/>
                <a:gd name="T101" fmla="*/ 11 h 92"/>
                <a:gd name="T102" fmla="*/ 0 w 92"/>
                <a:gd name="T103" fmla="*/ 13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92"/>
                <a:gd name="T158" fmla="*/ 92 w 92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92">
                  <a:moveTo>
                    <a:pt x="0" y="13"/>
                  </a:move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5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5" y="46"/>
                  </a:lnTo>
                  <a:lnTo>
                    <a:pt x="7" y="49"/>
                  </a:lnTo>
                  <a:lnTo>
                    <a:pt x="8" y="52"/>
                  </a:lnTo>
                  <a:lnTo>
                    <a:pt x="10" y="55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6" y="74"/>
                  </a:lnTo>
                  <a:lnTo>
                    <a:pt x="29" y="76"/>
                  </a:lnTo>
                  <a:lnTo>
                    <a:pt x="32" y="78"/>
                  </a:lnTo>
                  <a:lnTo>
                    <a:pt x="35" y="80"/>
                  </a:lnTo>
                  <a:lnTo>
                    <a:pt x="38" y="82"/>
                  </a:lnTo>
                  <a:lnTo>
                    <a:pt x="41" y="83"/>
                  </a:lnTo>
                  <a:lnTo>
                    <a:pt x="44" y="85"/>
                  </a:lnTo>
                  <a:lnTo>
                    <a:pt x="48" y="86"/>
                  </a:lnTo>
                  <a:lnTo>
                    <a:pt x="51" y="87"/>
                  </a:lnTo>
                  <a:lnTo>
                    <a:pt x="55" y="88"/>
                  </a:lnTo>
                  <a:lnTo>
                    <a:pt x="58" y="89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9" y="91"/>
                  </a:lnTo>
                  <a:lnTo>
                    <a:pt x="73" y="91"/>
                  </a:lnTo>
                  <a:lnTo>
                    <a:pt x="77" y="91"/>
                  </a:lnTo>
                  <a:lnTo>
                    <a:pt x="78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9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6" y="87"/>
                  </a:lnTo>
                  <a:lnTo>
                    <a:pt x="87" y="87"/>
                  </a:lnTo>
                  <a:lnTo>
                    <a:pt x="88" y="86"/>
                  </a:lnTo>
                  <a:lnTo>
                    <a:pt x="89" y="86"/>
                  </a:lnTo>
                  <a:lnTo>
                    <a:pt x="90" y="85"/>
                  </a:lnTo>
                  <a:lnTo>
                    <a:pt x="91" y="85"/>
                  </a:lnTo>
                  <a:lnTo>
                    <a:pt x="87" y="86"/>
                  </a:lnTo>
                  <a:lnTo>
                    <a:pt x="84" y="86"/>
                  </a:lnTo>
                  <a:lnTo>
                    <a:pt x="80" y="87"/>
                  </a:lnTo>
                  <a:lnTo>
                    <a:pt x="77" y="87"/>
                  </a:lnTo>
                  <a:lnTo>
                    <a:pt x="73" y="87"/>
                  </a:lnTo>
                  <a:lnTo>
                    <a:pt x="69" y="87"/>
                  </a:lnTo>
                  <a:lnTo>
                    <a:pt x="66" y="87"/>
                  </a:lnTo>
                  <a:lnTo>
                    <a:pt x="62" y="86"/>
                  </a:lnTo>
                  <a:lnTo>
                    <a:pt x="59" y="86"/>
                  </a:lnTo>
                  <a:lnTo>
                    <a:pt x="56" y="85"/>
                  </a:lnTo>
                  <a:lnTo>
                    <a:pt x="52" y="84"/>
                  </a:lnTo>
                  <a:lnTo>
                    <a:pt x="49" y="83"/>
                  </a:lnTo>
                  <a:lnTo>
                    <a:pt x="46" y="82"/>
                  </a:lnTo>
                  <a:lnTo>
                    <a:pt x="43" y="80"/>
                  </a:lnTo>
                  <a:lnTo>
                    <a:pt x="40" y="79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3"/>
                  </a:lnTo>
                  <a:lnTo>
                    <a:pt x="28" y="71"/>
                  </a:lnTo>
                  <a:lnTo>
                    <a:pt x="26" y="69"/>
                  </a:lnTo>
                  <a:lnTo>
                    <a:pt x="23" y="67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59"/>
                  </a:lnTo>
                  <a:lnTo>
                    <a:pt x="15" y="56"/>
                  </a:lnTo>
                  <a:lnTo>
                    <a:pt x="13" y="53"/>
                  </a:lnTo>
                  <a:lnTo>
                    <a:pt x="11" y="50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6" y="38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4" y="6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C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699" name="Freeform 388"/>
            <p:cNvSpPr>
              <a:spLocks/>
            </p:cNvSpPr>
            <p:nvPr/>
          </p:nvSpPr>
          <p:spPr bwMode="auto">
            <a:xfrm>
              <a:off x="4198" y="1308"/>
              <a:ext cx="97" cy="97"/>
            </a:xfrm>
            <a:custGeom>
              <a:avLst/>
              <a:gdLst>
                <a:gd name="T0" fmla="*/ 0 w 97"/>
                <a:gd name="T1" fmla="*/ 12 h 97"/>
                <a:gd name="T2" fmla="*/ 0 w 97"/>
                <a:gd name="T3" fmla="*/ 19 h 97"/>
                <a:gd name="T4" fmla="*/ 0 w 97"/>
                <a:gd name="T5" fmla="*/ 27 h 97"/>
                <a:gd name="T6" fmla="*/ 0 w 97"/>
                <a:gd name="T7" fmla="*/ 34 h 97"/>
                <a:gd name="T8" fmla="*/ 2 w 97"/>
                <a:gd name="T9" fmla="*/ 41 h 97"/>
                <a:gd name="T10" fmla="*/ 4 w 97"/>
                <a:gd name="T11" fmla="*/ 48 h 97"/>
                <a:gd name="T12" fmla="*/ 7 w 97"/>
                <a:gd name="T13" fmla="*/ 54 h 97"/>
                <a:gd name="T14" fmla="*/ 10 w 97"/>
                <a:gd name="T15" fmla="*/ 61 h 97"/>
                <a:gd name="T16" fmla="*/ 14 w 97"/>
                <a:gd name="T17" fmla="*/ 66 h 97"/>
                <a:gd name="T18" fmla="*/ 18 w 97"/>
                <a:gd name="T19" fmla="*/ 72 h 97"/>
                <a:gd name="T20" fmla="*/ 23 w 97"/>
                <a:gd name="T21" fmla="*/ 77 h 97"/>
                <a:gd name="T22" fmla="*/ 29 w 97"/>
                <a:gd name="T23" fmla="*/ 81 h 97"/>
                <a:gd name="T24" fmla="*/ 34 w 97"/>
                <a:gd name="T25" fmla="*/ 85 h 97"/>
                <a:gd name="T26" fmla="*/ 41 w 97"/>
                <a:gd name="T27" fmla="*/ 88 h 97"/>
                <a:gd name="T28" fmla="*/ 47 w 97"/>
                <a:gd name="T29" fmla="*/ 91 h 97"/>
                <a:gd name="T30" fmla="*/ 54 w 97"/>
                <a:gd name="T31" fmla="*/ 93 h 97"/>
                <a:gd name="T32" fmla="*/ 61 w 97"/>
                <a:gd name="T33" fmla="*/ 95 h 97"/>
                <a:gd name="T34" fmla="*/ 68 w 97"/>
                <a:gd name="T35" fmla="*/ 95 h 97"/>
                <a:gd name="T36" fmla="*/ 76 w 97"/>
                <a:gd name="T37" fmla="*/ 95 h 97"/>
                <a:gd name="T38" fmla="*/ 83 w 97"/>
                <a:gd name="T39" fmla="*/ 95 h 97"/>
                <a:gd name="T40" fmla="*/ 85 w 97"/>
                <a:gd name="T41" fmla="*/ 94 h 97"/>
                <a:gd name="T42" fmla="*/ 86 w 97"/>
                <a:gd name="T43" fmla="*/ 93 h 97"/>
                <a:gd name="T44" fmla="*/ 88 w 97"/>
                <a:gd name="T45" fmla="*/ 92 h 97"/>
                <a:gd name="T46" fmla="*/ 90 w 97"/>
                <a:gd name="T47" fmla="*/ 92 h 97"/>
                <a:gd name="T48" fmla="*/ 91 w 97"/>
                <a:gd name="T49" fmla="*/ 91 h 97"/>
                <a:gd name="T50" fmla="*/ 93 w 97"/>
                <a:gd name="T51" fmla="*/ 90 h 97"/>
                <a:gd name="T52" fmla="*/ 94 w 97"/>
                <a:gd name="T53" fmla="*/ 89 h 97"/>
                <a:gd name="T54" fmla="*/ 96 w 97"/>
                <a:gd name="T55" fmla="*/ 88 h 97"/>
                <a:gd name="T56" fmla="*/ 89 w 97"/>
                <a:gd name="T57" fmla="*/ 90 h 97"/>
                <a:gd name="T58" fmla="*/ 83 w 97"/>
                <a:gd name="T59" fmla="*/ 91 h 97"/>
                <a:gd name="T60" fmla="*/ 76 w 97"/>
                <a:gd name="T61" fmla="*/ 92 h 97"/>
                <a:gd name="T62" fmla="*/ 69 w 97"/>
                <a:gd name="T63" fmla="*/ 92 h 97"/>
                <a:gd name="T64" fmla="*/ 62 w 97"/>
                <a:gd name="T65" fmla="*/ 91 h 97"/>
                <a:gd name="T66" fmla="*/ 55 w 97"/>
                <a:gd name="T67" fmla="*/ 90 h 97"/>
                <a:gd name="T68" fmla="*/ 48 w 97"/>
                <a:gd name="T69" fmla="*/ 88 h 97"/>
                <a:gd name="T70" fmla="*/ 42 w 97"/>
                <a:gd name="T71" fmla="*/ 85 h 97"/>
                <a:gd name="T72" fmla="*/ 36 w 97"/>
                <a:gd name="T73" fmla="*/ 82 h 97"/>
                <a:gd name="T74" fmla="*/ 31 w 97"/>
                <a:gd name="T75" fmla="*/ 78 h 97"/>
                <a:gd name="T76" fmla="*/ 26 w 97"/>
                <a:gd name="T77" fmla="*/ 74 h 97"/>
                <a:gd name="T78" fmla="*/ 21 w 97"/>
                <a:gd name="T79" fmla="*/ 69 h 97"/>
                <a:gd name="T80" fmla="*/ 17 w 97"/>
                <a:gd name="T81" fmla="*/ 64 h 97"/>
                <a:gd name="T82" fmla="*/ 13 w 97"/>
                <a:gd name="T83" fmla="*/ 59 h 97"/>
                <a:gd name="T84" fmla="*/ 10 w 97"/>
                <a:gd name="T85" fmla="*/ 53 h 97"/>
                <a:gd name="T86" fmla="*/ 7 w 97"/>
                <a:gd name="T87" fmla="*/ 47 h 97"/>
                <a:gd name="T88" fmla="*/ 5 w 97"/>
                <a:gd name="T89" fmla="*/ 40 h 97"/>
                <a:gd name="T90" fmla="*/ 4 w 97"/>
                <a:gd name="T91" fmla="*/ 33 h 97"/>
                <a:gd name="T92" fmla="*/ 3 w 97"/>
                <a:gd name="T93" fmla="*/ 27 h 97"/>
                <a:gd name="T94" fmla="*/ 3 w 97"/>
                <a:gd name="T95" fmla="*/ 19 h 97"/>
                <a:gd name="T96" fmla="*/ 4 w 97"/>
                <a:gd name="T97" fmla="*/ 12 h 97"/>
                <a:gd name="T98" fmla="*/ 5 w 97"/>
                <a:gd name="T99" fmla="*/ 6 h 97"/>
                <a:gd name="T100" fmla="*/ 7 w 97"/>
                <a:gd name="T101" fmla="*/ 0 h 97"/>
                <a:gd name="T102" fmla="*/ 6 w 97"/>
                <a:gd name="T103" fmla="*/ 1 h 97"/>
                <a:gd name="T104" fmla="*/ 5 w 97"/>
                <a:gd name="T105" fmla="*/ 3 h 97"/>
                <a:gd name="T106" fmla="*/ 4 w 97"/>
                <a:gd name="T107" fmla="*/ 5 h 97"/>
                <a:gd name="T108" fmla="*/ 3 w 97"/>
                <a:gd name="T109" fmla="*/ 7 h 97"/>
                <a:gd name="T110" fmla="*/ 2 w 97"/>
                <a:gd name="T111" fmla="*/ 9 h 97"/>
                <a:gd name="T112" fmla="*/ 1 w 97"/>
                <a:gd name="T113" fmla="*/ 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"/>
                <a:gd name="T172" fmla="*/ 0 h 97"/>
                <a:gd name="T173" fmla="*/ 97 w 97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" h="97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3" y="45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4"/>
                  </a:lnTo>
                  <a:lnTo>
                    <a:pt x="23" y="77"/>
                  </a:lnTo>
                  <a:lnTo>
                    <a:pt x="26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4" y="85"/>
                  </a:lnTo>
                  <a:lnTo>
                    <a:pt x="38" y="87"/>
                  </a:lnTo>
                  <a:lnTo>
                    <a:pt x="41" y="88"/>
                  </a:lnTo>
                  <a:lnTo>
                    <a:pt x="44" y="90"/>
                  </a:lnTo>
                  <a:lnTo>
                    <a:pt x="47" y="91"/>
                  </a:lnTo>
                  <a:lnTo>
                    <a:pt x="50" y="92"/>
                  </a:lnTo>
                  <a:lnTo>
                    <a:pt x="54" y="93"/>
                  </a:lnTo>
                  <a:lnTo>
                    <a:pt x="57" y="94"/>
                  </a:lnTo>
                  <a:lnTo>
                    <a:pt x="61" y="95"/>
                  </a:lnTo>
                  <a:lnTo>
                    <a:pt x="65" y="95"/>
                  </a:lnTo>
                  <a:lnTo>
                    <a:pt x="68" y="95"/>
                  </a:lnTo>
                  <a:lnTo>
                    <a:pt x="72" y="96"/>
                  </a:lnTo>
                  <a:lnTo>
                    <a:pt x="76" y="95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4" y="94"/>
                  </a:lnTo>
                  <a:lnTo>
                    <a:pt x="85" y="94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90" y="92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2" y="90"/>
                  </a:lnTo>
                  <a:lnTo>
                    <a:pt x="93" y="90"/>
                  </a:lnTo>
                  <a:lnTo>
                    <a:pt x="93" y="89"/>
                  </a:lnTo>
                  <a:lnTo>
                    <a:pt x="94" y="89"/>
                  </a:lnTo>
                  <a:lnTo>
                    <a:pt x="95" y="89"/>
                  </a:lnTo>
                  <a:lnTo>
                    <a:pt x="96" y="88"/>
                  </a:lnTo>
                  <a:lnTo>
                    <a:pt x="93" y="89"/>
                  </a:lnTo>
                  <a:lnTo>
                    <a:pt x="89" y="90"/>
                  </a:lnTo>
                  <a:lnTo>
                    <a:pt x="86" y="91"/>
                  </a:lnTo>
                  <a:lnTo>
                    <a:pt x="83" y="91"/>
                  </a:lnTo>
                  <a:lnTo>
                    <a:pt x="79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69" y="92"/>
                  </a:lnTo>
                  <a:lnTo>
                    <a:pt x="65" y="92"/>
                  </a:lnTo>
                  <a:lnTo>
                    <a:pt x="62" y="91"/>
                  </a:lnTo>
                  <a:lnTo>
                    <a:pt x="58" y="91"/>
                  </a:lnTo>
                  <a:lnTo>
                    <a:pt x="55" y="90"/>
                  </a:lnTo>
                  <a:lnTo>
                    <a:pt x="52" y="89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2" y="85"/>
                  </a:lnTo>
                  <a:lnTo>
                    <a:pt x="39" y="84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28" y="76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21" y="69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59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8" y="50"/>
                  </a:lnTo>
                  <a:lnTo>
                    <a:pt x="7" y="47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4" y="9"/>
                  </a:lnTo>
                  <a:lnTo>
                    <a:pt x="5" y="6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</a:path>
              </a:pathLst>
            </a:custGeom>
            <a:solidFill>
              <a:srgbClr val="BA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00" name="Freeform 389"/>
            <p:cNvSpPr>
              <a:spLocks/>
            </p:cNvSpPr>
            <p:nvPr/>
          </p:nvSpPr>
          <p:spPr bwMode="auto">
            <a:xfrm>
              <a:off x="4199" y="1302"/>
              <a:ext cx="102" cy="102"/>
            </a:xfrm>
            <a:custGeom>
              <a:avLst/>
              <a:gdLst>
                <a:gd name="T0" fmla="*/ 1 w 102"/>
                <a:gd name="T1" fmla="*/ 14 h 102"/>
                <a:gd name="T2" fmla="*/ 0 w 102"/>
                <a:gd name="T3" fmla="*/ 21 h 102"/>
                <a:gd name="T4" fmla="*/ 0 w 102"/>
                <a:gd name="T5" fmla="*/ 29 h 102"/>
                <a:gd name="T6" fmla="*/ 0 w 102"/>
                <a:gd name="T7" fmla="*/ 36 h 102"/>
                <a:gd name="T8" fmla="*/ 1 w 102"/>
                <a:gd name="T9" fmla="*/ 43 h 102"/>
                <a:gd name="T10" fmla="*/ 3 w 102"/>
                <a:gd name="T11" fmla="*/ 50 h 102"/>
                <a:gd name="T12" fmla="*/ 5 w 102"/>
                <a:gd name="T13" fmla="*/ 56 h 102"/>
                <a:gd name="T14" fmla="*/ 8 w 102"/>
                <a:gd name="T15" fmla="*/ 63 h 102"/>
                <a:gd name="T16" fmla="*/ 12 w 102"/>
                <a:gd name="T17" fmla="*/ 69 h 102"/>
                <a:gd name="T18" fmla="*/ 16 w 102"/>
                <a:gd name="T19" fmla="*/ 74 h 102"/>
                <a:gd name="T20" fmla="*/ 21 w 102"/>
                <a:gd name="T21" fmla="*/ 79 h 102"/>
                <a:gd name="T22" fmla="*/ 26 w 102"/>
                <a:gd name="T23" fmla="*/ 84 h 102"/>
                <a:gd name="T24" fmla="*/ 31 w 102"/>
                <a:gd name="T25" fmla="*/ 88 h 102"/>
                <a:gd name="T26" fmla="*/ 37 w 102"/>
                <a:gd name="T27" fmla="*/ 92 h 102"/>
                <a:gd name="T28" fmla="*/ 43 w 102"/>
                <a:gd name="T29" fmla="*/ 95 h 102"/>
                <a:gd name="T30" fmla="*/ 50 w 102"/>
                <a:gd name="T31" fmla="*/ 97 h 102"/>
                <a:gd name="T32" fmla="*/ 57 w 102"/>
                <a:gd name="T33" fmla="*/ 99 h 102"/>
                <a:gd name="T34" fmla="*/ 64 w 102"/>
                <a:gd name="T35" fmla="*/ 100 h 102"/>
                <a:gd name="T36" fmla="*/ 71 w 102"/>
                <a:gd name="T37" fmla="*/ 101 h 102"/>
                <a:gd name="T38" fmla="*/ 79 w 102"/>
                <a:gd name="T39" fmla="*/ 100 h 102"/>
                <a:gd name="T40" fmla="*/ 86 w 102"/>
                <a:gd name="T41" fmla="*/ 99 h 102"/>
                <a:gd name="T42" fmla="*/ 90 w 102"/>
                <a:gd name="T43" fmla="*/ 98 h 102"/>
                <a:gd name="T44" fmla="*/ 92 w 102"/>
                <a:gd name="T45" fmla="*/ 97 h 102"/>
                <a:gd name="T46" fmla="*/ 93 w 102"/>
                <a:gd name="T47" fmla="*/ 96 h 102"/>
                <a:gd name="T48" fmla="*/ 94 w 102"/>
                <a:gd name="T49" fmla="*/ 95 h 102"/>
                <a:gd name="T50" fmla="*/ 96 w 102"/>
                <a:gd name="T51" fmla="*/ 94 h 102"/>
                <a:gd name="T52" fmla="*/ 98 w 102"/>
                <a:gd name="T53" fmla="*/ 93 h 102"/>
                <a:gd name="T54" fmla="*/ 99 w 102"/>
                <a:gd name="T55" fmla="*/ 92 h 102"/>
                <a:gd name="T56" fmla="*/ 101 w 102"/>
                <a:gd name="T57" fmla="*/ 90 h 102"/>
                <a:gd name="T58" fmla="*/ 95 w 102"/>
                <a:gd name="T59" fmla="*/ 93 h 102"/>
                <a:gd name="T60" fmla="*/ 88 w 102"/>
                <a:gd name="T61" fmla="*/ 95 h 102"/>
                <a:gd name="T62" fmla="*/ 82 w 102"/>
                <a:gd name="T63" fmla="*/ 96 h 102"/>
                <a:gd name="T64" fmla="*/ 75 w 102"/>
                <a:gd name="T65" fmla="*/ 97 h 102"/>
                <a:gd name="T66" fmla="*/ 68 w 102"/>
                <a:gd name="T67" fmla="*/ 97 h 102"/>
                <a:gd name="T68" fmla="*/ 61 w 102"/>
                <a:gd name="T69" fmla="*/ 96 h 102"/>
                <a:gd name="T70" fmla="*/ 54 w 102"/>
                <a:gd name="T71" fmla="*/ 95 h 102"/>
                <a:gd name="T72" fmla="*/ 48 w 102"/>
                <a:gd name="T73" fmla="*/ 93 h 102"/>
                <a:gd name="T74" fmla="*/ 42 w 102"/>
                <a:gd name="T75" fmla="*/ 90 h 102"/>
                <a:gd name="T76" fmla="*/ 36 w 102"/>
                <a:gd name="T77" fmla="*/ 87 h 102"/>
                <a:gd name="T78" fmla="*/ 30 w 102"/>
                <a:gd name="T79" fmla="*/ 83 h 102"/>
                <a:gd name="T80" fmla="*/ 25 w 102"/>
                <a:gd name="T81" fmla="*/ 79 h 102"/>
                <a:gd name="T82" fmla="*/ 21 w 102"/>
                <a:gd name="T83" fmla="*/ 75 h 102"/>
                <a:gd name="T84" fmla="*/ 17 w 102"/>
                <a:gd name="T85" fmla="*/ 69 h 102"/>
                <a:gd name="T86" fmla="*/ 13 w 102"/>
                <a:gd name="T87" fmla="*/ 64 h 102"/>
                <a:gd name="T88" fmla="*/ 10 w 102"/>
                <a:gd name="T89" fmla="*/ 58 h 102"/>
                <a:gd name="T90" fmla="*/ 7 w 102"/>
                <a:gd name="T91" fmla="*/ 52 h 102"/>
                <a:gd name="T92" fmla="*/ 5 w 102"/>
                <a:gd name="T93" fmla="*/ 46 h 102"/>
                <a:gd name="T94" fmla="*/ 4 w 102"/>
                <a:gd name="T95" fmla="*/ 39 h 102"/>
                <a:gd name="T96" fmla="*/ 3 w 102"/>
                <a:gd name="T97" fmla="*/ 32 h 102"/>
                <a:gd name="T98" fmla="*/ 3 w 102"/>
                <a:gd name="T99" fmla="*/ 25 h 102"/>
                <a:gd name="T100" fmla="*/ 4 w 102"/>
                <a:gd name="T101" fmla="*/ 18 h 102"/>
                <a:gd name="T102" fmla="*/ 5 w 102"/>
                <a:gd name="T103" fmla="*/ 12 h 102"/>
                <a:gd name="T104" fmla="*/ 7 w 102"/>
                <a:gd name="T105" fmla="*/ 5 h 102"/>
                <a:gd name="T106" fmla="*/ 10 w 102"/>
                <a:gd name="T107" fmla="*/ 0 h 102"/>
                <a:gd name="T108" fmla="*/ 8 w 102"/>
                <a:gd name="T109" fmla="*/ 1 h 102"/>
                <a:gd name="T110" fmla="*/ 7 w 102"/>
                <a:gd name="T111" fmla="*/ 2 h 102"/>
                <a:gd name="T112" fmla="*/ 6 w 102"/>
                <a:gd name="T113" fmla="*/ 4 h 102"/>
                <a:gd name="T114" fmla="*/ 5 w 102"/>
                <a:gd name="T115" fmla="*/ 6 h 102"/>
                <a:gd name="T116" fmla="*/ 4 w 102"/>
                <a:gd name="T117" fmla="*/ 7 h 102"/>
                <a:gd name="T118" fmla="*/ 3 w 102"/>
                <a:gd name="T119" fmla="*/ 8 h 102"/>
                <a:gd name="T120" fmla="*/ 2 w 102"/>
                <a:gd name="T121" fmla="*/ 10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102"/>
                <a:gd name="T185" fmla="*/ 102 w 102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102">
                  <a:moveTo>
                    <a:pt x="2" y="11"/>
                  </a:moveTo>
                  <a:lnTo>
                    <a:pt x="1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2" y="47"/>
                  </a:lnTo>
                  <a:lnTo>
                    <a:pt x="3" y="50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7"/>
                  </a:lnTo>
                  <a:lnTo>
                    <a:pt x="21" y="79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1" y="88"/>
                  </a:lnTo>
                  <a:lnTo>
                    <a:pt x="34" y="90"/>
                  </a:lnTo>
                  <a:lnTo>
                    <a:pt x="37" y="92"/>
                  </a:lnTo>
                  <a:lnTo>
                    <a:pt x="40" y="93"/>
                  </a:lnTo>
                  <a:lnTo>
                    <a:pt x="43" y="95"/>
                  </a:lnTo>
                  <a:lnTo>
                    <a:pt x="47" y="96"/>
                  </a:lnTo>
                  <a:lnTo>
                    <a:pt x="50" y="97"/>
                  </a:lnTo>
                  <a:lnTo>
                    <a:pt x="53" y="98"/>
                  </a:lnTo>
                  <a:lnTo>
                    <a:pt x="57" y="99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8" y="100"/>
                  </a:lnTo>
                  <a:lnTo>
                    <a:pt x="71" y="101"/>
                  </a:lnTo>
                  <a:lnTo>
                    <a:pt x="75" y="100"/>
                  </a:lnTo>
                  <a:lnTo>
                    <a:pt x="79" y="100"/>
                  </a:lnTo>
                  <a:lnTo>
                    <a:pt x="82" y="100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0" y="98"/>
                  </a:lnTo>
                  <a:lnTo>
                    <a:pt x="91" y="97"/>
                  </a:lnTo>
                  <a:lnTo>
                    <a:pt x="92" y="97"/>
                  </a:lnTo>
                  <a:lnTo>
                    <a:pt x="92" y="96"/>
                  </a:lnTo>
                  <a:lnTo>
                    <a:pt x="93" y="96"/>
                  </a:lnTo>
                  <a:lnTo>
                    <a:pt x="94" y="96"/>
                  </a:lnTo>
                  <a:lnTo>
                    <a:pt x="94" y="95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93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100" y="91"/>
                  </a:lnTo>
                  <a:lnTo>
                    <a:pt x="101" y="90"/>
                  </a:lnTo>
                  <a:lnTo>
                    <a:pt x="98" y="92"/>
                  </a:lnTo>
                  <a:lnTo>
                    <a:pt x="95" y="93"/>
                  </a:lnTo>
                  <a:lnTo>
                    <a:pt x="92" y="94"/>
                  </a:lnTo>
                  <a:lnTo>
                    <a:pt x="88" y="95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78" y="97"/>
                  </a:lnTo>
                  <a:lnTo>
                    <a:pt x="75" y="97"/>
                  </a:lnTo>
                  <a:lnTo>
                    <a:pt x="71" y="97"/>
                  </a:lnTo>
                  <a:lnTo>
                    <a:pt x="68" y="97"/>
                  </a:lnTo>
                  <a:lnTo>
                    <a:pt x="64" y="97"/>
                  </a:lnTo>
                  <a:lnTo>
                    <a:pt x="61" y="96"/>
                  </a:lnTo>
                  <a:lnTo>
                    <a:pt x="58" y="96"/>
                  </a:lnTo>
                  <a:lnTo>
                    <a:pt x="54" y="95"/>
                  </a:lnTo>
                  <a:lnTo>
                    <a:pt x="51" y="94"/>
                  </a:lnTo>
                  <a:lnTo>
                    <a:pt x="48" y="93"/>
                  </a:lnTo>
                  <a:lnTo>
                    <a:pt x="45" y="92"/>
                  </a:lnTo>
                  <a:lnTo>
                    <a:pt x="42" y="90"/>
                  </a:lnTo>
                  <a:lnTo>
                    <a:pt x="39" y="89"/>
                  </a:lnTo>
                  <a:lnTo>
                    <a:pt x="36" y="87"/>
                  </a:lnTo>
                  <a:lnTo>
                    <a:pt x="33" y="85"/>
                  </a:lnTo>
                  <a:lnTo>
                    <a:pt x="30" y="83"/>
                  </a:lnTo>
                  <a:lnTo>
                    <a:pt x="28" y="81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1" y="75"/>
                  </a:lnTo>
                  <a:lnTo>
                    <a:pt x="19" y="72"/>
                  </a:lnTo>
                  <a:lnTo>
                    <a:pt x="17" y="69"/>
                  </a:lnTo>
                  <a:lnTo>
                    <a:pt x="15" y="67"/>
                  </a:lnTo>
                  <a:lnTo>
                    <a:pt x="13" y="64"/>
                  </a:lnTo>
                  <a:lnTo>
                    <a:pt x="11" y="61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7" y="52"/>
                  </a:lnTo>
                  <a:lnTo>
                    <a:pt x="6" y="49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6" y="8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</a:path>
              </a:pathLst>
            </a:custGeom>
            <a:solidFill>
              <a:srgbClr val="B0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01" name="Freeform 390"/>
            <p:cNvSpPr>
              <a:spLocks/>
            </p:cNvSpPr>
            <p:nvPr/>
          </p:nvSpPr>
          <p:spPr bwMode="auto">
            <a:xfrm>
              <a:off x="4201" y="1298"/>
              <a:ext cx="104" cy="104"/>
            </a:xfrm>
            <a:custGeom>
              <a:avLst/>
              <a:gdLst>
                <a:gd name="T0" fmla="*/ 3 w 104"/>
                <a:gd name="T1" fmla="*/ 12 h 104"/>
                <a:gd name="T2" fmla="*/ 1 w 104"/>
                <a:gd name="T3" fmla="*/ 19 h 104"/>
                <a:gd name="T4" fmla="*/ 0 w 104"/>
                <a:gd name="T5" fmla="*/ 26 h 104"/>
                <a:gd name="T6" fmla="*/ 0 w 104"/>
                <a:gd name="T7" fmla="*/ 33 h 104"/>
                <a:gd name="T8" fmla="*/ 0 w 104"/>
                <a:gd name="T9" fmla="*/ 40 h 104"/>
                <a:gd name="T10" fmla="*/ 1 w 104"/>
                <a:gd name="T11" fmla="*/ 47 h 104"/>
                <a:gd name="T12" fmla="*/ 3 w 104"/>
                <a:gd name="T13" fmla="*/ 54 h 104"/>
                <a:gd name="T14" fmla="*/ 5 w 104"/>
                <a:gd name="T15" fmla="*/ 60 h 104"/>
                <a:gd name="T16" fmla="*/ 8 w 104"/>
                <a:gd name="T17" fmla="*/ 66 h 104"/>
                <a:gd name="T18" fmla="*/ 11 w 104"/>
                <a:gd name="T19" fmla="*/ 72 h 104"/>
                <a:gd name="T20" fmla="*/ 15 w 104"/>
                <a:gd name="T21" fmla="*/ 77 h 104"/>
                <a:gd name="T22" fmla="*/ 20 w 104"/>
                <a:gd name="T23" fmla="*/ 82 h 104"/>
                <a:gd name="T24" fmla="*/ 25 w 104"/>
                <a:gd name="T25" fmla="*/ 87 h 104"/>
                <a:gd name="T26" fmla="*/ 30 w 104"/>
                <a:gd name="T27" fmla="*/ 91 h 104"/>
                <a:gd name="T28" fmla="*/ 36 w 104"/>
                <a:gd name="T29" fmla="*/ 94 h 104"/>
                <a:gd name="T30" fmla="*/ 42 w 104"/>
                <a:gd name="T31" fmla="*/ 97 h 104"/>
                <a:gd name="T32" fmla="*/ 48 w 104"/>
                <a:gd name="T33" fmla="*/ 99 h 104"/>
                <a:gd name="T34" fmla="*/ 55 w 104"/>
                <a:gd name="T35" fmla="*/ 101 h 104"/>
                <a:gd name="T36" fmla="*/ 62 w 104"/>
                <a:gd name="T37" fmla="*/ 102 h 104"/>
                <a:gd name="T38" fmla="*/ 69 w 104"/>
                <a:gd name="T39" fmla="*/ 103 h 104"/>
                <a:gd name="T40" fmla="*/ 76 w 104"/>
                <a:gd name="T41" fmla="*/ 102 h 104"/>
                <a:gd name="T42" fmla="*/ 83 w 104"/>
                <a:gd name="T43" fmla="*/ 101 h 104"/>
                <a:gd name="T44" fmla="*/ 90 w 104"/>
                <a:gd name="T45" fmla="*/ 99 h 104"/>
                <a:gd name="T46" fmla="*/ 94 w 104"/>
                <a:gd name="T47" fmla="*/ 97 h 104"/>
                <a:gd name="T48" fmla="*/ 96 w 104"/>
                <a:gd name="T49" fmla="*/ 96 h 104"/>
                <a:gd name="T50" fmla="*/ 98 w 104"/>
                <a:gd name="T51" fmla="*/ 94 h 104"/>
                <a:gd name="T52" fmla="*/ 100 w 104"/>
                <a:gd name="T53" fmla="*/ 93 h 104"/>
                <a:gd name="T54" fmla="*/ 101 w 104"/>
                <a:gd name="T55" fmla="*/ 92 h 104"/>
                <a:gd name="T56" fmla="*/ 102 w 104"/>
                <a:gd name="T57" fmla="*/ 91 h 104"/>
                <a:gd name="T58" fmla="*/ 101 w 104"/>
                <a:gd name="T59" fmla="*/ 91 h 104"/>
                <a:gd name="T60" fmla="*/ 95 w 104"/>
                <a:gd name="T61" fmla="*/ 94 h 104"/>
                <a:gd name="T62" fmla="*/ 89 w 104"/>
                <a:gd name="T63" fmla="*/ 96 h 104"/>
                <a:gd name="T64" fmla="*/ 82 w 104"/>
                <a:gd name="T65" fmla="*/ 98 h 104"/>
                <a:gd name="T66" fmla="*/ 76 w 104"/>
                <a:gd name="T67" fmla="*/ 99 h 104"/>
                <a:gd name="T68" fmla="*/ 69 w 104"/>
                <a:gd name="T69" fmla="*/ 99 h 104"/>
                <a:gd name="T70" fmla="*/ 62 w 104"/>
                <a:gd name="T71" fmla="*/ 99 h 104"/>
                <a:gd name="T72" fmla="*/ 56 w 104"/>
                <a:gd name="T73" fmla="*/ 98 h 104"/>
                <a:gd name="T74" fmla="*/ 49 w 104"/>
                <a:gd name="T75" fmla="*/ 96 h 104"/>
                <a:gd name="T76" fmla="*/ 43 w 104"/>
                <a:gd name="T77" fmla="*/ 94 h 104"/>
                <a:gd name="T78" fmla="*/ 37 w 104"/>
                <a:gd name="T79" fmla="*/ 91 h 104"/>
                <a:gd name="T80" fmla="*/ 32 w 104"/>
                <a:gd name="T81" fmla="*/ 88 h 104"/>
                <a:gd name="T82" fmla="*/ 27 w 104"/>
                <a:gd name="T83" fmla="*/ 84 h 104"/>
                <a:gd name="T84" fmla="*/ 22 w 104"/>
                <a:gd name="T85" fmla="*/ 80 h 104"/>
                <a:gd name="T86" fmla="*/ 18 w 104"/>
                <a:gd name="T87" fmla="*/ 75 h 104"/>
                <a:gd name="T88" fmla="*/ 14 w 104"/>
                <a:gd name="T89" fmla="*/ 70 h 104"/>
                <a:gd name="T90" fmla="*/ 11 w 104"/>
                <a:gd name="T91" fmla="*/ 64 h 104"/>
                <a:gd name="T92" fmla="*/ 8 w 104"/>
                <a:gd name="T93" fmla="*/ 59 h 104"/>
                <a:gd name="T94" fmla="*/ 6 w 104"/>
                <a:gd name="T95" fmla="*/ 53 h 104"/>
                <a:gd name="T96" fmla="*/ 4 w 104"/>
                <a:gd name="T97" fmla="*/ 46 h 104"/>
                <a:gd name="T98" fmla="*/ 3 w 104"/>
                <a:gd name="T99" fmla="*/ 40 h 104"/>
                <a:gd name="T100" fmla="*/ 3 w 104"/>
                <a:gd name="T101" fmla="*/ 33 h 104"/>
                <a:gd name="T102" fmla="*/ 3 w 104"/>
                <a:gd name="T103" fmla="*/ 26 h 104"/>
                <a:gd name="T104" fmla="*/ 4 w 104"/>
                <a:gd name="T105" fmla="*/ 20 h 104"/>
                <a:gd name="T106" fmla="*/ 6 w 104"/>
                <a:gd name="T107" fmla="*/ 13 h 104"/>
                <a:gd name="T108" fmla="*/ 8 w 104"/>
                <a:gd name="T109" fmla="*/ 7 h 104"/>
                <a:gd name="T110" fmla="*/ 11 w 104"/>
                <a:gd name="T111" fmla="*/ 1 h 104"/>
                <a:gd name="T112" fmla="*/ 11 w 104"/>
                <a:gd name="T113" fmla="*/ 0 h 104"/>
                <a:gd name="T114" fmla="*/ 10 w 104"/>
                <a:gd name="T115" fmla="*/ 1 h 104"/>
                <a:gd name="T116" fmla="*/ 9 w 104"/>
                <a:gd name="T117" fmla="*/ 2 h 104"/>
                <a:gd name="T118" fmla="*/ 8 w 104"/>
                <a:gd name="T119" fmla="*/ 3 h 104"/>
                <a:gd name="T120" fmla="*/ 7 w 104"/>
                <a:gd name="T121" fmla="*/ 5 h 104"/>
                <a:gd name="T122" fmla="*/ 5 w 104"/>
                <a:gd name="T123" fmla="*/ 7 h 104"/>
                <a:gd name="T124" fmla="*/ 4 w 104"/>
                <a:gd name="T125" fmla="*/ 9 h 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04"/>
                <a:gd name="T191" fmla="*/ 104 w 104"/>
                <a:gd name="T192" fmla="*/ 104 h 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04">
                  <a:moveTo>
                    <a:pt x="4" y="9"/>
                  </a:move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3" y="54"/>
                  </a:lnTo>
                  <a:lnTo>
                    <a:pt x="4" y="57"/>
                  </a:lnTo>
                  <a:lnTo>
                    <a:pt x="5" y="60"/>
                  </a:lnTo>
                  <a:lnTo>
                    <a:pt x="6" y="63"/>
                  </a:lnTo>
                  <a:lnTo>
                    <a:pt x="8" y="66"/>
                  </a:lnTo>
                  <a:lnTo>
                    <a:pt x="9" y="69"/>
                  </a:lnTo>
                  <a:lnTo>
                    <a:pt x="11" y="72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7"/>
                  </a:lnTo>
                  <a:lnTo>
                    <a:pt x="27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96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48" y="99"/>
                  </a:lnTo>
                  <a:lnTo>
                    <a:pt x="52" y="100"/>
                  </a:lnTo>
                  <a:lnTo>
                    <a:pt x="55" y="101"/>
                  </a:lnTo>
                  <a:lnTo>
                    <a:pt x="58" y="102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9" y="103"/>
                  </a:lnTo>
                  <a:lnTo>
                    <a:pt x="73" y="103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3" y="101"/>
                  </a:lnTo>
                  <a:lnTo>
                    <a:pt x="86" y="100"/>
                  </a:lnTo>
                  <a:lnTo>
                    <a:pt x="90" y="99"/>
                  </a:lnTo>
                  <a:lnTo>
                    <a:pt x="93" y="98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94"/>
                  </a:lnTo>
                  <a:lnTo>
                    <a:pt x="99" y="93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1" y="92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0"/>
                  </a:lnTo>
                  <a:lnTo>
                    <a:pt x="101" y="91"/>
                  </a:lnTo>
                  <a:lnTo>
                    <a:pt x="98" y="93"/>
                  </a:lnTo>
                  <a:lnTo>
                    <a:pt x="95" y="94"/>
                  </a:lnTo>
                  <a:lnTo>
                    <a:pt x="92" y="95"/>
                  </a:lnTo>
                  <a:lnTo>
                    <a:pt x="89" y="96"/>
                  </a:lnTo>
                  <a:lnTo>
                    <a:pt x="86" y="97"/>
                  </a:lnTo>
                  <a:lnTo>
                    <a:pt x="82" y="98"/>
                  </a:lnTo>
                  <a:lnTo>
                    <a:pt x="79" y="98"/>
                  </a:lnTo>
                  <a:lnTo>
                    <a:pt x="76" y="99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2" y="99"/>
                  </a:lnTo>
                  <a:lnTo>
                    <a:pt x="59" y="98"/>
                  </a:lnTo>
                  <a:lnTo>
                    <a:pt x="56" y="98"/>
                  </a:lnTo>
                  <a:lnTo>
                    <a:pt x="52" y="97"/>
                  </a:lnTo>
                  <a:lnTo>
                    <a:pt x="49" y="96"/>
                  </a:lnTo>
                  <a:lnTo>
                    <a:pt x="46" y="95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37" y="91"/>
                  </a:lnTo>
                  <a:lnTo>
                    <a:pt x="35" y="89"/>
                  </a:lnTo>
                  <a:lnTo>
                    <a:pt x="32" y="88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6" y="72"/>
                  </a:lnTo>
                  <a:lnTo>
                    <a:pt x="14" y="70"/>
                  </a:lnTo>
                  <a:lnTo>
                    <a:pt x="13" y="67"/>
                  </a:lnTo>
                  <a:lnTo>
                    <a:pt x="11" y="64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5" y="17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8" y="7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</a:path>
              </a:pathLst>
            </a:custGeom>
            <a:solidFill>
              <a:srgbClr val="A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02" name="Freeform 391"/>
            <p:cNvSpPr>
              <a:spLocks/>
            </p:cNvSpPr>
            <p:nvPr/>
          </p:nvSpPr>
          <p:spPr bwMode="auto">
            <a:xfrm>
              <a:off x="4204" y="1293"/>
              <a:ext cx="106" cy="106"/>
            </a:xfrm>
            <a:custGeom>
              <a:avLst/>
              <a:gdLst>
                <a:gd name="T0" fmla="*/ 4 w 106"/>
                <a:gd name="T1" fmla="*/ 14 h 106"/>
                <a:gd name="T2" fmla="*/ 1 w 106"/>
                <a:gd name="T3" fmla="*/ 23 h 106"/>
                <a:gd name="T4" fmla="*/ 0 w 106"/>
                <a:gd name="T5" fmla="*/ 34 h 106"/>
                <a:gd name="T6" fmla="*/ 0 w 106"/>
                <a:gd name="T7" fmla="*/ 44 h 106"/>
                <a:gd name="T8" fmla="*/ 2 w 106"/>
                <a:gd name="T9" fmla="*/ 54 h 106"/>
                <a:gd name="T10" fmla="*/ 5 w 106"/>
                <a:gd name="T11" fmla="*/ 63 h 106"/>
                <a:gd name="T12" fmla="*/ 9 w 106"/>
                <a:gd name="T13" fmla="*/ 72 h 106"/>
                <a:gd name="T14" fmla="*/ 15 w 106"/>
                <a:gd name="T15" fmla="*/ 80 h 106"/>
                <a:gd name="T16" fmla="*/ 22 w 106"/>
                <a:gd name="T17" fmla="*/ 87 h 106"/>
                <a:gd name="T18" fmla="*/ 29 w 106"/>
                <a:gd name="T19" fmla="*/ 93 h 106"/>
                <a:gd name="T20" fmla="*/ 38 w 106"/>
                <a:gd name="T21" fmla="*/ 98 h 106"/>
                <a:gd name="T22" fmla="*/ 47 w 106"/>
                <a:gd name="T23" fmla="*/ 101 h 106"/>
                <a:gd name="T24" fmla="*/ 57 w 106"/>
                <a:gd name="T25" fmla="*/ 104 h 106"/>
                <a:gd name="T26" fmla="*/ 67 w 106"/>
                <a:gd name="T27" fmla="*/ 105 h 106"/>
                <a:gd name="T28" fmla="*/ 77 w 106"/>
                <a:gd name="T29" fmla="*/ 104 h 106"/>
                <a:gd name="T30" fmla="*/ 87 w 106"/>
                <a:gd name="T31" fmla="*/ 101 h 106"/>
                <a:gd name="T32" fmla="*/ 96 w 106"/>
                <a:gd name="T33" fmla="*/ 98 h 106"/>
                <a:gd name="T34" fmla="*/ 98 w 106"/>
                <a:gd name="T35" fmla="*/ 96 h 106"/>
                <a:gd name="T36" fmla="*/ 101 w 106"/>
                <a:gd name="T37" fmla="*/ 93 h 106"/>
                <a:gd name="T38" fmla="*/ 104 w 106"/>
                <a:gd name="T39" fmla="*/ 90 h 106"/>
                <a:gd name="T40" fmla="*/ 100 w 106"/>
                <a:gd name="T41" fmla="*/ 92 h 106"/>
                <a:gd name="T42" fmla="*/ 92 w 106"/>
                <a:gd name="T43" fmla="*/ 96 h 106"/>
                <a:gd name="T44" fmla="*/ 83 w 106"/>
                <a:gd name="T45" fmla="*/ 99 h 106"/>
                <a:gd name="T46" fmla="*/ 74 w 106"/>
                <a:gd name="T47" fmla="*/ 101 h 106"/>
                <a:gd name="T48" fmla="*/ 64 w 106"/>
                <a:gd name="T49" fmla="*/ 101 h 106"/>
                <a:gd name="T50" fmla="*/ 54 w 106"/>
                <a:gd name="T51" fmla="*/ 100 h 106"/>
                <a:gd name="T52" fmla="*/ 45 w 106"/>
                <a:gd name="T53" fmla="*/ 97 h 106"/>
                <a:gd name="T54" fmla="*/ 37 w 106"/>
                <a:gd name="T55" fmla="*/ 93 h 106"/>
                <a:gd name="T56" fmla="*/ 29 w 106"/>
                <a:gd name="T57" fmla="*/ 88 h 106"/>
                <a:gd name="T58" fmla="*/ 22 w 106"/>
                <a:gd name="T59" fmla="*/ 82 h 106"/>
                <a:gd name="T60" fmla="*/ 16 w 106"/>
                <a:gd name="T61" fmla="*/ 75 h 106"/>
                <a:gd name="T62" fmla="*/ 11 w 106"/>
                <a:gd name="T63" fmla="*/ 68 h 106"/>
                <a:gd name="T64" fmla="*/ 7 w 106"/>
                <a:gd name="T65" fmla="*/ 59 h 106"/>
                <a:gd name="T66" fmla="*/ 4 w 106"/>
                <a:gd name="T67" fmla="*/ 50 h 106"/>
                <a:gd name="T68" fmla="*/ 3 w 106"/>
                <a:gd name="T69" fmla="*/ 40 h 106"/>
                <a:gd name="T70" fmla="*/ 3 w 106"/>
                <a:gd name="T71" fmla="*/ 30 h 106"/>
                <a:gd name="T72" fmla="*/ 5 w 106"/>
                <a:gd name="T73" fmla="*/ 21 h 106"/>
                <a:gd name="T74" fmla="*/ 8 w 106"/>
                <a:gd name="T75" fmla="*/ 12 h 106"/>
                <a:gd name="T76" fmla="*/ 12 w 106"/>
                <a:gd name="T77" fmla="*/ 4 h 106"/>
                <a:gd name="T78" fmla="*/ 14 w 106"/>
                <a:gd name="T79" fmla="*/ 0 h 106"/>
                <a:gd name="T80" fmla="*/ 11 w 106"/>
                <a:gd name="T81" fmla="*/ 3 h 106"/>
                <a:gd name="T82" fmla="*/ 8 w 106"/>
                <a:gd name="T83" fmla="*/ 6 h 106"/>
                <a:gd name="T84" fmla="*/ 6 w 106"/>
                <a:gd name="T85" fmla="*/ 8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106"/>
                <a:gd name="T131" fmla="*/ 106 w 106"/>
                <a:gd name="T132" fmla="*/ 106 h 1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106">
                  <a:moveTo>
                    <a:pt x="6" y="8"/>
                  </a:moveTo>
                  <a:lnTo>
                    <a:pt x="5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4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5" y="63"/>
                  </a:lnTo>
                  <a:lnTo>
                    <a:pt x="6" y="66"/>
                  </a:lnTo>
                  <a:lnTo>
                    <a:pt x="8" y="69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2" y="87"/>
                  </a:lnTo>
                  <a:lnTo>
                    <a:pt x="24" y="89"/>
                  </a:lnTo>
                  <a:lnTo>
                    <a:pt x="27" y="91"/>
                  </a:lnTo>
                  <a:lnTo>
                    <a:pt x="29" y="93"/>
                  </a:lnTo>
                  <a:lnTo>
                    <a:pt x="32" y="95"/>
                  </a:lnTo>
                  <a:lnTo>
                    <a:pt x="35" y="96"/>
                  </a:lnTo>
                  <a:lnTo>
                    <a:pt x="38" y="98"/>
                  </a:lnTo>
                  <a:lnTo>
                    <a:pt x="41" y="99"/>
                  </a:lnTo>
                  <a:lnTo>
                    <a:pt x="44" y="100"/>
                  </a:lnTo>
                  <a:lnTo>
                    <a:pt x="47" y="101"/>
                  </a:lnTo>
                  <a:lnTo>
                    <a:pt x="50" y="102"/>
                  </a:lnTo>
                  <a:lnTo>
                    <a:pt x="53" y="103"/>
                  </a:lnTo>
                  <a:lnTo>
                    <a:pt x="57" y="104"/>
                  </a:lnTo>
                  <a:lnTo>
                    <a:pt x="60" y="104"/>
                  </a:lnTo>
                  <a:lnTo>
                    <a:pt x="64" y="104"/>
                  </a:lnTo>
                  <a:lnTo>
                    <a:pt x="67" y="105"/>
                  </a:lnTo>
                  <a:lnTo>
                    <a:pt x="71" y="104"/>
                  </a:lnTo>
                  <a:lnTo>
                    <a:pt x="74" y="104"/>
                  </a:lnTo>
                  <a:lnTo>
                    <a:pt x="77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91"/>
                  </a:lnTo>
                  <a:lnTo>
                    <a:pt x="104" y="90"/>
                  </a:lnTo>
                  <a:lnTo>
                    <a:pt x="105" y="89"/>
                  </a:lnTo>
                  <a:lnTo>
                    <a:pt x="103" y="90"/>
                  </a:lnTo>
                  <a:lnTo>
                    <a:pt x="100" y="92"/>
                  </a:lnTo>
                  <a:lnTo>
                    <a:pt x="98" y="93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4" y="101"/>
                  </a:lnTo>
                  <a:lnTo>
                    <a:pt x="60" y="101"/>
                  </a:lnTo>
                  <a:lnTo>
                    <a:pt x="57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8" y="98"/>
                  </a:lnTo>
                  <a:lnTo>
                    <a:pt x="45" y="97"/>
                  </a:lnTo>
                  <a:lnTo>
                    <a:pt x="42" y="96"/>
                  </a:lnTo>
                  <a:lnTo>
                    <a:pt x="39" y="95"/>
                  </a:lnTo>
                  <a:lnTo>
                    <a:pt x="37" y="93"/>
                  </a:lnTo>
                  <a:lnTo>
                    <a:pt x="34" y="92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2" y="70"/>
                  </a:lnTo>
                  <a:lnTo>
                    <a:pt x="11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59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4" y="50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5" y="21"/>
                  </a:lnTo>
                  <a:lnTo>
                    <a:pt x="6" y="18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</a:path>
              </a:pathLst>
            </a:custGeom>
            <a:solidFill>
              <a:srgbClr val="9E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03" name="Freeform 392"/>
            <p:cNvSpPr>
              <a:spLocks/>
            </p:cNvSpPr>
            <p:nvPr/>
          </p:nvSpPr>
          <p:spPr bwMode="auto">
            <a:xfrm>
              <a:off x="4205" y="1291"/>
              <a:ext cx="107" cy="107"/>
            </a:xfrm>
            <a:custGeom>
              <a:avLst/>
              <a:gdLst>
                <a:gd name="T0" fmla="*/ 6 w 107"/>
                <a:gd name="T1" fmla="*/ 12 h 107"/>
                <a:gd name="T2" fmla="*/ 3 w 107"/>
                <a:gd name="T3" fmla="*/ 21 h 107"/>
                <a:gd name="T4" fmla="*/ 0 w 107"/>
                <a:gd name="T5" fmla="*/ 30 h 107"/>
                <a:gd name="T6" fmla="*/ 0 w 107"/>
                <a:gd name="T7" fmla="*/ 40 h 107"/>
                <a:gd name="T8" fmla="*/ 0 w 107"/>
                <a:gd name="T9" fmla="*/ 50 h 107"/>
                <a:gd name="T10" fmla="*/ 3 w 107"/>
                <a:gd name="T11" fmla="*/ 60 h 107"/>
                <a:gd name="T12" fmla="*/ 6 w 107"/>
                <a:gd name="T13" fmla="*/ 68 h 107"/>
                <a:gd name="T14" fmla="*/ 11 w 107"/>
                <a:gd name="T15" fmla="*/ 77 h 107"/>
                <a:gd name="T16" fmla="*/ 17 w 107"/>
                <a:gd name="T17" fmla="*/ 84 h 107"/>
                <a:gd name="T18" fmla="*/ 23 w 107"/>
                <a:gd name="T19" fmla="*/ 91 h 107"/>
                <a:gd name="T20" fmla="*/ 31 w 107"/>
                <a:gd name="T21" fmla="*/ 96 h 107"/>
                <a:gd name="T22" fmla="*/ 39 w 107"/>
                <a:gd name="T23" fmla="*/ 100 h 107"/>
                <a:gd name="T24" fmla="*/ 48 w 107"/>
                <a:gd name="T25" fmla="*/ 103 h 107"/>
                <a:gd name="T26" fmla="*/ 58 w 107"/>
                <a:gd name="T27" fmla="*/ 105 h 107"/>
                <a:gd name="T28" fmla="*/ 68 w 107"/>
                <a:gd name="T29" fmla="*/ 105 h 107"/>
                <a:gd name="T30" fmla="*/ 78 w 107"/>
                <a:gd name="T31" fmla="*/ 104 h 107"/>
                <a:gd name="T32" fmla="*/ 87 w 107"/>
                <a:gd name="T33" fmla="*/ 101 h 107"/>
                <a:gd name="T34" fmla="*/ 96 w 107"/>
                <a:gd name="T35" fmla="*/ 98 h 107"/>
                <a:gd name="T36" fmla="*/ 100 w 107"/>
                <a:gd name="T37" fmla="*/ 94 h 107"/>
                <a:gd name="T38" fmla="*/ 101 w 107"/>
                <a:gd name="T39" fmla="*/ 92 h 107"/>
                <a:gd name="T40" fmla="*/ 103 w 107"/>
                <a:gd name="T41" fmla="*/ 91 h 107"/>
                <a:gd name="T42" fmla="*/ 105 w 107"/>
                <a:gd name="T43" fmla="*/ 88 h 107"/>
                <a:gd name="T44" fmla="*/ 104 w 107"/>
                <a:gd name="T45" fmla="*/ 88 h 107"/>
                <a:gd name="T46" fmla="*/ 97 w 107"/>
                <a:gd name="T47" fmla="*/ 93 h 107"/>
                <a:gd name="T48" fmla="*/ 89 w 107"/>
                <a:gd name="T49" fmla="*/ 97 h 107"/>
                <a:gd name="T50" fmla="*/ 80 w 107"/>
                <a:gd name="T51" fmla="*/ 100 h 107"/>
                <a:gd name="T52" fmla="*/ 71 w 107"/>
                <a:gd name="T53" fmla="*/ 102 h 107"/>
                <a:gd name="T54" fmla="*/ 62 w 107"/>
                <a:gd name="T55" fmla="*/ 102 h 107"/>
                <a:gd name="T56" fmla="*/ 52 w 107"/>
                <a:gd name="T57" fmla="*/ 101 h 107"/>
                <a:gd name="T58" fmla="*/ 44 w 107"/>
                <a:gd name="T59" fmla="*/ 98 h 107"/>
                <a:gd name="T60" fmla="*/ 35 w 107"/>
                <a:gd name="T61" fmla="*/ 95 h 107"/>
                <a:gd name="T62" fmla="*/ 28 w 107"/>
                <a:gd name="T63" fmla="*/ 90 h 107"/>
                <a:gd name="T64" fmla="*/ 21 w 107"/>
                <a:gd name="T65" fmla="*/ 84 h 107"/>
                <a:gd name="T66" fmla="*/ 15 w 107"/>
                <a:gd name="T67" fmla="*/ 77 h 107"/>
                <a:gd name="T68" fmla="*/ 10 w 107"/>
                <a:gd name="T69" fmla="*/ 70 h 107"/>
                <a:gd name="T70" fmla="*/ 7 w 107"/>
                <a:gd name="T71" fmla="*/ 61 h 107"/>
                <a:gd name="T72" fmla="*/ 4 w 107"/>
                <a:gd name="T73" fmla="*/ 53 h 107"/>
                <a:gd name="T74" fmla="*/ 3 w 107"/>
                <a:gd name="T75" fmla="*/ 43 h 107"/>
                <a:gd name="T76" fmla="*/ 3 w 107"/>
                <a:gd name="T77" fmla="*/ 34 h 107"/>
                <a:gd name="T78" fmla="*/ 5 w 107"/>
                <a:gd name="T79" fmla="*/ 25 h 107"/>
                <a:gd name="T80" fmla="*/ 8 w 107"/>
                <a:gd name="T81" fmla="*/ 16 h 107"/>
                <a:gd name="T82" fmla="*/ 12 w 107"/>
                <a:gd name="T83" fmla="*/ 8 h 107"/>
                <a:gd name="T84" fmla="*/ 17 w 107"/>
                <a:gd name="T85" fmla="*/ 1 h 107"/>
                <a:gd name="T86" fmla="*/ 16 w 107"/>
                <a:gd name="T87" fmla="*/ 1 h 107"/>
                <a:gd name="T88" fmla="*/ 14 w 107"/>
                <a:gd name="T89" fmla="*/ 3 h 107"/>
                <a:gd name="T90" fmla="*/ 12 w 107"/>
                <a:gd name="T91" fmla="*/ 4 h 107"/>
                <a:gd name="T92" fmla="*/ 10 w 107"/>
                <a:gd name="T93" fmla="*/ 6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107"/>
                <a:gd name="T143" fmla="*/ 107 w 107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107">
                  <a:moveTo>
                    <a:pt x="9" y="7"/>
                  </a:moveTo>
                  <a:lnTo>
                    <a:pt x="8" y="9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4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28" y="94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9" y="100"/>
                  </a:lnTo>
                  <a:lnTo>
                    <a:pt x="42" y="101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2" y="104"/>
                  </a:lnTo>
                  <a:lnTo>
                    <a:pt x="55" y="105"/>
                  </a:lnTo>
                  <a:lnTo>
                    <a:pt x="58" y="105"/>
                  </a:lnTo>
                  <a:lnTo>
                    <a:pt x="61" y="105"/>
                  </a:lnTo>
                  <a:lnTo>
                    <a:pt x="65" y="106"/>
                  </a:lnTo>
                  <a:lnTo>
                    <a:pt x="68" y="105"/>
                  </a:lnTo>
                  <a:lnTo>
                    <a:pt x="71" y="105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1" y="93"/>
                  </a:lnTo>
                  <a:lnTo>
                    <a:pt x="101" y="92"/>
                  </a:lnTo>
                  <a:lnTo>
                    <a:pt x="102" y="92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3" y="90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99" y="91"/>
                  </a:lnTo>
                  <a:lnTo>
                    <a:pt x="97" y="93"/>
                  </a:lnTo>
                  <a:lnTo>
                    <a:pt x="94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1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2" y="102"/>
                  </a:lnTo>
                  <a:lnTo>
                    <a:pt x="58" y="102"/>
                  </a:lnTo>
                  <a:lnTo>
                    <a:pt x="55" y="101"/>
                  </a:lnTo>
                  <a:lnTo>
                    <a:pt x="52" y="101"/>
                  </a:lnTo>
                  <a:lnTo>
                    <a:pt x="49" y="100"/>
                  </a:lnTo>
                  <a:lnTo>
                    <a:pt x="46" y="99"/>
                  </a:lnTo>
                  <a:lnTo>
                    <a:pt x="44" y="98"/>
                  </a:lnTo>
                  <a:lnTo>
                    <a:pt x="41" y="97"/>
                  </a:lnTo>
                  <a:lnTo>
                    <a:pt x="38" y="96"/>
                  </a:lnTo>
                  <a:lnTo>
                    <a:pt x="35" y="95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8" y="90"/>
                  </a:lnTo>
                  <a:lnTo>
                    <a:pt x="25" y="88"/>
                  </a:lnTo>
                  <a:lnTo>
                    <a:pt x="23" y="86"/>
                  </a:lnTo>
                  <a:lnTo>
                    <a:pt x="21" y="84"/>
                  </a:lnTo>
                  <a:lnTo>
                    <a:pt x="19" y="82"/>
                  </a:lnTo>
                  <a:lnTo>
                    <a:pt x="17" y="79"/>
                  </a:lnTo>
                  <a:lnTo>
                    <a:pt x="15" y="77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9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6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5" y="25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</a:path>
              </a:pathLst>
            </a:custGeom>
            <a:solidFill>
              <a:srgbClr val="A3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04" name="Freeform 393"/>
            <p:cNvSpPr>
              <a:spLocks/>
            </p:cNvSpPr>
            <p:nvPr/>
          </p:nvSpPr>
          <p:spPr bwMode="auto">
            <a:xfrm>
              <a:off x="4206" y="1287"/>
              <a:ext cx="110" cy="110"/>
            </a:xfrm>
            <a:custGeom>
              <a:avLst/>
              <a:gdLst>
                <a:gd name="T0" fmla="*/ 9 w 110"/>
                <a:gd name="T1" fmla="*/ 11 h 110"/>
                <a:gd name="T2" fmla="*/ 5 w 110"/>
                <a:gd name="T3" fmla="*/ 19 h 110"/>
                <a:gd name="T4" fmla="*/ 1 w 110"/>
                <a:gd name="T5" fmla="*/ 28 h 110"/>
                <a:gd name="T6" fmla="*/ 0 w 110"/>
                <a:gd name="T7" fmla="*/ 37 h 110"/>
                <a:gd name="T8" fmla="*/ 0 w 110"/>
                <a:gd name="T9" fmla="*/ 47 h 110"/>
                <a:gd name="T10" fmla="*/ 1 w 110"/>
                <a:gd name="T11" fmla="*/ 57 h 110"/>
                <a:gd name="T12" fmla="*/ 3 w 110"/>
                <a:gd name="T13" fmla="*/ 66 h 110"/>
                <a:gd name="T14" fmla="*/ 7 w 110"/>
                <a:gd name="T15" fmla="*/ 75 h 110"/>
                <a:gd name="T16" fmla="*/ 12 w 110"/>
                <a:gd name="T17" fmla="*/ 83 h 110"/>
                <a:gd name="T18" fmla="*/ 18 w 110"/>
                <a:gd name="T19" fmla="*/ 90 h 110"/>
                <a:gd name="T20" fmla="*/ 25 w 110"/>
                <a:gd name="T21" fmla="*/ 96 h 110"/>
                <a:gd name="T22" fmla="*/ 33 w 110"/>
                <a:gd name="T23" fmla="*/ 101 h 110"/>
                <a:gd name="T24" fmla="*/ 42 w 110"/>
                <a:gd name="T25" fmla="*/ 105 h 110"/>
                <a:gd name="T26" fmla="*/ 51 w 110"/>
                <a:gd name="T27" fmla="*/ 107 h 110"/>
                <a:gd name="T28" fmla="*/ 61 w 110"/>
                <a:gd name="T29" fmla="*/ 109 h 110"/>
                <a:gd name="T30" fmla="*/ 71 w 110"/>
                <a:gd name="T31" fmla="*/ 108 h 110"/>
                <a:gd name="T32" fmla="*/ 80 w 110"/>
                <a:gd name="T33" fmla="*/ 107 h 110"/>
                <a:gd name="T34" fmla="*/ 89 w 110"/>
                <a:gd name="T35" fmla="*/ 103 h 110"/>
                <a:gd name="T36" fmla="*/ 97 w 110"/>
                <a:gd name="T37" fmla="*/ 99 h 110"/>
                <a:gd name="T38" fmla="*/ 103 w 110"/>
                <a:gd name="T39" fmla="*/ 95 h 110"/>
                <a:gd name="T40" fmla="*/ 104 w 110"/>
                <a:gd name="T41" fmla="*/ 93 h 110"/>
                <a:gd name="T42" fmla="*/ 105 w 110"/>
                <a:gd name="T43" fmla="*/ 91 h 110"/>
                <a:gd name="T44" fmla="*/ 107 w 110"/>
                <a:gd name="T45" fmla="*/ 89 h 110"/>
                <a:gd name="T46" fmla="*/ 109 w 110"/>
                <a:gd name="T47" fmla="*/ 86 h 110"/>
                <a:gd name="T48" fmla="*/ 103 w 110"/>
                <a:gd name="T49" fmla="*/ 91 h 110"/>
                <a:gd name="T50" fmla="*/ 96 w 110"/>
                <a:gd name="T51" fmla="*/ 96 h 110"/>
                <a:gd name="T52" fmla="*/ 88 w 110"/>
                <a:gd name="T53" fmla="*/ 100 h 110"/>
                <a:gd name="T54" fmla="*/ 79 w 110"/>
                <a:gd name="T55" fmla="*/ 103 h 110"/>
                <a:gd name="T56" fmla="*/ 70 w 110"/>
                <a:gd name="T57" fmla="*/ 105 h 110"/>
                <a:gd name="T58" fmla="*/ 61 w 110"/>
                <a:gd name="T59" fmla="*/ 105 h 110"/>
                <a:gd name="T60" fmla="*/ 52 w 110"/>
                <a:gd name="T61" fmla="*/ 104 h 110"/>
                <a:gd name="T62" fmla="*/ 43 w 110"/>
                <a:gd name="T63" fmla="*/ 101 h 110"/>
                <a:gd name="T64" fmla="*/ 35 w 110"/>
                <a:gd name="T65" fmla="*/ 98 h 110"/>
                <a:gd name="T66" fmla="*/ 27 w 110"/>
                <a:gd name="T67" fmla="*/ 93 h 110"/>
                <a:gd name="T68" fmla="*/ 21 w 110"/>
                <a:gd name="T69" fmla="*/ 87 h 110"/>
                <a:gd name="T70" fmla="*/ 15 w 110"/>
                <a:gd name="T71" fmla="*/ 81 h 110"/>
                <a:gd name="T72" fmla="*/ 10 w 110"/>
                <a:gd name="T73" fmla="*/ 73 h 110"/>
                <a:gd name="T74" fmla="*/ 7 w 110"/>
                <a:gd name="T75" fmla="*/ 65 h 110"/>
                <a:gd name="T76" fmla="*/ 4 w 110"/>
                <a:gd name="T77" fmla="*/ 56 h 110"/>
                <a:gd name="T78" fmla="*/ 3 w 110"/>
                <a:gd name="T79" fmla="*/ 47 h 110"/>
                <a:gd name="T80" fmla="*/ 3 w 110"/>
                <a:gd name="T81" fmla="*/ 38 h 110"/>
                <a:gd name="T82" fmla="*/ 5 w 110"/>
                <a:gd name="T83" fmla="*/ 29 h 110"/>
                <a:gd name="T84" fmla="*/ 8 w 110"/>
                <a:gd name="T85" fmla="*/ 20 h 110"/>
                <a:gd name="T86" fmla="*/ 12 w 110"/>
                <a:gd name="T87" fmla="*/ 12 h 110"/>
                <a:gd name="T88" fmla="*/ 17 w 110"/>
                <a:gd name="T89" fmla="*/ 5 h 110"/>
                <a:gd name="T90" fmla="*/ 22 w 110"/>
                <a:gd name="T91" fmla="*/ 0 h 110"/>
                <a:gd name="T92" fmla="*/ 19 w 110"/>
                <a:gd name="T93" fmla="*/ 1 h 110"/>
                <a:gd name="T94" fmla="*/ 17 w 110"/>
                <a:gd name="T95" fmla="*/ 3 h 110"/>
                <a:gd name="T96" fmla="*/ 15 w 110"/>
                <a:gd name="T97" fmla="*/ 4 h 110"/>
                <a:gd name="T98" fmla="*/ 13 w 110"/>
                <a:gd name="T99" fmla="*/ 5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10"/>
                <a:gd name="T152" fmla="*/ 110 w 110"/>
                <a:gd name="T153" fmla="*/ 110 h 1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10">
                  <a:moveTo>
                    <a:pt x="12" y="6"/>
                  </a:move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6" y="72"/>
                  </a:lnTo>
                  <a:lnTo>
                    <a:pt x="7" y="75"/>
                  </a:lnTo>
                  <a:lnTo>
                    <a:pt x="9" y="77"/>
                  </a:lnTo>
                  <a:lnTo>
                    <a:pt x="11" y="80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90"/>
                  </a:lnTo>
                  <a:lnTo>
                    <a:pt x="21" y="92"/>
                  </a:lnTo>
                  <a:lnTo>
                    <a:pt x="23" y="94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9"/>
                  </a:lnTo>
                  <a:lnTo>
                    <a:pt x="33" y="101"/>
                  </a:lnTo>
                  <a:lnTo>
                    <a:pt x="36" y="102"/>
                  </a:lnTo>
                  <a:lnTo>
                    <a:pt x="39" y="103"/>
                  </a:lnTo>
                  <a:lnTo>
                    <a:pt x="42" y="105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1" y="109"/>
                  </a:lnTo>
                  <a:lnTo>
                    <a:pt x="64" y="109"/>
                  </a:lnTo>
                  <a:lnTo>
                    <a:pt x="67" y="109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7" y="107"/>
                  </a:lnTo>
                  <a:lnTo>
                    <a:pt x="80" y="107"/>
                  </a:lnTo>
                  <a:lnTo>
                    <a:pt x="83" y="106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2" y="102"/>
                  </a:lnTo>
                  <a:lnTo>
                    <a:pt x="95" y="101"/>
                  </a:lnTo>
                  <a:lnTo>
                    <a:pt x="97" y="99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3" y="95"/>
                  </a:lnTo>
                  <a:lnTo>
                    <a:pt x="103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5" y="91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9" y="86"/>
                  </a:lnTo>
                  <a:lnTo>
                    <a:pt x="107" y="87"/>
                  </a:lnTo>
                  <a:lnTo>
                    <a:pt x="105" y="89"/>
                  </a:lnTo>
                  <a:lnTo>
                    <a:pt x="103" y="91"/>
                  </a:lnTo>
                  <a:lnTo>
                    <a:pt x="101" y="93"/>
                  </a:lnTo>
                  <a:lnTo>
                    <a:pt x="98" y="95"/>
                  </a:lnTo>
                  <a:lnTo>
                    <a:pt x="96" y="96"/>
                  </a:lnTo>
                  <a:lnTo>
                    <a:pt x="93" y="98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79" y="103"/>
                  </a:lnTo>
                  <a:lnTo>
                    <a:pt x="76" y="104"/>
                  </a:lnTo>
                  <a:lnTo>
                    <a:pt x="73" y="104"/>
                  </a:lnTo>
                  <a:lnTo>
                    <a:pt x="70" y="105"/>
                  </a:lnTo>
                  <a:lnTo>
                    <a:pt x="67" y="105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5" y="104"/>
                  </a:lnTo>
                  <a:lnTo>
                    <a:pt x="52" y="104"/>
                  </a:lnTo>
                  <a:lnTo>
                    <a:pt x="49" y="103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5" y="98"/>
                  </a:lnTo>
                  <a:lnTo>
                    <a:pt x="32" y="96"/>
                  </a:lnTo>
                  <a:lnTo>
                    <a:pt x="30" y="95"/>
                  </a:lnTo>
                  <a:lnTo>
                    <a:pt x="27" y="93"/>
                  </a:lnTo>
                  <a:lnTo>
                    <a:pt x="25" y="91"/>
                  </a:lnTo>
                  <a:lnTo>
                    <a:pt x="23" y="89"/>
                  </a:lnTo>
                  <a:lnTo>
                    <a:pt x="21" y="87"/>
                  </a:lnTo>
                  <a:lnTo>
                    <a:pt x="19" y="85"/>
                  </a:lnTo>
                  <a:lnTo>
                    <a:pt x="17" y="83"/>
                  </a:lnTo>
                  <a:lnTo>
                    <a:pt x="15" y="81"/>
                  </a:lnTo>
                  <a:lnTo>
                    <a:pt x="13" y="78"/>
                  </a:lnTo>
                  <a:lnTo>
                    <a:pt x="12" y="76"/>
                  </a:lnTo>
                  <a:lnTo>
                    <a:pt x="10" y="73"/>
                  </a:lnTo>
                  <a:lnTo>
                    <a:pt x="9" y="71"/>
                  </a:lnTo>
                  <a:lnTo>
                    <a:pt x="8" y="68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4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5" y="29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6"/>
                  </a:lnTo>
                </a:path>
              </a:pathLst>
            </a:custGeom>
            <a:solidFill>
              <a:srgbClr val="AB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05" name="Freeform 394"/>
            <p:cNvSpPr>
              <a:spLocks/>
            </p:cNvSpPr>
            <p:nvPr/>
          </p:nvSpPr>
          <p:spPr bwMode="auto">
            <a:xfrm>
              <a:off x="4208" y="1284"/>
              <a:ext cx="111" cy="111"/>
            </a:xfrm>
            <a:custGeom>
              <a:avLst/>
              <a:gdLst>
                <a:gd name="T0" fmla="*/ 12 w 111"/>
                <a:gd name="T1" fmla="*/ 9 h 111"/>
                <a:gd name="T2" fmla="*/ 7 w 111"/>
                <a:gd name="T3" fmla="*/ 17 h 111"/>
                <a:gd name="T4" fmla="*/ 3 w 111"/>
                <a:gd name="T5" fmla="*/ 25 h 111"/>
                <a:gd name="T6" fmla="*/ 1 w 111"/>
                <a:gd name="T7" fmla="*/ 34 h 111"/>
                <a:gd name="T8" fmla="*/ 0 w 111"/>
                <a:gd name="T9" fmla="*/ 43 h 111"/>
                <a:gd name="T10" fmla="*/ 0 w 111"/>
                <a:gd name="T11" fmla="*/ 53 h 111"/>
                <a:gd name="T12" fmla="*/ 2 w 111"/>
                <a:gd name="T13" fmla="*/ 62 h 111"/>
                <a:gd name="T14" fmla="*/ 4 w 111"/>
                <a:gd name="T15" fmla="*/ 71 h 111"/>
                <a:gd name="T16" fmla="*/ 9 w 111"/>
                <a:gd name="T17" fmla="*/ 79 h 111"/>
                <a:gd name="T18" fmla="*/ 14 w 111"/>
                <a:gd name="T19" fmla="*/ 87 h 111"/>
                <a:gd name="T20" fmla="*/ 20 w 111"/>
                <a:gd name="T21" fmla="*/ 93 h 111"/>
                <a:gd name="T22" fmla="*/ 27 w 111"/>
                <a:gd name="T23" fmla="*/ 99 h 111"/>
                <a:gd name="T24" fmla="*/ 35 w 111"/>
                <a:gd name="T25" fmla="*/ 103 h 111"/>
                <a:gd name="T26" fmla="*/ 44 w 111"/>
                <a:gd name="T27" fmla="*/ 107 h 111"/>
                <a:gd name="T28" fmla="*/ 53 w 111"/>
                <a:gd name="T29" fmla="*/ 109 h 111"/>
                <a:gd name="T30" fmla="*/ 62 w 111"/>
                <a:gd name="T31" fmla="*/ 110 h 111"/>
                <a:gd name="T32" fmla="*/ 72 w 111"/>
                <a:gd name="T33" fmla="*/ 109 h 111"/>
                <a:gd name="T34" fmla="*/ 81 w 111"/>
                <a:gd name="T35" fmla="*/ 107 h 111"/>
                <a:gd name="T36" fmla="*/ 90 w 111"/>
                <a:gd name="T37" fmla="*/ 103 h 111"/>
                <a:gd name="T38" fmla="*/ 98 w 111"/>
                <a:gd name="T39" fmla="*/ 99 h 111"/>
                <a:gd name="T40" fmla="*/ 104 w 111"/>
                <a:gd name="T41" fmla="*/ 94 h 111"/>
                <a:gd name="T42" fmla="*/ 105 w 111"/>
                <a:gd name="T43" fmla="*/ 92 h 111"/>
                <a:gd name="T44" fmla="*/ 107 w 111"/>
                <a:gd name="T45" fmla="*/ 89 h 111"/>
                <a:gd name="T46" fmla="*/ 108 w 111"/>
                <a:gd name="T47" fmla="*/ 86 h 111"/>
                <a:gd name="T48" fmla="*/ 110 w 111"/>
                <a:gd name="T49" fmla="*/ 83 h 111"/>
                <a:gd name="T50" fmla="*/ 104 w 111"/>
                <a:gd name="T51" fmla="*/ 89 h 111"/>
                <a:gd name="T52" fmla="*/ 98 w 111"/>
                <a:gd name="T53" fmla="*/ 94 h 111"/>
                <a:gd name="T54" fmla="*/ 91 w 111"/>
                <a:gd name="T55" fmla="*/ 99 h 111"/>
                <a:gd name="T56" fmla="*/ 83 w 111"/>
                <a:gd name="T57" fmla="*/ 102 h 111"/>
                <a:gd name="T58" fmla="*/ 74 w 111"/>
                <a:gd name="T59" fmla="*/ 105 h 111"/>
                <a:gd name="T60" fmla="*/ 66 w 111"/>
                <a:gd name="T61" fmla="*/ 106 h 111"/>
                <a:gd name="T62" fmla="*/ 56 w 111"/>
                <a:gd name="T63" fmla="*/ 106 h 111"/>
                <a:gd name="T64" fmla="*/ 48 w 111"/>
                <a:gd name="T65" fmla="*/ 104 h 111"/>
                <a:gd name="T66" fmla="*/ 39 w 111"/>
                <a:gd name="T67" fmla="*/ 101 h 111"/>
                <a:gd name="T68" fmla="*/ 32 w 111"/>
                <a:gd name="T69" fmla="*/ 97 h 111"/>
                <a:gd name="T70" fmla="*/ 25 w 111"/>
                <a:gd name="T71" fmla="*/ 92 h 111"/>
                <a:gd name="T72" fmla="*/ 18 w 111"/>
                <a:gd name="T73" fmla="*/ 87 h 111"/>
                <a:gd name="T74" fmla="*/ 13 w 111"/>
                <a:gd name="T75" fmla="*/ 80 h 111"/>
                <a:gd name="T76" fmla="*/ 9 w 111"/>
                <a:gd name="T77" fmla="*/ 72 h 111"/>
                <a:gd name="T78" fmla="*/ 6 w 111"/>
                <a:gd name="T79" fmla="*/ 64 h 111"/>
                <a:gd name="T80" fmla="*/ 4 w 111"/>
                <a:gd name="T81" fmla="*/ 56 h 111"/>
                <a:gd name="T82" fmla="*/ 3 w 111"/>
                <a:gd name="T83" fmla="*/ 47 h 111"/>
                <a:gd name="T84" fmla="*/ 4 w 111"/>
                <a:gd name="T85" fmla="*/ 38 h 111"/>
                <a:gd name="T86" fmla="*/ 6 w 111"/>
                <a:gd name="T87" fmla="*/ 29 h 111"/>
                <a:gd name="T88" fmla="*/ 9 w 111"/>
                <a:gd name="T89" fmla="*/ 21 h 111"/>
                <a:gd name="T90" fmla="*/ 13 w 111"/>
                <a:gd name="T91" fmla="*/ 14 h 111"/>
                <a:gd name="T92" fmla="*/ 18 w 111"/>
                <a:gd name="T93" fmla="*/ 7 h 111"/>
                <a:gd name="T94" fmla="*/ 25 w 111"/>
                <a:gd name="T95" fmla="*/ 1 h 111"/>
                <a:gd name="T96" fmla="*/ 24 w 111"/>
                <a:gd name="T97" fmla="*/ 0 h 111"/>
                <a:gd name="T98" fmla="*/ 21 w 111"/>
                <a:gd name="T99" fmla="*/ 2 h 111"/>
                <a:gd name="T100" fmla="*/ 18 w 111"/>
                <a:gd name="T101" fmla="*/ 3 h 111"/>
                <a:gd name="T102" fmla="*/ 16 w 111"/>
                <a:gd name="T103" fmla="*/ 4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1"/>
                <a:gd name="T157" fmla="*/ 0 h 111"/>
                <a:gd name="T158" fmla="*/ 111 w 111"/>
                <a:gd name="T159" fmla="*/ 111 h 1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1" h="111">
                  <a:moveTo>
                    <a:pt x="15" y="5"/>
                  </a:moveTo>
                  <a:lnTo>
                    <a:pt x="14" y="7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4" y="87"/>
                  </a:lnTo>
                  <a:lnTo>
                    <a:pt x="16" y="89"/>
                  </a:lnTo>
                  <a:lnTo>
                    <a:pt x="18" y="91"/>
                  </a:lnTo>
                  <a:lnTo>
                    <a:pt x="20" y="93"/>
                  </a:lnTo>
                  <a:lnTo>
                    <a:pt x="22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5" y="103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7" y="108"/>
                  </a:lnTo>
                  <a:lnTo>
                    <a:pt x="50" y="108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9" y="109"/>
                  </a:lnTo>
                  <a:lnTo>
                    <a:pt x="62" y="110"/>
                  </a:lnTo>
                  <a:lnTo>
                    <a:pt x="66" y="109"/>
                  </a:lnTo>
                  <a:lnTo>
                    <a:pt x="69" y="109"/>
                  </a:lnTo>
                  <a:lnTo>
                    <a:pt x="72" y="109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81" y="107"/>
                  </a:lnTo>
                  <a:lnTo>
                    <a:pt x="84" y="106"/>
                  </a:lnTo>
                  <a:lnTo>
                    <a:pt x="87" y="105"/>
                  </a:lnTo>
                  <a:lnTo>
                    <a:pt x="90" y="103"/>
                  </a:lnTo>
                  <a:lnTo>
                    <a:pt x="92" y="102"/>
                  </a:lnTo>
                  <a:lnTo>
                    <a:pt x="95" y="100"/>
                  </a:lnTo>
                  <a:lnTo>
                    <a:pt x="98" y="99"/>
                  </a:lnTo>
                  <a:lnTo>
                    <a:pt x="100" y="97"/>
                  </a:lnTo>
                  <a:lnTo>
                    <a:pt x="102" y="95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09" y="84"/>
                  </a:lnTo>
                  <a:lnTo>
                    <a:pt x="110" y="83"/>
                  </a:lnTo>
                  <a:lnTo>
                    <a:pt x="108" y="84"/>
                  </a:lnTo>
                  <a:lnTo>
                    <a:pt x="106" y="87"/>
                  </a:lnTo>
                  <a:lnTo>
                    <a:pt x="104" y="89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3" y="97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6" y="101"/>
                  </a:lnTo>
                  <a:lnTo>
                    <a:pt x="83" y="102"/>
                  </a:lnTo>
                  <a:lnTo>
                    <a:pt x="80" y="103"/>
                  </a:lnTo>
                  <a:lnTo>
                    <a:pt x="77" y="104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69" y="106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6"/>
                  </a:lnTo>
                  <a:lnTo>
                    <a:pt x="53" y="105"/>
                  </a:lnTo>
                  <a:lnTo>
                    <a:pt x="50" y="105"/>
                  </a:lnTo>
                  <a:lnTo>
                    <a:pt x="48" y="104"/>
                  </a:lnTo>
                  <a:lnTo>
                    <a:pt x="45" y="103"/>
                  </a:lnTo>
                  <a:lnTo>
                    <a:pt x="42" y="102"/>
                  </a:lnTo>
                  <a:lnTo>
                    <a:pt x="39" y="101"/>
                  </a:lnTo>
                  <a:lnTo>
                    <a:pt x="37" y="100"/>
                  </a:lnTo>
                  <a:lnTo>
                    <a:pt x="34" y="99"/>
                  </a:lnTo>
                  <a:lnTo>
                    <a:pt x="32" y="97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7" y="84"/>
                  </a:lnTo>
                  <a:lnTo>
                    <a:pt x="15" y="82"/>
                  </a:lnTo>
                  <a:lnTo>
                    <a:pt x="13" y="80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9" y="72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B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06" name="Freeform 395"/>
            <p:cNvSpPr>
              <a:spLocks/>
            </p:cNvSpPr>
            <p:nvPr/>
          </p:nvSpPr>
          <p:spPr bwMode="auto">
            <a:xfrm>
              <a:off x="4210" y="1283"/>
              <a:ext cx="110" cy="110"/>
            </a:xfrm>
            <a:custGeom>
              <a:avLst/>
              <a:gdLst>
                <a:gd name="T0" fmla="*/ 15 w 110"/>
                <a:gd name="T1" fmla="*/ 7 h 110"/>
                <a:gd name="T2" fmla="*/ 10 w 110"/>
                <a:gd name="T3" fmla="*/ 14 h 110"/>
                <a:gd name="T4" fmla="*/ 6 w 110"/>
                <a:gd name="T5" fmla="*/ 22 h 110"/>
                <a:gd name="T6" fmla="*/ 2 w 110"/>
                <a:gd name="T7" fmla="*/ 30 h 110"/>
                <a:gd name="T8" fmla="*/ 0 w 110"/>
                <a:gd name="T9" fmla="*/ 39 h 110"/>
                <a:gd name="T10" fmla="*/ 0 w 110"/>
                <a:gd name="T11" fmla="*/ 48 h 110"/>
                <a:gd name="T12" fmla="*/ 0 w 110"/>
                <a:gd name="T13" fmla="*/ 57 h 110"/>
                <a:gd name="T14" fmla="*/ 2 w 110"/>
                <a:gd name="T15" fmla="*/ 66 h 110"/>
                <a:gd name="T16" fmla="*/ 6 w 110"/>
                <a:gd name="T17" fmla="*/ 74 h 110"/>
                <a:gd name="T18" fmla="*/ 10 w 110"/>
                <a:gd name="T19" fmla="*/ 82 h 110"/>
                <a:gd name="T20" fmla="*/ 15 w 110"/>
                <a:gd name="T21" fmla="*/ 89 h 110"/>
                <a:gd name="T22" fmla="*/ 22 w 110"/>
                <a:gd name="T23" fmla="*/ 95 h 110"/>
                <a:gd name="T24" fmla="*/ 29 w 110"/>
                <a:gd name="T25" fmla="*/ 100 h 110"/>
                <a:gd name="T26" fmla="*/ 36 w 110"/>
                <a:gd name="T27" fmla="*/ 104 h 110"/>
                <a:gd name="T28" fmla="*/ 45 w 110"/>
                <a:gd name="T29" fmla="*/ 107 h 110"/>
                <a:gd name="T30" fmla="*/ 54 w 110"/>
                <a:gd name="T31" fmla="*/ 108 h 110"/>
                <a:gd name="T32" fmla="*/ 63 w 110"/>
                <a:gd name="T33" fmla="*/ 108 h 110"/>
                <a:gd name="T34" fmla="*/ 72 w 110"/>
                <a:gd name="T35" fmla="*/ 107 h 110"/>
                <a:gd name="T36" fmla="*/ 81 w 110"/>
                <a:gd name="T37" fmla="*/ 105 h 110"/>
                <a:gd name="T38" fmla="*/ 89 w 110"/>
                <a:gd name="T39" fmla="*/ 101 h 110"/>
                <a:gd name="T40" fmla="*/ 96 w 110"/>
                <a:gd name="T41" fmla="*/ 96 h 110"/>
                <a:gd name="T42" fmla="*/ 103 w 110"/>
                <a:gd name="T43" fmla="*/ 91 h 110"/>
                <a:gd name="T44" fmla="*/ 105 w 110"/>
                <a:gd name="T45" fmla="*/ 87 h 110"/>
                <a:gd name="T46" fmla="*/ 106 w 110"/>
                <a:gd name="T47" fmla="*/ 84 h 110"/>
                <a:gd name="T48" fmla="*/ 107 w 110"/>
                <a:gd name="T49" fmla="*/ 82 h 110"/>
                <a:gd name="T50" fmla="*/ 108 w 110"/>
                <a:gd name="T51" fmla="*/ 79 h 110"/>
                <a:gd name="T52" fmla="*/ 106 w 110"/>
                <a:gd name="T53" fmla="*/ 82 h 110"/>
                <a:gd name="T54" fmla="*/ 100 w 110"/>
                <a:gd name="T55" fmla="*/ 88 h 110"/>
                <a:gd name="T56" fmla="*/ 94 w 110"/>
                <a:gd name="T57" fmla="*/ 94 h 110"/>
                <a:gd name="T58" fmla="*/ 87 w 110"/>
                <a:gd name="T59" fmla="*/ 98 h 110"/>
                <a:gd name="T60" fmla="*/ 80 w 110"/>
                <a:gd name="T61" fmla="*/ 101 h 110"/>
                <a:gd name="T62" fmla="*/ 72 w 110"/>
                <a:gd name="T63" fmla="*/ 104 h 110"/>
                <a:gd name="T64" fmla="*/ 63 w 110"/>
                <a:gd name="T65" fmla="*/ 105 h 110"/>
                <a:gd name="T66" fmla="*/ 54 w 110"/>
                <a:gd name="T67" fmla="*/ 105 h 110"/>
                <a:gd name="T68" fmla="*/ 46 w 110"/>
                <a:gd name="T69" fmla="*/ 103 h 110"/>
                <a:gd name="T70" fmla="*/ 38 w 110"/>
                <a:gd name="T71" fmla="*/ 100 h 110"/>
                <a:gd name="T72" fmla="*/ 31 w 110"/>
                <a:gd name="T73" fmla="*/ 97 h 110"/>
                <a:gd name="T74" fmla="*/ 24 w 110"/>
                <a:gd name="T75" fmla="*/ 92 h 110"/>
                <a:gd name="T76" fmla="*/ 18 w 110"/>
                <a:gd name="T77" fmla="*/ 86 h 110"/>
                <a:gd name="T78" fmla="*/ 13 w 110"/>
                <a:gd name="T79" fmla="*/ 80 h 110"/>
                <a:gd name="T80" fmla="*/ 9 w 110"/>
                <a:gd name="T81" fmla="*/ 73 h 110"/>
                <a:gd name="T82" fmla="*/ 6 w 110"/>
                <a:gd name="T83" fmla="*/ 65 h 110"/>
                <a:gd name="T84" fmla="*/ 4 w 110"/>
                <a:gd name="T85" fmla="*/ 57 h 110"/>
                <a:gd name="T86" fmla="*/ 3 w 110"/>
                <a:gd name="T87" fmla="*/ 48 h 110"/>
                <a:gd name="T88" fmla="*/ 4 w 110"/>
                <a:gd name="T89" fmla="*/ 39 h 110"/>
                <a:gd name="T90" fmla="*/ 6 w 110"/>
                <a:gd name="T91" fmla="*/ 31 h 110"/>
                <a:gd name="T92" fmla="*/ 9 w 110"/>
                <a:gd name="T93" fmla="*/ 23 h 110"/>
                <a:gd name="T94" fmla="*/ 13 w 110"/>
                <a:gd name="T95" fmla="*/ 16 h 110"/>
                <a:gd name="T96" fmla="*/ 18 w 110"/>
                <a:gd name="T97" fmla="*/ 10 h 110"/>
                <a:gd name="T98" fmla="*/ 24 w 110"/>
                <a:gd name="T99" fmla="*/ 4 h 110"/>
                <a:gd name="T100" fmla="*/ 30 w 110"/>
                <a:gd name="T101" fmla="*/ 0 h 110"/>
                <a:gd name="T102" fmla="*/ 27 w 110"/>
                <a:gd name="T103" fmla="*/ 0 h 110"/>
                <a:gd name="T104" fmla="*/ 24 w 110"/>
                <a:gd name="T105" fmla="*/ 1 h 110"/>
                <a:gd name="T106" fmla="*/ 22 w 110"/>
                <a:gd name="T107" fmla="*/ 2 h 110"/>
                <a:gd name="T108" fmla="*/ 19 w 110"/>
                <a:gd name="T109" fmla="*/ 4 h 1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110"/>
                <a:gd name="T167" fmla="*/ 110 w 110"/>
                <a:gd name="T168" fmla="*/ 110 h 1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110">
                  <a:moveTo>
                    <a:pt x="19" y="4"/>
                  </a:moveTo>
                  <a:lnTo>
                    <a:pt x="17" y="5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8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3" y="86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4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5" y="107"/>
                  </a:lnTo>
                  <a:lnTo>
                    <a:pt x="48" y="107"/>
                  </a:lnTo>
                  <a:lnTo>
                    <a:pt x="51" y="108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0" y="109"/>
                  </a:lnTo>
                  <a:lnTo>
                    <a:pt x="63" y="108"/>
                  </a:lnTo>
                  <a:lnTo>
                    <a:pt x="66" y="108"/>
                  </a:lnTo>
                  <a:lnTo>
                    <a:pt x="69" y="108"/>
                  </a:lnTo>
                  <a:lnTo>
                    <a:pt x="72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1" y="105"/>
                  </a:lnTo>
                  <a:lnTo>
                    <a:pt x="84" y="104"/>
                  </a:lnTo>
                  <a:lnTo>
                    <a:pt x="86" y="102"/>
                  </a:lnTo>
                  <a:lnTo>
                    <a:pt x="89" y="101"/>
                  </a:lnTo>
                  <a:lnTo>
                    <a:pt x="91" y="100"/>
                  </a:lnTo>
                  <a:lnTo>
                    <a:pt x="94" y="98"/>
                  </a:lnTo>
                  <a:lnTo>
                    <a:pt x="96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3" y="91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6"/>
                  </a:lnTo>
                  <a:lnTo>
                    <a:pt x="106" y="85"/>
                  </a:lnTo>
                  <a:lnTo>
                    <a:pt x="106" y="84"/>
                  </a:lnTo>
                  <a:lnTo>
                    <a:pt x="107" y="84"/>
                  </a:lnTo>
                  <a:lnTo>
                    <a:pt x="107" y="83"/>
                  </a:lnTo>
                  <a:lnTo>
                    <a:pt x="107" y="82"/>
                  </a:lnTo>
                  <a:lnTo>
                    <a:pt x="108" y="81"/>
                  </a:lnTo>
                  <a:lnTo>
                    <a:pt x="108" y="80"/>
                  </a:lnTo>
                  <a:lnTo>
                    <a:pt x="108" y="79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106" y="82"/>
                  </a:lnTo>
                  <a:lnTo>
                    <a:pt x="104" y="84"/>
                  </a:lnTo>
                  <a:lnTo>
                    <a:pt x="102" y="86"/>
                  </a:lnTo>
                  <a:lnTo>
                    <a:pt x="100" y="88"/>
                  </a:lnTo>
                  <a:lnTo>
                    <a:pt x="98" y="90"/>
                  </a:lnTo>
                  <a:lnTo>
                    <a:pt x="96" y="92"/>
                  </a:lnTo>
                  <a:lnTo>
                    <a:pt x="94" y="94"/>
                  </a:lnTo>
                  <a:lnTo>
                    <a:pt x="92" y="95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5" y="99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4" y="103"/>
                  </a:lnTo>
                  <a:lnTo>
                    <a:pt x="72" y="104"/>
                  </a:lnTo>
                  <a:lnTo>
                    <a:pt x="69" y="104"/>
                  </a:lnTo>
                  <a:lnTo>
                    <a:pt x="66" y="105"/>
                  </a:lnTo>
                  <a:lnTo>
                    <a:pt x="63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0" y="101"/>
                  </a:lnTo>
                  <a:lnTo>
                    <a:pt x="38" y="100"/>
                  </a:lnTo>
                  <a:lnTo>
                    <a:pt x="35" y="99"/>
                  </a:lnTo>
                  <a:lnTo>
                    <a:pt x="33" y="98"/>
                  </a:lnTo>
                  <a:lnTo>
                    <a:pt x="31" y="97"/>
                  </a:lnTo>
                  <a:lnTo>
                    <a:pt x="28" y="95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5"/>
                  </a:lnTo>
                  <a:lnTo>
                    <a:pt x="9" y="73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4"/>
                  </a:lnTo>
                </a:path>
              </a:pathLst>
            </a:custGeom>
            <a:solidFill>
              <a:srgbClr val="B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07" name="Freeform 396"/>
            <p:cNvSpPr>
              <a:spLocks/>
            </p:cNvSpPr>
            <p:nvPr/>
          </p:nvSpPr>
          <p:spPr bwMode="auto">
            <a:xfrm>
              <a:off x="4212" y="1281"/>
              <a:ext cx="110" cy="110"/>
            </a:xfrm>
            <a:custGeom>
              <a:avLst/>
              <a:gdLst>
                <a:gd name="T0" fmla="*/ 19 w 110"/>
                <a:gd name="T1" fmla="*/ 6 h 110"/>
                <a:gd name="T2" fmla="*/ 13 w 110"/>
                <a:gd name="T3" fmla="*/ 12 h 110"/>
                <a:gd name="T4" fmla="*/ 8 w 110"/>
                <a:gd name="T5" fmla="*/ 19 h 110"/>
                <a:gd name="T6" fmla="*/ 4 w 110"/>
                <a:gd name="T7" fmla="*/ 27 h 110"/>
                <a:gd name="T8" fmla="*/ 1 w 110"/>
                <a:gd name="T9" fmla="*/ 35 h 110"/>
                <a:gd name="T10" fmla="*/ 0 w 110"/>
                <a:gd name="T11" fmla="*/ 44 h 110"/>
                <a:gd name="T12" fmla="*/ 0 w 110"/>
                <a:gd name="T13" fmla="*/ 53 h 110"/>
                <a:gd name="T14" fmla="*/ 1 w 110"/>
                <a:gd name="T15" fmla="*/ 61 h 110"/>
                <a:gd name="T16" fmla="*/ 3 w 110"/>
                <a:gd name="T17" fmla="*/ 70 h 110"/>
                <a:gd name="T18" fmla="*/ 7 w 110"/>
                <a:gd name="T19" fmla="*/ 78 h 110"/>
                <a:gd name="T20" fmla="*/ 11 w 110"/>
                <a:gd name="T21" fmla="*/ 85 h 110"/>
                <a:gd name="T22" fmla="*/ 17 w 110"/>
                <a:gd name="T23" fmla="*/ 91 h 110"/>
                <a:gd name="T24" fmla="*/ 23 w 110"/>
                <a:gd name="T25" fmla="*/ 97 h 110"/>
                <a:gd name="T26" fmla="*/ 30 w 110"/>
                <a:gd name="T27" fmla="*/ 101 h 110"/>
                <a:gd name="T28" fmla="*/ 38 w 110"/>
                <a:gd name="T29" fmla="*/ 105 h 110"/>
                <a:gd name="T30" fmla="*/ 46 w 110"/>
                <a:gd name="T31" fmla="*/ 107 h 110"/>
                <a:gd name="T32" fmla="*/ 55 w 110"/>
                <a:gd name="T33" fmla="*/ 109 h 110"/>
                <a:gd name="T34" fmla="*/ 64 w 110"/>
                <a:gd name="T35" fmla="*/ 108 h 110"/>
                <a:gd name="T36" fmla="*/ 73 w 110"/>
                <a:gd name="T37" fmla="*/ 107 h 110"/>
                <a:gd name="T38" fmla="*/ 81 w 110"/>
                <a:gd name="T39" fmla="*/ 104 h 110"/>
                <a:gd name="T40" fmla="*/ 89 w 110"/>
                <a:gd name="T41" fmla="*/ 100 h 110"/>
                <a:gd name="T42" fmla="*/ 96 w 110"/>
                <a:gd name="T43" fmla="*/ 95 h 110"/>
                <a:gd name="T44" fmla="*/ 102 w 110"/>
                <a:gd name="T45" fmla="*/ 89 h 110"/>
                <a:gd name="T46" fmla="*/ 106 w 110"/>
                <a:gd name="T47" fmla="*/ 84 h 110"/>
                <a:gd name="T48" fmla="*/ 107 w 110"/>
                <a:gd name="T49" fmla="*/ 81 h 110"/>
                <a:gd name="T50" fmla="*/ 107 w 110"/>
                <a:gd name="T51" fmla="*/ 78 h 110"/>
                <a:gd name="T52" fmla="*/ 108 w 110"/>
                <a:gd name="T53" fmla="*/ 75 h 110"/>
                <a:gd name="T54" fmla="*/ 108 w 110"/>
                <a:gd name="T55" fmla="*/ 74 h 110"/>
                <a:gd name="T56" fmla="*/ 104 w 110"/>
                <a:gd name="T57" fmla="*/ 81 h 110"/>
                <a:gd name="T58" fmla="*/ 99 w 110"/>
                <a:gd name="T59" fmla="*/ 87 h 110"/>
                <a:gd name="T60" fmla="*/ 94 w 110"/>
                <a:gd name="T61" fmla="*/ 92 h 110"/>
                <a:gd name="T62" fmla="*/ 87 w 110"/>
                <a:gd name="T63" fmla="*/ 97 h 110"/>
                <a:gd name="T64" fmla="*/ 80 w 110"/>
                <a:gd name="T65" fmla="*/ 101 h 110"/>
                <a:gd name="T66" fmla="*/ 72 w 110"/>
                <a:gd name="T67" fmla="*/ 103 h 110"/>
                <a:gd name="T68" fmla="*/ 64 w 110"/>
                <a:gd name="T69" fmla="*/ 105 h 110"/>
                <a:gd name="T70" fmla="*/ 56 w 110"/>
                <a:gd name="T71" fmla="*/ 105 h 110"/>
                <a:gd name="T72" fmla="*/ 47 w 110"/>
                <a:gd name="T73" fmla="*/ 104 h 110"/>
                <a:gd name="T74" fmla="*/ 39 w 110"/>
                <a:gd name="T75" fmla="*/ 102 h 110"/>
                <a:gd name="T76" fmla="*/ 32 w 110"/>
                <a:gd name="T77" fmla="*/ 98 h 110"/>
                <a:gd name="T78" fmla="*/ 25 w 110"/>
                <a:gd name="T79" fmla="*/ 94 h 110"/>
                <a:gd name="T80" fmla="*/ 19 w 110"/>
                <a:gd name="T81" fmla="*/ 89 h 110"/>
                <a:gd name="T82" fmla="*/ 14 w 110"/>
                <a:gd name="T83" fmla="*/ 83 h 110"/>
                <a:gd name="T84" fmla="*/ 10 w 110"/>
                <a:gd name="T85" fmla="*/ 76 h 110"/>
                <a:gd name="T86" fmla="*/ 6 w 110"/>
                <a:gd name="T87" fmla="*/ 69 h 110"/>
                <a:gd name="T88" fmla="*/ 4 w 110"/>
                <a:gd name="T89" fmla="*/ 61 h 110"/>
                <a:gd name="T90" fmla="*/ 3 w 110"/>
                <a:gd name="T91" fmla="*/ 52 h 110"/>
                <a:gd name="T92" fmla="*/ 3 w 110"/>
                <a:gd name="T93" fmla="*/ 44 h 110"/>
                <a:gd name="T94" fmla="*/ 5 w 110"/>
                <a:gd name="T95" fmla="*/ 36 h 110"/>
                <a:gd name="T96" fmla="*/ 7 w 110"/>
                <a:gd name="T97" fmla="*/ 28 h 110"/>
                <a:gd name="T98" fmla="*/ 11 w 110"/>
                <a:gd name="T99" fmla="*/ 21 h 110"/>
                <a:gd name="T100" fmla="*/ 16 w 110"/>
                <a:gd name="T101" fmla="*/ 14 h 110"/>
                <a:gd name="T102" fmla="*/ 21 w 110"/>
                <a:gd name="T103" fmla="*/ 9 h 110"/>
                <a:gd name="T104" fmla="*/ 27 w 110"/>
                <a:gd name="T105" fmla="*/ 4 h 110"/>
                <a:gd name="T106" fmla="*/ 34 w 110"/>
                <a:gd name="T107" fmla="*/ 0 h 110"/>
                <a:gd name="T108" fmla="*/ 33 w 110"/>
                <a:gd name="T109" fmla="*/ 0 h 110"/>
                <a:gd name="T110" fmla="*/ 30 w 110"/>
                <a:gd name="T111" fmla="*/ 1 h 110"/>
                <a:gd name="T112" fmla="*/ 27 w 110"/>
                <a:gd name="T113" fmla="*/ 1 h 110"/>
                <a:gd name="T114" fmla="*/ 24 w 110"/>
                <a:gd name="T115" fmla="*/ 2 h 1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110"/>
                <a:gd name="T176" fmla="*/ 110 w 110"/>
                <a:gd name="T177" fmla="*/ 110 h 1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110">
                  <a:moveTo>
                    <a:pt x="23" y="3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10" y="83"/>
                  </a:lnTo>
                  <a:lnTo>
                    <a:pt x="11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1" y="95"/>
                  </a:lnTo>
                  <a:lnTo>
                    <a:pt x="23" y="97"/>
                  </a:lnTo>
                  <a:lnTo>
                    <a:pt x="25" y="98"/>
                  </a:lnTo>
                  <a:lnTo>
                    <a:pt x="28" y="100"/>
                  </a:lnTo>
                  <a:lnTo>
                    <a:pt x="30" y="101"/>
                  </a:lnTo>
                  <a:lnTo>
                    <a:pt x="33" y="103"/>
                  </a:lnTo>
                  <a:lnTo>
                    <a:pt x="35" y="104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9" y="108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58" y="109"/>
                  </a:lnTo>
                  <a:lnTo>
                    <a:pt x="61" y="109"/>
                  </a:lnTo>
                  <a:lnTo>
                    <a:pt x="64" y="108"/>
                  </a:lnTo>
                  <a:lnTo>
                    <a:pt x="67" y="108"/>
                  </a:lnTo>
                  <a:lnTo>
                    <a:pt x="70" y="107"/>
                  </a:lnTo>
                  <a:lnTo>
                    <a:pt x="73" y="107"/>
                  </a:lnTo>
                  <a:lnTo>
                    <a:pt x="76" y="106"/>
                  </a:lnTo>
                  <a:lnTo>
                    <a:pt x="79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9" y="100"/>
                  </a:lnTo>
                  <a:lnTo>
                    <a:pt x="91" y="98"/>
                  </a:lnTo>
                  <a:lnTo>
                    <a:pt x="94" y="97"/>
                  </a:lnTo>
                  <a:lnTo>
                    <a:pt x="96" y="95"/>
                  </a:lnTo>
                  <a:lnTo>
                    <a:pt x="98" y="93"/>
                  </a:lnTo>
                  <a:lnTo>
                    <a:pt x="100" y="91"/>
                  </a:lnTo>
                  <a:lnTo>
                    <a:pt x="102" y="89"/>
                  </a:lnTo>
                  <a:lnTo>
                    <a:pt x="104" y="87"/>
                  </a:lnTo>
                  <a:lnTo>
                    <a:pt x="105" y="85"/>
                  </a:lnTo>
                  <a:lnTo>
                    <a:pt x="106" y="84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7" y="81"/>
                  </a:lnTo>
                  <a:lnTo>
                    <a:pt x="107" y="80"/>
                  </a:lnTo>
                  <a:lnTo>
                    <a:pt x="107" y="79"/>
                  </a:lnTo>
                  <a:lnTo>
                    <a:pt x="107" y="78"/>
                  </a:lnTo>
                  <a:lnTo>
                    <a:pt x="108" y="77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4"/>
                  </a:lnTo>
                  <a:lnTo>
                    <a:pt x="109" y="73"/>
                  </a:lnTo>
                  <a:lnTo>
                    <a:pt x="108" y="74"/>
                  </a:lnTo>
                  <a:lnTo>
                    <a:pt x="107" y="76"/>
                  </a:lnTo>
                  <a:lnTo>
                    <a:pt x="106" y="78"/>
                  </a:lnTo>
                  <a:lnTo>
                    <a:pt x="104" y="81"/>
                  </a:lnTo>
                  <a:lnTo>
                    <a:pt x="103" y="83"/>
                  </a:lnTo>
                  <a:lnTo>
                    <a:pt x="101" y="85"/>
                  </a:lnTo>
                  <a:lnTo>
                    <a:pt x="99" y="87"/>
                  </a:lnTo>
                  <a:lnTo>
                    <a:pt x="98" y="89"/>
                  </a:lnTo>
                  <a:lnTo>
                    <a:pt x="96" y="91"/>
                  </a:lnTo>
                  <a:lnTo>
                    <a:pt x="94" y="92"/>
                  </a:lnTo>
                  <a:lnTo>
                    <a:pt x="92" y="94"/>
                  </a:lnTo>
                  <a:lnTo>
                    <a:pt x="89" y="96"/>
                  </a:lnTo>
                  <a:lnTo>
                    <a:pt x="87" y="97"/>
                  </a:lnTo>
                  <a:lnTo>
                    <a:pt x="85" y="98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5" y="103"/>
                  </a:lnTo>
                  <a:lnTo>
                    <a:pt x="72" y="103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6" y="105"/>
                  </a:lnTo>
                  <a:lnTo>
                    <a:pt x="53" y="105"/>
                  </a:lnTo>
                  <a:lnTo>
                    <a:pt x="50" y="104"/>
                  </a:lnTo>
                  <a:lnTo>
                    <a:pt x="47" y="104"/>
                  </a:lnTo>
                  <a:lnTo>
                    <a:pt x="44" y="103"/>
                  </a:lnTo>
                  <a:lnTo>
                    <a:pt x="42" y="103"/>
                  </a:lnTo>
                  <a:lnTo>
                    <a:pt x="39" y="102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19" y="89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2" y="81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8"/>
                  </a:lnTo>
                  <a:lnTo>
                    <a:pt x="3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3"/>
                  </a:lnTo>
                </a:path>
              </a:pathLst>
            </a:custGeom>
            <a:solidFill>
              <a:srgbClr val="BF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08" name="Freeform 397"/>
            <p:cNvSpPr>
              <a:spLocks/>
            </p:cNvSpPr>
            <p:nvPr/>
          </p:nvSpPr>
          <p:spPr bwMode="auto">
            <a:xfrm>
              <a:off x="4214" y="1280"/>
              <a:ext cx="109" cy="109"/>
            </a:xfrm>
            <a:custGeom>
              <a:avLst/>
              <a:gdLst>
                <a:gd name="T0" fmla="*/ 23 w 109"/>
                <a:gd name="T1" fmla="*/ 5 h 109"/>
                <a:gd name="T2" fmla="*/ 16 w 109"/>
                <a:gd name="T3" fmla="*/ 10 h 109"/>
                <a:gd name="T4" fmla="*/ 11 w 109"/>
                <a:gd name="T5" fmla="*/ 16 h 109"/>
                <a:gd name="T6" fmla="*/ 7 w 109"/>
                <a:gd name="T7" fmla="*/ 23 h 109"/>
                <a:gd name="T8" fmla="*/ 3 w 109"/>
                <a:gd name="T9" fmla="*/ 31 h 109"/>
                <a:gd name="T10" fmla="*/ 1 w 109"/>
                <a:gd name="T11" fmla="*/ 39 h 109"/>
                <a:gd name="T12" fmla="*/ 0 w 109"/>
                <a:gd name="T13" fmla="*/ 47 h 109"/>
                <a:gd name="T14" fmla="*/ 0 w 109"/>
                <a:gd name="T15" fmla="*/ 56 h 109"/>
                <a:gd name="T16" fmla="*/ 1 w 109"/>
                <a:gd name="T17" fmla="*/ 65 h 109"/>
                <a:gd name="T18" fmla="*/ 4 w 109"/>
                <a:gd name="T19" fmla="*/ 73 h 109"/>
                <a:gd name="T20" fmla="*/ 8 w 109"/>
                <a:gd name="T21" fmla="*/ 80 h 109"/>
                <a:gd name="T22" fmla="*/ 13 w 109"/>
                <a:gd name="T23" fmla="*/ 87 h 109"/>
                <a:gd name="T24" fmla="*/ 18 w 109"/>
                <a:gd name="T25" fmla="*/ 93 h 109"/>
                <a:gd name="T26" fmla="*/ 25 w 109"/>
                <a:gd name="T27" fmla="*/ 98 h 109"/>
                <a:gd name="T28" fmla="*/ 32 w 109"/>
                <a:gd name="T29" fmla="*/ 102 h 109"/>
                <a:gd name="T30" fmla="*/ 40 w 109"/>
                <a:gd name="T31" fmla="*/ 105 h 109"/>
                <a:gd name="T32" fmla="*/ 48 w 109"/>
                <a:gd name="T33" fmla="*/ 107 h 109"/>
                <a:gd name="T34" fmla="*/ 57 w 109"/>
                <a:gd name="T35" fmla="*/ 108 h 109"/>
                <a:gd name="T36" fmla="*/ 65 w 109"/>
                <a:gd name="T37" fmla="*/ 107 h 109"/>
                <a:gd name="T38" fmla="*/ 74 w 109"/>
                <a:gd name="T39" fmla="*/ 105 h 109"/>
                <a:gd name="T40" fmla="*/ 81 w 109"/>
                <a:gd name="T41" fmla="*/ 102 h 109"/>
                <a:gd name="T42" fmla="*/ 89 w 109"/>
                <a:gd name="T43" fmla="*/ 98 h 109"/>
                <a:gd name="T44" fmla="*/ 95 w 109"/>
                <a:gd name="T45" fmla="*/ 93 h 109"/>
                <a:gd name="T46" fmla="*/ 101 w 109"/>
                <a:gd name="T47" fmla="*/ 87 h 109"/>
                <a:gd name="T48" fmla="*/ 105 w 109"/>
                <a:gd name="T49" fmla="*/ 80 h 109"/>
                <a:gd name="T50" fmla="*/ 106 w 109"/>
                <a:gd name="T51" fmla="*/ 78 h 109"/>
                <a:gd name="T52" fmla="*/ 107 w 109"/>
                <a:gd name="T53" fmla="*/ 75 h 109"/>
                <a:gd name="T54" fmla="*/ 107 w 109"/>
                <a:gd name="T55" fmla="*/ 72 h 109"/>
                <a:gd name="T56" fmla="*/ 107 w 109"/>
                <a:gd name="T57" fmla="*/ 69 h 109"/>
                <a:gd name="T58" fmla="*/ 106 w 109"/>
                <a:gd name="T59" fmla="*/ 71 h 109"/>
                <a:gd name="T60" fmla="*/ 102 w 109"/>
                <a:gd name="T61" fmla="*/ 78 h 109"/>
                <a:gd name="T62" fmla="*/ 98 w 109"/>
                <a:gd name="T63" fmla="*/ 84 h 109"/>
                <a:gd name="T64" fmla="*/ 93 w 109"/>
                <a:gd name="T65" fmla="*/ 90 h 109"/>
                <a:gd name="T66" fmla="*/ 87 w 109"/>
                <a:gd name="T67" fmla="*/ 95 h 109"/>
                <a:gd name="T68" fmla="*/ 80 w 109"/>
                <a:gd name="T69" fmla="*/ 99 h 109"/>
                <a:gd name="T70" fmla="*/ 73 w 109"/>
                <a:gd name="T71" fmla="*/ 102 h 109"/>
                <a:gd name="T72" fmla="*/ 65 w 109"/>
                <a:gd name="T73" fmla="*/ 103 h 109"/>
                <a:gd name="T74" fmla="*/ 57 w 109"/>
                <a:gd name="T75" fmla="*/ 104 h 109"/>
                <a:gd name="T76" fmla="*/ 49 w 109"/>
                <a:gd name="T77" fmla="*/ 103 h 109"/>
                <a:gd name="T78" fmla="*/ 41 w 109"/>
                <a:gd name="T79" fmla="*/ 102 h 109"/>
                <a:gd name="T80" fmla="*/ 33 w 109"/>
                <a:gd name="T81" fmla="*/ 99 h 109"/>
                <a:gd name="T82" fmla="*/ 27 w 109"/>
                <a:gd name="T83" fmla="*/ 95 h 109"/>
                <a:gd name="T84" fmla="*/ 21 w 109"/>
                <a:gd name="T85" fmla="*/ 90 h 109"/>
                <a:gd name="T86" fmla="*/ 15 w 109"/>
                <a:gd name="T87" fmla="*/ 84 h 109"/>
                <a:gd name="T88" fmla="*/ 11 w 109"/>
                <a:gd name="T89" fmla="*/ 78 h 109"/>
                <a:gd name="T90" fmla="*/ 7 w 109"/>
                <a:gd name="T91" fmla="*/ 71 h 109"/>
                <a:gd name="T92" fmla="*/ 5 w 109"/>
                <a:gd name="T93" fmla="*/ 64 h 109"/>
                <a:gd name="T94" fmla="*/ 3 w 109"/>
                <a:gd name="T95" fmla="*/ 56 h 109"/>
                <a:gd name="T96" fmla="*/ 3 w 109"/>
                <a:gd name="T97" fmla="*/ 48 h 109"/>
                <a:gd name="T98" fmla="*/ 4 w 109"/>
                <a:gd name="T99" fmla="*/ 39 h 109"/>
                <a:gd name="T100" fmla="*/ 6 w 109"/>
                <a:gd name="T101" fmla="*/ 32 h 109"/>
                <a:gd name="T102" fmla="*/ 9 w 109"/>
                <a:gd name="T103" fmla="*/ 25 h 109"/>
                <a:gd name="T104" fmla="*/ 14 w 109"/>
                <a:gd name="T105" fmla="*/ 18 h 109"/>
                <a:gd name="T106" fmla="*/ 19 w 109"/>
                <a:gd name="T107" fmla="*/ 12 h 109"/>
                <a:gd name="T108" fmla="*/ 24 w 109"/>
                <a:gd name="T109" fmla="*/ 7 h 109"/>
                <a:gd name="T110" fmla="*/ 31 w 109"/>
                <a:gd name="T111" fmla="*/ 3 h 109"/>
                <a:gd name="T112" fmla="*/ 38 w 109"/>
                <a:gd name="T113" fmla="*/ 0 h 109"/>
                <a:gd name="T114" fmla="*/ 38 w 109"/>
                <a:gd name="T115" fmla="*/ 0 h 109"/>
                <a:gd name="T116" fmla="*/ 35 w 109"/>
                <a:gd name="T117" fmla="*/ 0 h 109"/>
                <a:gd name="T118" fmla="*/ 32 w 109"/>
                <a:gd name="T119" fmla="*/ 0 h 109"/>
                <a:gd name="T120" fmla="*/ 29 w 109"/>
                <a:gd name="T121" fmla="*/ 1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09"/>
                <a:gd name="T185" fmla="*/ 109 w 109"/>
                <a:gd name="T186" fmla="*/ 109 h 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09">
                  <a:moveTo>
                    <a:pt x="27" y="2"/>
                  </a:moveTo>
                  <a:lnTo>
                    <a:pt x="25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3" y="87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7" y="99"/>
                  </a:lnTo>
                  <a:lnTo>
                    <a:pt x="29" y="101"/>
                  </a:lnTo>
                  <a:lnTo>
                    <a:pt x="32" y="102"/>
                  </a:lnTo>
                  <a:lnTo>
                    <a:pt x="34" y="103"/>
                  </a:lnTo>
                  <a:lnTo>
                    <a:pt x="37" y="104"/>
                  </a:lnTo>
                  <a:lnTo>
                    <a:pt x="40" y="105"/>
                  </a:lnTo>
                  <a:lnTo>
                    <a:pt x="42" y="106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8"/>
                  </a:lnTo>
                  <a:lnTo>
                    <a:pt x="60" y="107"/>
                  </a:lnTo>
                  <a:lnTo>
                    <a:pt x="63" y="107"/>
                  </a:lnTo>
                  <a:lnTo>
                    <a:pt x="65" y="107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4" y="105"/>
                  </a:lnTo>
                  <a:lnTo>
                    <a:pt x="76" y="104"/>
                  </a:lnTo>
                  <a:lnTo>
                    <a:pt x="79" y="103"/>
                  </a:lnTo>
                  <a:lnTo>
                    <a:pt x="81" y="102"/>
                  </a:lnTo>
                  <a:lnTo>
                    <a:pt x="84" y="101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1" y="96"/>
                  </a:lnTo>
                  <a:lnTo>
                    <a:pt x="93" y="94"/>
                  </a:lnTo>
                  <a:lnTo>
                    <a:pt x="95" y="93"/>
                  </a:lnTo>
                  <a:lnTo>
                    <a:pt x="97" y="91"/>
                  </a:lnTo>
                  <a:lnTo>
                    <a:pt x="99" y="89"/>
                  </a:lnTo>
                  <a:lnTo>
                    <a:pt x="101" y="87"/>
                  </a:lnTo>
                  <a:lnTo>
                    <a:pt x="102" y="84"/>
                  </a:lnTo>
                  <a:lnTo>
                    <a:pt x="104" y="82"/>
                  </a:lnTo>
                  <a:lnTo>
                    <a:pt x="105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6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72"/>
                  </a:lnTo>
                  <a:lnTo>
                    <a:pt x="107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71"/>
                  </a:lnTo>
                  <a:lnTo>
                    <a:pt x="105" y="74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1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6" y="86"/>
                  </a:lnTo>
                  <a:lnTo>
                    <a:pt x="95" y="88"/>
                  </a:lnTo>
                  <a:lnTo>
                    <a:pt x="93" y="90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87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80" y="99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3" y="102"/>
                  </a:lnTo>
                  <a:lnTo>
                    <a:pt x="70" y="102"/>
                  </a:lnTo>
                  <a:lnTo>
                    <a:pt x="67" y="103"/>
                  </a:lnTo>
                  <a:lnTo>
                    <a:pt x="65" y="103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1" y="104"/>
                  </a:lnTo>
                  <a:lnTo>
                    <a:pt x="49" y="103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8" y="101"/>
                  </a:lnTo>
                  <a:lnTo>
                    <a:pt x="36" y="100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29" y="96"/>
                  </a:lnTo>
                  <a:lnTo>
                    <a:pt x="27" y="95"/>
                  </a:lnTo>
                  <a:lnTo>
                    <a:pt x="24" y="93"/>
                  </a:lnTo>
                  <a:lnTo>
                    <a:pt x="23" y="92"/>
                  </a:lnTo>
                  <a:lnTo>
                    <a:pt x="21" y="90"/>
                  </a:lnTo>
                  <a:lnTo>
                    <a:pt x="19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2"/>
                  </a:lnTo>
                </a:path>
              </a:pathLst>
            </a:custGeom>
            <a:solidFill>
              <a:srgbClr val="C7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09" name="Freeform 398"/>
            <p:cNvSpPr>
              <a:spLocks/>
            </p:cNvSpPr>
            <p:nvPr/>
          </p:nvSpPr>
          <p:spPr bwMode="auto">
            <a:xfrm>
              <a:off x="4215" y="1280"/>
              <a:ext cx="108" cy="108"/>
            </a:xfrm>
            <a:custGeom>
              <a:avLst/>
              <a:gdLst>
                <a:gd name="T0" fmla="*/ 26 w 108"/>
                <a:gd name="T1" fmla="*/ 3 h 108"/>
                <a:gd name="T2" fmla="*/ 18 w 108"/>
                <a:gd name="T3" fmla="*/ 10 h 108"/>
                <a:gd name="T4" fmla="*/ 11 w 108"/>
                <a:gd name="T5" fmla="*/ 17 h 108"/>
                <a:gd name="T6" fmla="*/ 5 w 108"/>
                <a:gd name="T7" fmla="*/ 27 h 108"/>
                <a:gd name="T8" fmla="*/ 1 w 108"/>
                <a:gd name="T9" fmla="*/ 37 h 108"/>
                <a:gd name="T10" fmla="*/ 0 w 108"/>
                <a:gd name="T11" fmla="*/ 48 h 108"/>
                <a:gd name="T12" fmla="*/ 0 w 108"/>
                <a:gd name="T13" fmla="*/ 59 h 108"/>
                <a:gd name="T14" fmla="*/ 3 w 108"/>
                <a:gd name="T15" fmla="*/ 70 h 108"/>
                <a:gd name="T16" fmla="*/ 7 w 108"/>
                <a:gd name="T17" fmla="*/ 80 h 108"/>
                <a:gd name="T18" fmla="*/ 14 w 108"/>
                <a:gd name="T19" fmla="*/ 88 h 108"/>
                <a:gd name="T20" fmla="*/ 22 w 108"/>
                <a:gd name="T21" fmla="*/ 95 h 108"/>
                <a:gd name="T22" fmla="*/ 31 w 108"/>
                <a:gd name="T23" fmla="*/ 101 h 108"/>
                <a:gd name="T24" fmla="*/ 41 w 108"/>
                <a:gd name="T25" fmla="*/ 105 h 108"/>
                <a:gd name="T26" fmla="*/ 52 w 108"/>
                <a:gd name="T27" fmla="*/ 107 h 108"/>
                <a:gd name="T28" fmla="*/ 64 w 108"/>
                <a:gd name="T29" fmla="*/ 106 h 108"/>
                <a:gd name="T30" fmla="*/ 74 w 108"/>
                <a:gd name="T31" fmla="*/ 103 h 108"/>
                <a:gd name="T32" fmla="*/ 84 w 108"/>
                <a:gd name="T33" fmla="*/ 99 h 108"/>
                <a:gd name="T34" fmla="*/ 93 w 108"/>
                <a:gd name="T35" fmla="*/ 92 h 108"/>
                <a:gd name="T36" fmla="*/ 100 w 108"/>
                <a:gd name="T37" fmla="*/ 84 h 108"/>
                <a:gd name="T38" fmla="*/ 105 w 108"/>
                <a:gd name="T39" fmla="*/ 75 h 108"/>
                <a:gd name="T40" fmla="*/ 106 w 108"/>
                <a:gd name="T41" fmla="*/ 72 h 108"/>
                <a:gd name="T42" fmla="*/ 106 w 108"/>
                <a:gd name="T43" fmla="*/ 68 h 108"/>
                <a:gd name="T44" fmla="*/ 107 w 108"/>
                <a:gd name="T45" fmla="*/ 64 h 108"/>
                <a:gd name="T46" fmla="*/ 106 w 108"/>
                <a:gd name="T47" fmla="*/ 61 h 108"/>
                <a:gd name="T48" fmla="*/ 103 w 108"/>
                <a:gd name="T49" fmla="*/ 71 h 108"/>
                <a:gd name="T50" fmla="*/ 99 w 108"/>
                <a:gd name="T51" fmla="*/ 80 h 108"/>
                <a:gd name="T52" fmla="*/ 92 w 108"/>
                <a:gd name="T53" fmla="*/ 88 h 108"/>
                <a:gd name="T54" fmla="*/ 84 w 108"/>
                <a:gd name="T55" fmla="*/ 94 h 108"/>
                <a:gd name="T56" fmla="*/ 76 w 108"/>
                <a:gd name="T57" fmla="*/ 99 h 108"/>
                <a:gd name="T58" fmla="*/ 66 w 108"/>
                <a:gd name="T59" fmla="*/ 102 h 108"/>
                <a:gd name="T60" fmla="*/ 55 w 108"/>
                <a:gd name="T61" fmla="*/ 103 h 108"/>
                <a:gd name="T62" fmla="*/ 45 w 108"/>
                <a:gd name="T63" fmla="*/ 102 h 108"/>
                <a:gd name="T64" fmla="*/ 35 w 108"/>
                <a:gd name="T65" fmla="*/ 99 h 108"/>
                <a:gd name="T66" fmla="*/ 26 w 108"/>
                <a:gd name="T67" fmla="*/ 94 h 108"/>
                <a:gd name="T68" fmla="*/ 18 w 108"/>
                <a:gd name="T69" fmla="*/ 88 h 108"/>
                <a:gd name="T70" fmla="*/ 12 w 108"/>
                <a:gd name="T71" fmla="*/ 80 h 108"/>
                <a:gd name="T72" fmla="*/ 7 w 108"/>
                <a:gd name="T73" fmla="*/ 71 h 108"/>
                <a:gd name="T74" fmla="*/ 4 w 108"/>
                <a:gd name="T75" fmla="*/ 61 h 108"/>
                <a:gd name="T76" fmla="*/ 3 w 108"/>
                <a:gd name="T77" fmla="*/ 51 h 108"/>
                <a:gd name="T78" fmla="*/ 4 w 108"/>
                <a:gd name="T79" fmla="*/ 40 h 108"/>
                <a:gd name="T80" fmla="*/ 7 w 108"/>
                <a:gd name="T81" fmla="*/ 31 h 108"/>
                <a:gd name="T82" fmla="*/ 12 w 108"/>
                <a:gd name="T83" fmla="*/ 22 h 108"/>
                <a:gd name="T84" fmla="*/ 18 w 108"/>
                <a:gd name="T85" fmla="*/ 14 h 108"/>
                <a:gd name="T86" fmla="*/ 26 w 108"/>
                <a:gd name="T87" fmla="*/ 7 h 108"/>
                <a:gd name="T88" fmla="*/ 35 w 108"/>
                <a:gd name="T89" fmla="*/ 3 h 108"/>
                <a:gd name="T90" fmla="*/ 45 w 108"/>
                <a:gd name="T91" fmla="*/ 0 h 108"/>
                <a:gd name="T92" fmla="*/ 41 w 108"/>
                <a:gd name="T93" fmla="*/ 0 h 108"/>
                <a:gd name="T94" fmla="*/ 37 w 108"/>
                <a:gd name="T95" fmla="*/ 0 h 108"/>
                <a:gd name="T96" fmla="*/ 33 w 108"/>
                <a:gd name="T97" fmla="*/ 0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8"/>
                <a:gd name="T149" fmla="*/ 108 w 108"/>
                <a:gd name="T150" fmla="*/ 108 h 1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8">
                  <a:moveTo>
                    <a:pt x="31" y="0"/>
                  </a:moveTo>
                  <a:lnTo>
                    <a:pt x="31" y="1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2" y="86"/>
                  </a:lnTo>
                  <a:lnTo>
                    <a:pt x="14" y="88"/>
                  </a:lnTo>
                  <a:lnTo>
                    <a:pt x="16" y="90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6" y="99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3"/>
                  </a:lnTo>
                  <a:lnTo>
                    <a:pt x="39" y="104"/>
                  </a:lnTo>
                  <a:lnTo>
                    <a:pt x="41" y="105"/>
                  </a:lnTo>
                  <a:lnTo>
                    <a:pt x="44" y="105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52" y="107"/>
                  </a:lnTo>
                  <a:lnTo>
                    <a:pt x="55" y="107"/>
                  </a:lnTo>
                  <a:lnTo>
                    <a:pt x="58" y="107"/>
                  </a:lnTo>
                  <a:lnTo>
                    <a:pt x="61" y="106"/>
                  </a:lnTo>
                  <a:lnTo>
                    <a:pt x="64" y="106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72" y="104"/>
                  </a:lnTo>
                  <a:lnTo>
                    <a:pt x="74" y="103"/>
                  </a:lnTo>
                  <a:lnTo>
                    <a:pt x="77" y="102"/>
                  </a:lnTo>
                  <a:lnTo>
                    <a:pt x="79" y="101"/>
                  </a:lnTo>
                  <a:lnTo>
                    <a:pt x="82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9" y="95"/>
                  </a:lnTo>
                  <a:lnTo>
                    <a:pt x="91" y="94"/>
                  </a:lnTo>
                  <a:lnTo>
                    <a:pt x="93" y="92"/>
                  </a:lnTo>
                  <a:lnTo>
                    <a:pt x="95" y="90"/>
                  </a:lnTo>
                  <a:lnTo>
                    <a:pt x="96" y="88"/>
                  </a:lnTo>
                  <a:lnTo>
                    <a:pt x="98" y="86"/>
                  </a:lnTo>
                  <a:lnTo>
                    <a:pt x="100" y="84"/>
                  </a:lnTo>
                  <a:lnTo>
                    <a:pt x="101" y="82"/>
                  </a:lnTo>
                  <a:lnTo>
                    <a:pt x="103" y="80"/>
                  </a:lnTo>
                  <a:lnTo>
                    <a:pt x="104" y="77"/>
                  </a:lnTo>
                  <a:lnTo>
                    <a:pt x="105" y="75"/>
                  </a:lnTo>
                  <a:lnTo>
                    <a:pt x="106" y="75"/>
                  </a:lnTo>
                  <a:lnTo>
                    <a:pt x="106" y="74"/>
                  </a:lnTo>
                  <a:lnTo>
                    <a:pt x="106" y="73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7" y="65"/>
                  </a:lnTo>
                  <a:lnTo>
                    <a:pt x="107" y="64"/>
                  </a:lnTo>
                  <a:lnTo>
                    <a:pt x="107" y="63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6" y="61"/>
                  </a:lnTo>
                  <a:lnTo>
                    <a:pt x="106" y="64"/>
                  </a:lnTo>
                  <a:lnTo>
                    <a:pt x="105" y="66"/>
                  </a:lnTo>
                  <a:lnTo>
                    <a:pt x="104" y="69"/>
                  </a:lnTo>
                  <a:lnTo>
                    <a:pt x="103" y="71"/>
                  </a:lnTo>
                  <a:lnTo>
                    <a:pt x="102" y="73"/>
                  </a:lnTo>
                  <a:lnTo>
                    <a:pt x="101" y="76"/>
                  </a:lnTo>
                  <a:lnTo>
                    <a:pt x="100" y="78"/>
                  </a:lnTo>
                  <a:lnTo>
                    <a:pt x="99" y="80"/>
                  </a:lnTo>
                  <a:lnTo>
                    <a:pt x="97" y="82"/>
                  </a:lnTo>
                  <a:lnTo>
                    <a:pt x="95" y="84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90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4"/>
                  </a:lnTo>
                  <a:lnTo>
                    <a:pt x="82" y="96"/>
                  </a:lnTo>
                  <a:lnTo>
                    <a:pt x="80" y="97"/>
                  </a:lnTo>
                  <a:lnTo>
                    <a:pt x="78" y="98"/>
                  </a:lnTo>
                  <a:lnTo>
                    <a:pt x="76" y="99"/>
                  </a:lnTo>
                  <a:lnTo>
                    <a:pt x="73" y="100"/>
                  </a:lnTo>
                  <a:lnTo>
                    <a:pt x="71" y="101"/>
                  </a:lnTo>
                  <a:lnTo>
                    <a:pt x="68" y="101"/>
                  </a:lnTo>
                  <a:lnTo>
                    <a:pt x="66" y="102"/>
                  </a:lnTo>
                  <a:lnTo>
                    <a:pt x="63" y="103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5" y="103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7" y="103"/>
                  </a:lnTo>
                  <a:lnTo>
                    <a:pt x="45" y="102"/>
                  </a:lnTo>
                  <a:lnTo>
                    <a:pt x="42" y="101"/>
                  </a:lnTo>
                  <a:lnTo>
                    <a:pt x="40" y="101"/>
                  </a:lnTo>
                  <a:lnTo>
                    <a:pt x="37" y="100"/>
                  </a:lnTo>
                  <a:lnTo>
                    <a:pt x="35" y="99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4"/>
                  </a:lnTo>
                  <a:lnTo>
                    <a:pt x="24" y="93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3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</a:path>
              </a:pathLst>
            </a:custGeom>
            <a:solidFill>
              <a:srgbClr val="CF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10" name="Freeform 399"/>
            <p:cNvSpPr>
              <a:spLocks/>
            </p:cNvSpPr>
            <p:nvPr/>
          </p:nvSpPr>
          <p:spPr bwMode="auto">
            <a:xfrm>
              <a:off x="4217" y="1280"/>
              <a:ext cx="106" cy="106"/>
            </a:xfrm>
            <a:custGeom>
              <a:avLst/>
              <a:gdLst>
                <a:gd name="T0" fmla="*/ 30 w 106"/>
                <a:gd name="T1" fmla="*/ 2 h 106"/>
                <a:gd name="T2" fmla="*/ 21 w 106"/>
                <a:gd name="T3" fmla="*/ 7 h 106"/>
                <a:gd name="T4" fmla="*/ 13 w 106"/>
                <a:gd name="T5" fmla="*/ 15 h 106"/>
                <a:gd name="T6" fmla="*/ 7 w 106"/>
                <a:gd name="T7" fmla="*/ 23 h 106"/>
                <a:gd name="T8" fmla="*/ 3 w 106"/>
                <a:gd name="T9" fmla="*/ 32 h 106"/>
                <a:gd name="T10" fmla="*/ 0 w 106"/>
                <a:gd name="T11" fmla="*/ 43 h 106"/>
                <a:gd name="T12" fmla="*/ 0 w 106"/>
                <a:gd name="T13" fmla="*/ 53 h 106"/>
                <a:gd name="T14" fmla="*/ 1 w 106"/>
                <a:gd name="T15" fmla="*/ 64 h 106"/>
                <a:gd name="T16" fmla="*/ 5 w 106"/>
                <a:gd name="T17" fmla="*/ 74 h 106"/>
                <a:gd name="T18" fmla="*/ 10 w 106"/>
                <a:gd name="T19" fmla="*/ 83 h 106"/>
                <a:gd name="T20" fmla="*/ 17 w 106"/>
                <a:gd name="T21" fmla="*/ 91 h 106"/>
                <a:gd name="T22" fmla="*/ 25 w 106"/>
                <a:gd name="T23" fmla="*/ 97 h 106"/>
                <a:gd name="T24" fmla="*/ 35 w 106"/>
                <a:gd name="T25" fmla="*/ 101 h 106"/>
                <a:gd name="T26" fmla="*/ 45 w 106"/>
                <a:gd name="T27" fmla="*/ 104 h 106"/>
                <a:gd name="T28" fmla="*/ 56 w 106"/>
                <a:gd name="T29" fmla="*/ 105 h 106"/>
                <a:gd name="T30" fmla="*/ 67 w 106"/>
                <a:gd name="T31" fmla="*/ 103 h 106"/>
                <a:gd name="T32" fmla="*/ 77 w 106"/>
                <a:gd name="T33" fmla="*/ 99 h 106"/>
                <a:gd name="T34" fmla="*/ 86 w 106"/>
                <a:gd name="T35" fmla="*/ 94 h 106"/>
                <a:gd name="T36" fmla="*/ 93 w 106"/>
                <a:gd name="T37" fmla="*/ 87 h 106"/>
                <a:gd name="T38" fmla="*/ 99 w 106"/>
                <a:gd name="T39" fmla="*/ 79 h 106"/>
                <a:gd name="T40" fmla="*/ 104 w 106"/>
                <a:gd name="T41" fmla="*/ 69 h 106"/>
                <a:gd name="T42" fmla="*/ 105 w 106"/>
                <a:gd name="T43" fmla="*/ 65 h 106"/>
                <a:gd name="T44" fmla="*/ 105 w 106"/>
                <a:gd name="T45" fmla="*/ 61 h 106"/>
                <a:gd name="T46" fmla="*/ 104 w 106"/>
                <a:gd name="T47" fmla="*/ 57 h 106"/>
                <a:gd name="T48" fmla="*/ 104 w 106"/>
                <a:gd name="T49" fmla="*/ 53 h 106"/>
                <a:gd name="T50" fmla="*/ 102 w 106"/>
                <a:gd name="T51" fmla="*/ 63 h 106"/>
                <a:gd name="T52" fmla="*/ 99 w 106"/>
                <a:gd name="T53" fmla="*/ 73 h 106"/>
                <a:gd name="T54" fmla="*/ 94 w 106"/>
                <a:gd name="T55" fmla="*/ 81 h 106"/>
                <a:gd name="T56" fmla="*/ 87 w 106"/>
                <a:gd name="T57" fmla="*/ 88 h 106"/>
                <a:gd name="T58" fmla="*/ 79 w 106"/>
                <a:gd name="T59" fmla="*/ 94 h 106"/>
                <a:gd name="T60" fmla="*/ 71 w 106"/>
                <a:gd name="T61" fmla="*/ 98 h 106"/>
                <a:gd name="T62" fmla="*/ 61 w 106"/>
                <a:gd name="T63" fmla="*/ 101 h 106"/>
                <a:gd name="T64" fmla="*/ 51 w 106"/>
                <a:gd name="T65" fmla="*/ 101 h 106"/>
                <a:gd name="T66" fmla="*/ 41 w 106"/>
                <a:gd name="T67" fmla="*/ 99 h 106"/>
                <a:gd name="T68" fmla="*/ 31 w 106"/>
                <a:gd name="T69" fmla="*/ 96 h 106"/>
                <a:gd name="T70" fmla="*/ 23 w 106"/>
                <a:gd name="T71" fmla="*/ 91 h 106"/>
                <a:gd name="T72" fmla="*/ 16 w 106"/>
                <a:gd name="T73" fmla="*/ 85 h 106"/>
                <a:gd name="T74" fmla="*/ 10 w 106"/>
                <a:gd name="T75" fmla="*/ 77 h 106"/>
                <a:gd name="T76" fmla="*/ 6 w 106"/>
                <a:gd name="T77" fmla="*/ 68 h 106"/>
                <a:gd name="T78" fmla="*/ 3 w 106"/>
                <a:gd name="T79" fmla="*/ 58 h 106"/>
                <a:gd name="T80" fmla="*/ 3 w 106"/>
                <a:gd name="T81" fmla="*/ 48 h 106"/>
                <a:gd name="T82" fmla="*/ 5 w 106"/>
                <a:gd name="T83" fmla="*/ 38 h 106"/>
                <a:gd name="T84" fmla="*/ 8 w 106"/>
                <a:gd name="T85" fmla="*/ 29 h 106"/>
                <a:gd name="T86" fmla="*/ 13 w 106"/>
                <a:gd name="T87" fmla="*/ 20 h 106"/>
                <a:gd name="T88" fmla="*/ 20 w 106"/>
                <a:gd name="T89" fmla="*/ 13 h 106"/>
                <a:gd name="T90" fmla="*/ 27 w 106"/>
                <a:gd name="T91" fmla="*/ 8 h 106"/>
                <a:gd name="T92" fmla="*/ 36 w 106"/>
                <a:gd name="T93" fmla="*/ 3 h 106"/>
                <a:gd name="T94" fmla="*/ 46 w 106"/>
                <a:gd name="T95" fmla="*/ 1 h 106"/>
                <a:gd name="T96" fmla="*/ 49 w 106"/>
                <a:gd name="T97" fmla="*/ 0 h 106"/>
                <a:gd name="T98" fmla="*/ 45 w 106"/>
                <a:gd name="T99" fmla="*/ 0 h 106"/>
                <a:gd name="T100" fmla="*/ 41 w 106"/>
                <a:gd name="T101" fmla="*/ 0 h 106"/>
                <a:gd name="T102" fmla="*/ 37 w 106"/>
                <a:gd name="T103" fmla="*/ 0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06"/>
                <a:gd name="T158" fmla="*/ 106 w 106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06">
                  <a:moveTo>
                    <a:pt x="36" y="0"/>
                  </a:moveTo>
                  <a:lnTo>
                    <a:pt x="35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6"/>
                  </a:lnTo>
                  <a:lnTo>
                    <a:pt x="7" y="79"/>
                  </a:lnTo>
                  <a:lnTo>
                    <a:pt x="9" y="81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8" y="98"/>
                  </a:lnTo>
                  <a:lnTo>
                    <a:pt x="30" y="99"/>
                  </a:lnTo>
                  <a:lnTo>
                    <a:pt x="32" y="100"/>
                  </a:lnTo>
                  <a:lnTo>
                    <a:pt x="35" y="101"/>
                  </a:lnTo>
                  <a:lnTo>
                    <a:pt x="37" y="102"/>
                  </a:lnTo>
                  <a:lnTo>
                    <a:pt x="40" y="103"/>
                  </a:lnTo>
                  <a:lnTo>
                    <a:pt x="42" y="103"/>
                  </a:lnTo>
                  <a:lnTo>
                    <a:pt x="45" y="104"/>
                  </a:lnTo>
                  <a:lnTo>
                    <a:pt x="48" y="104"/>
                  </a:lnTo>
                  <a:lnTo>
                    <a:pt x="51" y="105"/>
                  </a:lnTo>
                  <a:lnTo>
                    <a:pt x="53" y="105"/>
                  </a:lnTo>
                  <a:lnTo>
                    <a:pt x="56" y="105"/>
                  </a:lnTo>
                  <a:lnTo>
                    <a:pt x="59" y="104"/>
                  </a:lnTo>
                  <a:lnTo>
                    <a:pt x="62" y="104"/>
                  </a:lnTo>
                  <a:lnTo>
                    <a:pt x="64" y="103"/>
                  </a:lnTo>
                  <a:lnTo>
                    <a:pt x="67" y="103"/>
                  </a:lnTo>
                  <a:lnTo>
                    <a:pt x="69" y="102"/>
                  </a:lnTo>
                  <a:lnTo>
                    <a:pt x="72" y="101"/>
                  </a:lnTo>
                  <a:lnTo>
                    <a:pt x="74" y="100"/>
                  </a:lnTo>
                  <a:lnTo>
                    <a:pt x="77" y="99"/>
                  </a:lnTo>
                  <a:lnTo>
                    <a:pt x="79" y="98"/>
                  </a:lnTo>
                  <a:lnTo>
                    <a:pt x="81" y="97"/>
                  </a:lnTo>
                  <a:lnTo>
                    <a:pt x="83" y="95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1" y="89"/>
                  </a:lnTo>
                  <a:lnTo>
                    <a:pt x="93" y="87"/>
                  </a:lnTo>
                  <a:lnTo>
                    <a:pt x="95" y="85"/>
                  </a:lnTo>
                  <a:lnTo>
                    <a:pt x="96" y="83"/>
                  </a:lnTo>
                  <a:lnTo>
                    <a:pt x="98" y="81"/>
                  </a:lnTo>
                  <a:lnTo>
                    <a:pt x="99" y="79"/>
                  </a:lnTo>
                  <a:lnTo>
                    <a:pt x="101" y="76"/>
                  </a:lnTo>
                  <a:lnTo>
                    <a:pt x="102" y="74"/>
                  </a:lnTo>
                  <a:lnTo>
                    <a:pt x="103" y="72"/>
                  </a:lnTo>
                  <a:lnTo>
                    <a:pt x="104" y="69"/>
                  </a:lnTo>
                  <a:lnTo>
                    <a:pt x="104" y="68"/>
                  </a:lnTo>
                  <a:lnTo>
                    <a:pt x="104" y="67"/>
                  </a:lnTo>
                  <a:lnTo>
                    <a:pt x="105" y="66"/>
                  </a:lnTo>
                  <a:lnTo>
                    <a:pt x="105" y="65"/>
                  </a:lnTo>
                  <a:lnTo>
                    <a:pt x="105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3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99" y="73"/>
                  </a:lnTo>
                  <a:lnTo>
                    <a:pt x="98" y="75"/>
                  </a:lnTo>
                  <a:lnTo>
                    <a:pt x="96" y="77"/>
                  </a:lnTo>
                  <a:lnTo>
                    <a:pt x="95" y="79"/>
                  </a:lnTo>
                  <a:lnTo>
                    <a:pt x="94" y="81"/>
                  </a:lnTo>
                  <a:lnTo>
                    <a:pt x="92" y="83"/>
                  </a:lnTo>
                  <a:lnTo>
                    <a:pt x="91" y="85"/>
                  </a:lnTo>
                  <a:lnTo>
                    <a:pt x="89" y="86"/>
                  </a:lnTo>
                  <a:lnTo>
                    <a:pt x="87" y="88"/>
                  </a:lnTo>
                  <a:lnTo>
                    <a:pt x="85" y="90"/>
                  </a:lnTo>
                  <a:lnTo>
                    <a:pt x="83" y="91"/>
                  </a:lnTo>
                  <a:lnTo>
                    <a:pt x="81" y="92"/>
                  </a:lnTo>
                  <a:lnTo>
                    <a:pt x="79" y="94"/>
                  </a:lnTo>
                  <a:lnTo>
                    <a:pt x="77" y="95"/>
                  </a:lnTo>
                  <a:lnTo>
                    <a:pt x="75" y="96"/>
                  </a:lnTo>
                  <a:lnTo>
                    <a:pt x="73" y="97"/>
                  </a:lnTo>
                  <a:lnTo>
                    <a:pt x="71" y="98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4" y="100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3" y="100"/>
                  </a:lnTo>
                  <a:lnTo>
                    <a:pt x="41" y="99"/>
                  </a:lnTo>
                  <a:lnTo>
                    <a:pt x="38" y="99"/>
                  </a:lnTo>
                  <a:lnTo>
                    <a:pt x="36" y="98"/>
                  </a:lnTo>
                  <a:lnTo>
                    <a:pt x="34" y="97"/>
                  </a:lnTo>
                  <a:lnTo>
                    <a:pt x="31" y="96"/>
                  </a:lnTo>
                  <a:lnTo>
                    <a:pt x="29" y="95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3" y="91"/>
                  </a:lnTo>
                  <a:lnTo>
                    <a:pt x="21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2" y="79"/>
                  </a:lnTo>
                  <a:lnTo>
                    <a:pt x="10" y="77"/>
                  </a:lnTo>
                  <a:lnTo>
                    <a:pt x="9" y="75"/>
                  </a:lnTo>
                  <a:lnTo>
                    <a:pt x="8" y="73"/>
                  </a:lnTo>
                  <a:lnTo>
                    <a:pt x="7" y="70"/>
                  </a:lnTo>
                  <a:lnTo>
                    <a:pt x="6" y="68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11" name="Freeform 400"/>
            <p:cNvSpPr>
              <a:spLocks/>
            </p:cNvSpPr>
            <p:nvPr/>
          </p:nvSpPr>
          <p:spPr bwMode="auto">
            <a:xfrm>
              <a:off x="4219" y="1280"/>
              <a:ext cx="104" cy="104"/>
            </a:xfrm>
            <a:custGeom>
              <a:avLst/>
              <a:gdLst>
                <a:gd name="T0" fmla="*/ 36 w 104"/>
                <a:gd name="T1" fmla="*/ 1 h 104"/>
                <a:gd name="T2" fmla="*/ 27 w 104"/>
                <a:gd name="T3" fmla="*/ 5 h 104"/>
                <a:gd name="T4" fmla="*/ 18 w 104"/>
                <a:gd name="T5" fmla="*/ 10 h 104"/>
                <a:gd name="T6" fmla="*/ 11 w 104"/>
                <a:gd name="T7" fmla="*/ 18 h 104"/>
                <a:gd name="T8" fmla="*/ 6 w 104"/>
                <a:gd name="T9" fmla="*/ 26 h 104"/>
                <a:gd name="T10" fmla="*/ 2 w 104"/>
                <a:gd name="T11" fmla="*/ 35 h 104"/>
                <a:gd name="T12" fmla="*/ 0 w 104"/>
                <a:gd name="T13" fmla="*/ 45 h 104"/>
                <a:gd name="T14" fmla="*/ 0 w 104"/>
                <a:gd name="T15" fmla="*/ 56 h 104"/>
                <a:gd name="T16" fmla="*/ 2 w 104"/>
                <a:gd name="T17" fmla="*/ 66 h 104"/>
                <a:gd name="T18" fmla="*/ 6 w 104"/>
                <a:gd name="T19" fmla="*/ 75 h 104"/>
                <a:gd name="T20" fmla="*/ 11 w 104"/>
                <a:gd name="T21" fmla="*/ 84 h 104"/>
                <a:gd name="T22" fmla="*/ 18 w 104"/>
                <a:gd name="T23" fmla="*/ 91 h 104"/>
                <a:gd name="T24" fmla="*/ 27 w 104"/>
                <a:gd name="T25" fmla="*/ 96 h 104"/>
                <a:gd name="T26" fmla="*/ 36 w 104"/>
                <a:gd name="T27" fmla="*/ 100 h 104"/>
                <a:gd name="T28" fmla="*/ 46 w 104"/>
                <a:gd name="T29" fmla="*/ 102 h 104"/>
                <a:gd name="T30" fmla="*/ 57 w 104"/>
                <a:gd name="T31" fmla="*/ 102 h 104"/>
                <a:gd name="T32" fmla="*/ 67 w 104"/>
                <a:gd name="T33" fmla="*/ 100 h 104"/>
                <a:gd name="T34" fmla="*/ 76 w 104"/>
                <a:gd name="T35" fmla="*/ 96 h 104"/>
                <a:gd name="T36" fmla="*/ 85 w 104"/>
                <a:gd name="T37" fmla="*/ 91 h 104"/>
                <a:gd name="T38" fmla="*/ 92 w 104"/>
                <a:gd name="T39" fmla="*/ 84 h 104"/>
                <a:gd name="T40" fmla="*/ 97 w 104"/>
                <a:gd name="T41" fmla="*/ 75 h 104"/>
                <a:gd name="T42" fmla="*/ 101 w 104"/>
                <a:gd name="T43" fmla="*/ 66 h 104"/>
                <a:gd name="T44" fmla="*/ 102 w 104"/>
                <a:gd name="T45" fmla="*/ 60 h 104"/>
                <a:gd name="T46" fmla="*/ 102 w 104"/>
                <a:gd name="T47" fmla="*/ 56 h 104"/>
                <a:gd name="T48" fmla="*/ 102 w 104"/>
                <a:gd name="T49" fmla="*/ 52 h 104"/>
                <a:gd name="T50" fmla="*/ 100 w 104"/>
                <a:gd name="T51" fmla="*/ 50 h 104"/>
                <a:gd name="T52" fmla="*/ 100 w 104"/>
                <a:gd name="T53" fmla="*/ 45 h 104"/>
                <a:gd name="T54" fmla="*/ 101 w 104"/>
                <a:gd name="T55" fmla="*/ 49 h 104"/>
                <a:gd name="T56" fmla="*/ 100 w 104"/>
                <a:gd name="T57" fmla="*/ 56 h 104"/>
                <a:gd name="T58" fmla="*/ 98 w 104"/>
                <a:gd name="T59" fmla="*/ 65 h 104"/>
                <a:gd name="T60" fmla="*/ 94 w 104"/>
                <a:gd name="T61" fmla="*/ 74 h 104"/>
                <a:gd name="T62" fmla="*/ 89 w 104"/>
                <a:gd name="T63" fmla="*/ 81 h 104"/>
                <a:gd name="T64" fmla="*/ 82 w 104"/>
                <a:gd name="T65" fmla="*/ 88 h 104"/>
                <a:gd name="T66" fmla="*/ 75 w 104"/>
                <a:gd name="T67" fmla="*/ 93 h 104"/>
                <a:gd name="T68" fmla="*/ 66 w 104"/>
                <a:gd name="T69" fmla="*/ 97 h 104"/>
                <a:gd name="T70" fmla="*/ 56 w 104"/>
                <a:gd name="T71" fmla="*/ 99 h 104"/>
                <a:gd name="T72" fmla="*/ 47 w 104"/>
                <a:gd name="T73" fmla="*/ 99 h 104"/>
                <a:gd name="T74" fmla="*/ 37 w 104"/>
                <a:gd name="T75" fmla="*/ 97 h 104"/>
                <a:gd name="T76" fmla="*/ 28 w 104"/>
                <a:gd name="T77" fmla="*/ 93 h 104"/>
                <a:gd name="T78" fmla="*/ 21 w 104"/>
                <a:gd name="T79" fmla="*/ 88 h 104"/>
                <a:gd name="T80" fmla="*/ 14 w 104"/>
                <a:gd name="T81" fmla="*/ 81 h 104"/>
                <a:gd name="T82" fmla="*/ 9 w 104"/>
                <a:gd name="T83" fmla="*/ 74 h 104"/>
                <a:gd name="T84" fmla="*/ 5 w 104"/>
                <a:gd name="T85" fmla="*/ 65 h 104"/>
                <a:gd name="T86" fmla="*/ 3 w 104"/>
                <a:gd name="T87" fmla="*/ 56 h 104"/>
                <a:gd name="T88" fmla="*/ 3 w 104"/>
                <a:gd name="T89" fmla="*/ 46 h 104"/>
                <a:gd name="T90" fmla="*/ 5 w 104"/>
                <a:gd name="T91" fmla="*/ 36 h 104"/>
                <a:gd name="T92" fmla="*/ 9 w 104"/>
                <a:gd name="T93" fmla="*/ 27 h 104"/>
                <a:gd name="T94" fmla="*/ 14 w 104"/>
                <a:gd name="T95" fmla="*/ 20 h 104"/>
                <a:gd name="T96" fmla="*/ 21 w 104"/>
                <a:gd name="T97" fmla="*/ 13 h 104"/>
                <a:gd name="T98" fmla="*/ 28 w 104"/>
                <a:gd name="T99" fmla="*/ 8 h 104"/>
                <a:gd name="T100" fmla="*/ 37 w 104"/>
                <a:gd name="T101" fmla="*/ 4 h 104"/>
                <a:gd name="T102" fmla="*/ 47 w 104"/>
                <a:gd name="T103" fmla="*/ 2 h 104"/>
                <a:gd name="T104" fmla="*/ 56 w 104"/>
                <a:gd name="T105" fmla="*/ 2 h 104"/>
                <a:gd name="T106" fmla="*/ 55 w 104"/>
                <a:gd name="T107" fmla="*/ 2 h 104"/>
                <a:gd name="T108" fmla="*/ 51 w 104"/>
                <a:gd name="T109" fmla="*/ 1 h 104"/>
                <a:gd name="T110" fmla="*/ 47 w 104"/>
                <a:gd name="T111" fmla="*/ 0 h 104"/>
                <a:gd name="T112" fmla="*/ 42 w 104"/>
                <a:gd name="T113" fmla="*/ 0 h 1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"/>
                <a:gd name="T172" fmla="*/ 0 h 104"/>
                <a:gd name="T173" fmla="*/ 104 w 104"/>
                <a:gd name="T174" fmla="*/ 104 h 1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" h="104">
                  <a:moveTo>
                    <a:pt x="41" y="0"/>
                  </a:moveTo>
                  <a:lnTo>
                    <a:pt x="41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18" y="91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6" y="100"/>
                  </a:lnTo>
                  <a:lnTo>
                    <a:pt x="39" y="101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9" y="102"/>
                  </a:lnTo>
                  <a:lnTo>
                    <a:pt x="51" y="103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69" y="99"/>
                  </a:lnTo>
                  <a:lnTo>
                    <a:pt x="72" y="98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6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4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6" y="77"/>
                  </a:lnTo>
                  <a:lnTo>
                    <a:pt x="97" y="75"/>
                  </a:lnTo>
                  <a:lnTo>
                    <a:pt x="98" y="73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6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9" y="44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100" y="56"/>
                  </a:lnTo>
                  <a:lnTo>
                    <a:pt x="99" y="58"/>
                  </a:lnTo>
                  <a:lnTo>
                    <a:pt x="99" y="60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7" y="67"/>
                  </a:lnTo>
                  <a:lnTo>
                    <a:pt x="96" y="69"/>
                  </a:lnTo>
                  <a:lnTo>
                    <a:pt x="95" y="72"/>
                  </a:lnTo>
                  <a:lnTo>
                    <a:pt x="94" y="74"/>
                  </a:lnTo>
                  <a:lnTo>
                    <a:pt x="93" y="76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89" y="81"/>
                  </a:lnTo>
                  <a:lnTo>
                    <a:pt x="87" y="83"/>
                  </a:lnTo>
                  <a:lnTo>
                    <a:pt x="86" y="85"/>
                  </a:lnTo>
                  <a:lnTo>
                    <a:pt x="84" y="86"/>
                  </a:lnTo>
                  <a:lnTo>
                    <a:pt x="82" y="88"/>
                  </a:lnTo>
                  <a:lnTo>
                    <a:pt x="81" y="89"/>
                  </a:lnTo>
                  <a:lnTo>
                    <a:pt x="79" y="91"/>
                  </a:lnTo>
                  <a:lnTo>
                    <a:pt x="77" y="92"/>
                  </a:lnTo>
                  <a:lnTo>
                    <a:pt x="75" y="93"/>
                  </a:lnTo>
                  <a:lnTo>
                    <a:pt x="72" y="94"/>
                  </a:lnTo>
                  <a:lnTo>
                    <a:pt x="70" y="95"/>
                  </a:lnTo>
                  <a:lnTo>
                    <a:pt x="68" y="96"/>
                  </a:lnTo>
                  <a:lnTo>
                    <a:pt x="66" y="97"/>
                  </a:lnTo>
                  <a:lnTo>
                    <a:pt x="64" y="97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54" y="99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3" y="95"/>
                  </a:lnTo>
                  <a:lnTo>
                    <a:pt x="30" y="94"/>
                  </a:lnTo>
                  <a:lnTo>
                    <a:pt x="28" y="93"/>
                  </a:lnTo>
                  <a:lnTo>
                    <a:pt x="26" y="92"/>
                  </a:lnTo>
                  <a:lnTo>
                    <a:pt x="24" y="91"/>
                  </a:lnTo>
                  <a:lnTo>
                    <a:pt x="23" y="89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5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9" y="74"/>
                  </a:lnTo>
                  <a:lnTo>
                    <a:pt x="8" y="72"/>
                  </a:lnTo>
                  <a:lnTo>
                    <a:pt x="7" y="69"/>
                  </a:lnTo>
                  <a:lnTo>
                    <a:pt x="6" y="67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</a:path>
              </a:pathLst>
            </a:custGeom>
            <a:solidFill>
              <a:srgbClr val="DB07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12" name="Freeform 401"/>
            <p:cNvSpPr>
              <a:spLocks/>
            </p:cNvSpPr>
            <p:nvPr/>
          </p:nvSpPr>
          <p:spPr bwMode="auto">
            <a:xfrm>
              <a:off x="4221" y="1281"/>
              <a:ext cx="101" cy="101"/>
            </a:xfrm>
            <a:custGeom>
              <a:avLst/>
              <a:gdLst>
                <a:gd name="T0" fmla="*/ 39 w 101"/>
                <a:gd name="T1" fmla="*/ 0 h 101"/>
                <a:gd name="T2" fmla="*/ 28 w 101"/>
                <a:gd name="T3" fmla="*/ 4 h 101"/>
                <a:gd name="T4" fmla="*/ 18 w 101"/>
                <a:gd name="T5" fmla="*/ 11 h 101"/>
                <a:gd name="T6" fmla="*/ 9 w 101"/>
                <a:gd name="T7" fmla="*/ 19 h 101"/>
                <a:gd name="T8" fmla="*/ 3 w 101"/>
                <a:gd name="T9" fmla="*/ 30 h 101"/>
                <a:gd name="T10" fmla="*/ 0 w 101"/>
                <a:gd name="T11" fmla="*/ 42 h 101"/>
                <a:gd name="T12" fmla="*/ 0 w 101"/>
                <a:gd name="T13" fmla="*/ 55 h 101"/>
                <a:gd name="T14" fmla="*/ 3 w 101"/>
                <a:gd name="T15" fmla="*/ 67 h 101"/>
                <a:gd name="T16" fmla="*/ 8 w 101"/>
                <a:gd name="T17" fmla="*/ 77 h 101"/>
                <a:gd name="T18" fmla="*/ 16 w 101"/>
                <a:gd name="T19" fmla="*/ 87 h 101"/>
                <a:gd name="T20" fmla="*/ 26 w 101"/>
                <a:gd name="T21" fmla="*/ 94 h 101"/>
                <a:gd name="T22" fmla="*/ 37 w 101"/>
                <a:gd name="T23" fmla="*/ 98 h 101"/>
                <a:gd name="T24" fmla="*/ 50 w 101"/>
                <a:gd name="T25" fmla="*/ 100 h 101"/>
                <a:gd name="T26" fmla="*/ 62 w 101"/>
                <a:gd name="T27" fmla="*/ 98 h 101"/>
                <a:gd name="T28" fmla="*/ 73 w 101"/>
                <a:gd name="T29" fmla="*/ 94 h 101"/>
                <a:gd name="T30" fmla="*/ 83 w 101"/>
                <a:gd name="T31" fmla="*/ 87 h 101"/>
                <a:gd name="T32" fmla="*/ 91 w 101"/>
                <a:gd name="T33" fmla="*/ 77 h 101"/>
                <a:gd name="T34" fmla="*/ 97 w 101"/>
                <a:gd name="T35" fmla="*/ 67 h 101"/>
                <a:gd name="T36" fmla="*/ 99 w 101"/>
                <a:gd name="T37" fmla="*/ 55 h 101"/>
                <a:gd name="T38" fmla="*/ 99 w 101"/>
                <a:gd name="T39" fmla="*/ 49 h 101"/>
                <a:gd name="T40" fmla="*/ 95 w 101"/>
                <a:gd name="T41" fmla="*/ 40 h 101"/>
                <a:gd name="T42" fmla="*/ 93 w 101"/>
                <a:gd name="T43" fmla="*/ 33 h 101"/>
                <a:gd name="T44" fmla="*/ 96 w 101"/>
                <a:gd name="T45" fmla="*/ 38 h 101"/>
                <a:gd name="T46" fmla="*/ 97 w 101"/>
                <a:gd name="T47" fmla="*/ 42 h 101"/>
                <a:gd name="T48" fmla="*/ 98 w 101"/>
                <a:gd name="T49" fmla="*/ 46 h 101"/>
                <a:gd name="T50" fmla="*/ 96 w 101"/>
                <a:gd name="T51" fmla="*/ 49 h 101"/>
                <a:gd name="T52" fmla="*/ 95 w 101"/>
                <a:gd name="T53" fmla="*/ 61 h 101"/>
                <a:gd name="T54" fmla="*/ 91 w 101"/>
                <a:gd name="T55" fmla="*/ 72 h 101"/>
                <a:gd name="T56" fmla="*/ 84 w 101"/>
                <a:gd name="T57" fmla="*/ 81 h 101"/>
                <a:gd name="T58" fmla="*/ 76 w 101"/>
                <a:gd name="T59" fmla="*/ 88 h 101"/>
                <a:gd name="T60" fmla="*/ 66 w 101"/>
                <a:gd name="T61" fmla="*/ 93 h 101"/>
                <a:gd name="T62" fmla="*/ 54 w 101"/>
                <a:gd name="T63" fmla="*/ 96 h 101"/>
                <a:gd name="T64" fmla="*/ 42 w 101"/>
                <a:gd name="T65" fmla="*/ 96 h 101"/>
                <a:gd name="T66" fmla="*/ 31 w 101"/>
                <a:gd name="T67" fmla="*/ 92 h 101"/>
                <a:gd name="T68" fmla="*/ 22 w 101"/>
                <a:gd name="T69" fmla="*/ 87 h 101"/>
                <a:gd name="T70" fmla="*/ 13 w 101"/>
                <a:gd name="T71" fmla="*/ 79 h 101"/>
                <a:gd name="T72" fmla="*/ 8 w 101"/>
                <a:gd name="T73" fmla="*/ 70 h 101"/>
                <a:gd name="T74" fmla="*/ 4 w 101"/>
                <a:gd name="T75" fmla="*/ 59 h 101"/>
                <a:gd name="T76" fmla="*/ 3 w 101"/>
                <a:gd name="T77" fmla="*/ 47 h 101"/>
                <a:gd name="T78" fmla="*/ 5 w 101"/>
                <a:gd name="T79" fmla="*/ 36 h 101"/>
                <a:gd name="T80" fmla="*/ 10 w 101"/>
                <a:gd name="T81" fmla="*/ 25 h 101"/>
                <a:gd name="T82" fmla="*/ 17 w 101"/>
                <a:gd name="T83" fmla="*/ 17 h 101"/>
                <a:gd name="T84" fmla="*/ 25 w 101"/>
                <a:gd name="T85" fmla="*/ 10 h 101"/>
                <a:gd name="T86" fmla="*/ 36 w 101"/>
                <a:gd name="T87" fmla="*/ 5 h 101"/>
                <a:gd name="T88" fmla="*/ 47 w 101"/>
                <a:gd name="T89" fmla="*/ 3 h 101"/>
                <a:gd name="T90" fmla="*/ 59 w 101"/>
                <a:gd name="T91" fmla="*/ 4 h 101"/>
                <a:gd name="T92" fmla="*/ 66 w 101"/>
                <a:gd name="T93" fmla="*/ 6 h 101"/>
                <a:gd name="T94" fmla="*/ 62 w 101"/>
                <a:gd name="T95" fmla="*/ 4 h 101"/>
                <a:gd name="T96" fmla="*/ 57 w 101"/>
                <a:gd name="T97" fmla="*/ 2 h 101"/>
                <a:gd name="T98" fmla="*/ 53 w 101"/>
                <a:gd name="T99" fmla="*/ 1 h 101"/>
                <a:gd name="T100" fmla="*/ 49 w 101"/>
                <a:gd name="T101" fmla="*/ 0 h 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101"/>
                <a:gd name="T155" fmla="*/ 101 w 101"/>
                <a:gd name="T156" fmla="*/ 101 h 1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101">
                  <a:moveTo>
                    <a:pt x="47" y="0"/>
                  </a:move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1" y="81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2" y="91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8" y="95"/>
                  </a:lnTo>
                  <a:lnTo>
                    <a:pt x="30" y="96"/>
                  </a:lnTo>
                  <a:lnTo>
                    <a:pt x="32" y="97"/>
                  </a:lnTo>
                  <a:lnTo>
                    <a:pt x="35" y="97"/>
                  </a:lnTo>
                  <a:lnTo>
                    <a:pt x="37" y="98"/>
                  </a:lnTo>
                  <a:lnTo>
                    <a:pt x="39" y="99"/>
                  </a:lnTo>
                  <a:lnTo>
                    <a:pt x="42" y="99"/>
                  </a:lnTo>
                  <a:lnTo>
                    <a:pt x="44" y="99"/>
                  </a:lnTo>
                  <a:lnTo>
                    <a:pt x="47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55" y="99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98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7" y="91"/>
                  </a:lnTo>
                  <a:lnTo>
                    <a:pt x="79" y="90"/>
                  </a:lnTo>
                  <a:lnTo>
                    <a:pt x="81" y="88"/>
                  </a:lnTo>
                  <a:lnTo>
                    <a:pt x="83" y="87"/>
                  </a:lnTo>
                  <a:lnTo>
                    <a:pt x="85" y="85"/>
                  </a:lnTo>
                  <a:lnTo>
                    <a:pt x="87" y="83"/>
                  </a:lnTo>
                  <a:lnTo>
                    <a:pt x="88" y="81"/>
                  </a:lnTo>
                  <a:lnTo>
                    <a:pt x="90" y="79"/>
                  </a:lnTo>
                  <a:lnTo>
                    <a:pt x="91" y="77"/>
                  </a:lnTo>
                  <a:lnTo>
                    <a:pt x="92" y="75"/>
                  </a:lnTo>
                  <a:lnTo>
                    <a:pt x="94" y="73"/>
                  </a:lnTo>
                  <a:lnTo>
                    <a:pt x="95" y="71"/>
                  </a:lnTo>
                  <a:lnTo>
                    <a:pt x="96" y="69"/>
                  </a:lnTo>
                  <a:lnTo>
                    <a:pt x="97" y="67"/>
                  </a:lnTo>
                  <a:lnTo>
                    <a:pt x="97" y="64"/>
                  </a:lnTo>
                  <a:lnTo>
                    <a:pt x="98" y="62"/>
                  </a:lnTo>
                  <a:lnTo>
                    <a:pt x="99" y="60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100" y="52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9" y="50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6" y="45"/>
                  </a:lnTo>
                  <a:lnTo>
                    <a:pt x="96" y="42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4" y="36"/>
                  </a:lnTo>
                  <a:lnTo>
                    <a:pt x="93" y="33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4" y="34"/>
                  </a:lnTo>
                  <a:lnTo>
                    <a:pt x="94" y="35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6" y="38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5" y="61"/>
                  </a:lnTo>
                  <a:lnTo>
                    <a:pt x="94" y="63"/>
                  </a:lnTo>
                  <a:lnTo>
                    <a:pt x="93" y="66"/>
                  </a:lnTo>
                  <a:lnTo>
                    <a:pt x="93" y="68"/>
                  </a:lnTo>
                  <a:lnTo>
                    <a:pt x="92" y="70"/>
                  </a:lnTo>
                  <a:lnTo>
                    <a:pt x="91" y="72"/>
                  </a:lnTo>
                  <a:lnTo>
                    <a:pt x="89" y="74"/>
                  </a:lnTo>
                  <a:lnTo>
                    <a:pt x="88" y="76"/>
                  </a:lnTo>
                  <a:lnTo>
                    <a:pt x="87" y="77"/>
                  </a:lnTo>
                  <a:lnTo>
                    <a:pt x="86" y="79"/>
                  </a:lnTo>
                  <a:lnTo>
                    <a:pt x="84" y="81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9" y="85"/>
                  </a:lnTo>
                  <a:lnTo>
                    <a:pt x="77" y="87"/>
                  </a:lnTo>
                  <a:lnTo>
                    <a:pt x="76" y="88"/>
                  </a:lnTo>
                  <a:lnTo>
                    <a:pt x="74" y="89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68" y="92"/>
                  </a:lnTo>
                  <a:lnTo>
                    <a:pt x="66" y="93"/>
                  </a:lnTo>
                  <a:lnTo>
                    <a:pt x="63" y="94"/>
                  </a:lnTo>
                  <a:lnTo>
                    <a:pt x="61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5" y="96"/>
                  </a:lnTo>
                  <a:lnTo>
                    <a:pt x="42" y="96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4" y="93"/>
                  </a:lnTo>
                  <a:lnTo>
                    <a:pt x="31" y="92"/>
                  </a:lnTo>
                  <a:lnTo>
                    <a:pt x="29" y="92"/>
                  </a:lnTo>
                  <a:lnTo>
                    <a:pt x="27" y="91"/>
                  </a:lnTo>
                  <a:lnTo>
                    <a:pt x="25" y="89"/>
                  </a:lnTo>
                  <a:lnTo>
                    <a:pt x="24" y="88"/>
                  </a:lnTo>
                  <a:lnTo>
                    <a:pt x="22" y="87"/>
                  </a:lnTo>
                  <a:lnTo>
                    <a:pt x="20" y="85"/>
                  </a:lnTo>
                  <a:lnTo>
                    <a:pt x="18" y="84"/>
                  </a:lnTo>
                  <a:lnTo>
                    <a:pt x="17" y="82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2" y="77"/>
                  </a:lnTo>
                  <a:lnTo>
                    <a:pt x="11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5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</a:path>
              </a:pathLst>
            </a:custGeom>
            <a:solidFill>
              <a:srgbClr val="E30D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13" name="Freeform 402"/>
            <p:cNvSpPr>
              <a:spLocks/>
            </p:cNvSpPr>
            <p:nvPr/>
          </p:nvSpPr>
          <p:spPr bwMode="auto">
            <a:xfrm>
              <a:off x="4222" y="1284"/>
              <a:ext cx="97" cy="97"/>
            </a:xfrm>
            <a:custGeom>
              <a:avLst/>
              <a:gdLst>
                <a:gd name="T0" fmla="*/ 94 w 97"/>
                <a:gd name="T1" fmla="*/ 39 h 97"/>
                <a:gd name="T2" fmla="*/ 91 w 97"/>
                <a:gd name="T3" fmla="*/ 30 h 97"/>
                <a:gd name="T4" fmla="*/ 86 w 97"/>
                <a:gd name="T5" fmla="*/ 23 h 97"/>
                <a:gd name="T6" fmla="*/ 80 w 97"/>
                <a:gd name="T7" fmla="*/ 16 h 97"/>
                <a:gd name="T8" fmla="*/ 72 w 97"/>
                <a:gd name="T9" fmla="*/ 9 h 97"/>
                <a:gd name="T10" fmla="*/ 64 w 97"/>
                <a:gd name="T11" fmla="*/ 4 h 97"/>
                <a:gd name="T12" fmla="*/ 56 w 97"/>
                <a:gd name="T13" fmla="*/ 1 h 97"/>
                <a:gd name="T14" fmla="*/ 45 w 97"/>
                <a:gd name="T15" fmla="*/ 0 h 97"/>
                <a:gd name="T16" fmla="*/ 33 w 97"/>
                <a:gd name="T17" fmla="*/ 2 h 97"/>
                <a:gd name="T18" fmla="*/ 23 w 97"/>
                <a:gd name="T19" fmla="*/ 6 h 97"/>
                <a:gd name="T20" fmla="*/ 14 w 97"/>
                <a:gd name="T21" fmla="*/ 14 h 97"/>
                <a:gd name="T22" fmla="*/ 6 w 97"/>
                <a:gd name="T23" fmla="*/ 23 h 97"/>
                <a:gd name="T24" fmla="*/ 2 w 97"/>
                <a:gd name="T25" fmla="*/ 33 h 97"/>
                <a:gd name="T26" fmla="*/ 0 w 97"/>
                <a:gd name="T27" fmla="*/ 45 h 97"/>
                <a:gd name="T28" fmla="*/ 1 w 97"/>
                <a:gd name="T29" fmla="*/ 57 h 97"/>
                <a:gd name="T30" fmla="*/ 4 w 97"/>
                <a:gd name="T31" fmla="*/ 68 h 97"/>
                <a:gd name="T32" fmla="*/ 11 w 97"/>
                <a:gd name="T33" fmla="*/ 78 h 97"/>
                <a:gd name="T34" fmla="*/ 19 w 97"/>
                <a:gd name="T35" fmla="*/ 86 h 97"/>
                <a:gd name="T36" fmla="*/ 29 w 97"/>
                <a:gd name="T37" fmla="*/ 92 h 97"/>
                <a:gd name="T38" fmla="*/ 40 w 97"/>
                <a:gd name="T39" fmla="*/ 95 h 97"/>
                <a:gd name="T40" fmla="*/ 52 w 97"/>
                <a:gd name="T41" fmla="*/ 95 h 97"/>
                <a:gd name="T42" fmla="*/ 64 w 97"/>
                <a:gd name="T43" fmla="*/ 93 h 97"/>
                <a:gd name="T44" fmla="*/ 74 w 97"/>
                <a:gd name="T45" fmla="*/ 87 h 97"/>
                <a:gd name="T46" fmla="*/ 83 w 97"/>
                <a:gd name="T47" fmla="*/ 80 h 97"/>
                <a:gd name="T48" fmla="*/ 90 w 97"/>
                <a:gd name="T49" fmla="*/ 70 h 97"/>
                <a:gd name="T50" fmla="*/ 94 w 97"/>
                <a:gd name="T51" fmla="*/ 60 h 97"/>
                <a:gd name="T52" fmla="*/ 96 w 97"/>
                <a:gd name="T53" fmla="*/ 47 h 97"/>
                <a:gd name="T54" fmla="*/ 91 w 97"/>
                <a:gd name="T55" fmla="*/ 39 h 97"/>
                <a:gd name="T56" fmla="*/ 88 w 97"/>
                <a:gd name="T57" fmla="*/ 28 h 97"/>
                <a:gd name="T58" fmla="*/ 82 w 97"/>
                <a:gd name="T59" fmla="*/ 19 h 97"/>
                <a:gd name="T60" fmla="*/ 74 w 97"/>
                <a:gd name="T61" fmla="*/ 12 h 97"/>
                <a:gd name="T62" fmla="*/ 65 w 97"/>
                <a:gd name="T63" fmla="*/ 6 h 97"/>
                <a:gd name="T64" fmla="*/ 54 w 97"/>
                <a:gd name="T65" fmla="*/ 3 h 97"/>
                <a:gd name="T66" fmla="*/ 43 w 97"/>
                <a:gd name="T67" fmla="*/ 3 h 97"/>
                <a:gd name="T68" fmla="*/ 32 w 97"/>
                <a:gd name="T69" fmla="*/ 6 h 97"/>
                <a:gd name="T70" fmla="*/ 23 w 97"/>
                <a:gd name="T71" fmla="*/ 11 h 97"/>
                <a:gd name="T72" fmla="*/ 15 w 97"/>
                <a:gd name="T73" fmla="*/ 17 h 97"/>
                <a:gd name="T74" fmla="*/ 8 w 97"/>
                <a:gd name="T75" fmla="*/ 26 h 97"/>
                <a:gd name="T76" fmla="*/ 4 w 97"/>
                <a:gd name="T77" fmla="*/ 36 h 97"/>
                <a:gd name="T78" fmla="*/ 3 w 97"/>
                <a:gd name="T79" fmla="*/ 47 h 97"/>
                <a:gd name="T80" fmla="*/ 4 w 97"/>
                <a:gd name="T81" fmla="*/ 59 h 97"/>
                <a:gd name="T82" fmla="*/ 8 w 97"/>
                <a:gd name="T83" fmla="*/ 69 h 97"/>
                <a:gd name="T84" fmla="*/ 15 w 97"/>
                <a:gd name="T85" fmla="*/ 78 h 97"/>
                <a:gd name="T86" fmla="*/ 23 w 97"/>
                <a:gd name="T87" fmla="*/ 84 h 97"/>
                <a:gd name="T88" fmla="*/ 32 w 97"/>
                <a:gd name="T89" fmla="*/ 89 h 97"/>
                <a:gd name="T90" fmla="*/ 43 w 97"/>
                <a:gd name="T91" fmla="*/ 92 h 97"/>
                <a:gd name="T92" fmla="*/ 54 w 97"/>
                <a:gd name="T93" fmla="*/ 92 h 97"/>
                <a:gd name="T94" fmla="*/ 65 w 97"/>
                <a:gd name="T95" fmla="*/ 89 h 97"/>
                <a:gd name="T96" fmla="*/ 74 w 97"/>
                <a:gd name="T97" fmla="*/ 83 h 97"/>
                <a:gd name="T98" fmla="*/ 82 w 97"/>
                <a:gd name="T99" fmla="*/ 76 h 97"/>
                <a:gd name="T100" fmla="*/ 88 w 97"/>
                <a:gd name="T101" fmla="*/ 67 h 97"/>
                <a:gd name="T102" fmla="*/ 91 w 97"/>
                <a:gd name="T103" fmla="*/ 56 h 97"/>
                <a:gd name="T104" fmla="*/ 96 w 97"/>
                <a:gd name="T105" fmla="*/ 47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"/>
                <a:gd name="T160" fmla="*/ 0 h 97"/>
                <a:gd name="T161" fmla="*/ 97 w 97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" h="97">
                  <a:moveTo>
                    <a:pt x="96" y="47"/>
                  </a:moveTo>
                  <a:lnTo>
                    <a:pt x="96" y="45"/>
                  </a:lnTo>
                  <a:lnTo>
                    <a:pt x="95" y="43"/>
                  </a:lnTo>
                  <a:lnTo>
                    <a:pt x="95" y="41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1" y="30"/>
                  </a:lnTo>
                  <a:lnTo>
                    <a:pt x="90" y="29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7" y="24"/>
                  </a:lnTo>
                  <a:lnTo>
                    <a:pt x="86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7" y="13"/>
                  </a:lnTo>
                  <a:lnTo>
                    <a:pt x="75" y="12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71" y="8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3" y="66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1" y="78"/>
                  </a:lnTo>
                  <a:lnTo>
                    <a:pt x="12" y="80"/>
                  </a:lnTo>
                  <a:lnTo>
                    <a:pt x="14" y="81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19" y="86"/>
                  </a:lnTo>
                  <a:lnTo>
                    <a:pt x="21" y="87"/>
                  </a:lnTo>
                  <a:lnTo>
                    <a:pt x="23" y="89"/>
                  </a:lnTo>
                  <a:lnTo>
                    <a:pt x="25" y="90"/>
                  </a:lnTo>
                  <a:lnTo>
                    <a:pt x="27" y="91"/>
                  </a:lnTo>
                  <a:lnTo>
                    <a:pt x="29" y="92"/>
                  </a:lnTo>
                  <a:lnTo>
                    <a:pt x="31" y="93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3" y="95"/>
                  </a:lnTo>
                  <a:lnTo>
                    <a:pt x="45" y="96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6" y="92"/>
                  </a:lnTo>
                  <a:lnTo>
                    <a:pt x="68" y="91"/>
                  </a:lnTo>
                  <a:lnTo>
                    <a:pt x="70" y="90"/>
                  </a:lnTo>
                  <a:lnTo>
                    <a:pt x="72" y="89"/>
                  </a:lnTo>
                  <a:lnTo>
                    <a:pt x="74" y="87"/>
                  </a:lnTo>
                  <a:lnTo>
                    <a:pt x="76" y="86"/>
                  </a:lnTo>
                  <a:lnTo>
                    <a:pt x="78" y="85"/>
                  </a:lnTo>
                  <a:lnTo>
                    <a:pt x="80" y="83"/>
                  </a:lnTo>
                  <a:lnTo>
                    <a:pt x="81" y="81"/>
                  </a:lnTo>
                  <a:lnTo>
                    <a:pt x="83" y="80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7" y="74"/>
                  </a:lnTo>
                  <a:lnTo>
                    <a:pt x="89" y="72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4" y="60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5" y="52"/>
                  </a:lnTo>
                  <a:lnTo>
                    <a:pt x="96" y="50"/>
                  </a:lnTo>
                  <a:lnTo>
                    <a:pt x="96" y="47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2" y="41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9" y="30"/>
                  </a:lnTo>
                  <a:lnTo>
                    <a:pt x="88" y="28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2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1" y="5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5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7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67" y="88"/>
                  </a:lnTo>
                  <a:lnTo>
                    <a:pt x="69" y="87"/>
                  </a:lnTo>
                  <a:lnTo>
                    <a:pt x="71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2"/>
                  </a:lnTo>
                  <a:lnTo>
                    <a:pt x="78" y="81"/>
                  </a:lnTo>
                  <a:lnTo>
                    <a:pt x="79" y="79"/>
                  </a:lnTo>
                  <a:lnTo>
                    <a:pt x="81" y="78"/>
                  </a:lnTo>
                  <a:lnTo>
                    <a:pt x="82" y="76"/>
                  </a:lnTo>
                  <a:lnTo>
                    <a:pt x="83" y="74"/>
                  </a:lnTo>
                  <a:lnTo>
                    <a:pt x="84" y="72"/>
                  </a:lnTo>
                  <a:lnTo>
                    <a:pt x="86" y="71"/>
                  </a:lnTo>
                  <a:lnTo>
                    <a:pt x="87" y="69"/>
                  </a:lnTo>
                  <a:lnTo>
                    <a:pt x="88" y="67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0" y="61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7"/>
                  </a:lnTo>
                  <a:lnTo>
                    <a:pt x="96" y="47"/>
                  </a:lnTo>
                </a:path>
              </a:pathLst>
            </a:custGeom>
            <a:solidFill>
              <a:srgbClr val="E80D0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14" name="Freeform 403"/>
            <p:cNvSpPr>
              <a:spLocks/>
            </p:cNvSpPr>
            <p:nvPr/>
          </p:nvSpPr>
          <p:spPr bwMode="auto">
            <a:xfrm>
              <a:off x="4223" y="1284"/>
              <a:ext cx="96" cy="95"/>
            </a:xfrm>
            <a:custGeom>
              <a:avLst/>
              <a:gdLst>
                <a:gd name="T0" fmla="*/ 94 w 96"/>
                <a:gd name="T1" fmla="*/ 37 h 95"/>
                <a:gd name="T2" fmla="*/ 90 w 96"/>
                <a:gd name="T3" fmla="*/ 28 h 95"/>
                <a:gd name="T4" fmla="*/ 87 w 96"/>
                <a:gd name="T5" fmla="*/ 23 h 95"/>
                <a:gd name="T6" fmla="*/ 84 w 96"/>
                <a:gd name="T7" fmla="*/ 18 h 95"/>
                <a:gd name="T8" fmla="*/ 80 w 96"/>
                <a:gd name="T9" fmla="*/ 14 h 95"/>
                <a:gd name="T10" fmla="*/ 75 w 96"/>
                <a:gd name="T11" fmla="*/ 10 h 95"/>
                <a:gd name="T12" fmla="*/ 71 w 96"/>
                <a:gd name="T13" fmla="*/ 7 h 95"/>
                <a:gd name="T14" fmla="*/ 66 w 96"/>
                <a:gd name="T15" fmla="*/ 3 h 95"/>
                <a:gd name="T16" fmla="*/ 57 w 96"/>
                <a:gd name="T17" fmla="*/ 0 h 95"/>
                <a:gd name="T18" fmla="*/ 45 w 96"/>
                <a:gd name="T19" fmla="*/ 0 h 95"/>
                <a:gd name="T20" fmla="*/ 33 w 96"/>
                <a:gd name="T21" fmla="*/ 2 h 95"/>
                <a:gd name="T22" fmla="*/ 22 w 96"/>
                <a:gd name="T23" fmla="*/ 6 h 95"/>
                <a:gd name="T24" fmla="*/ 13 w 96"/>
                <a:gd name="T25" fmla="*/ 13 h 95"/>
                <a:gd name="T26" fmla="*/ 6 w 96"/>
                <a:gd name="T27" fmla="*/ 22 h 95"/>
                <a:gd name="T28" fmla="*/ 2 w 96"/>
                <a:gd name="T29" fmla="*/ 32 h 95"/>
                <a:gd name="T30" fmla="*/ 0 w 96"/>
                <a:gd name="T31" fmla="*/ 44 h 95"/>
                <a:gd name="T32" fmla="*/ 1 w 96"/>
                <a:gd name="T33" fmla="*/ 56 h 95"/>
                <a:gd name="T34" fmla="*/ 4 w 96"/>
                <a:gd name="T35" fmla="*/ 67 h 95"/>
                <a:gd name="T36" fmla="*/ 10 w 96"/>
                <a:gd name="T37" fmla="*/ 76 h 95"/>
                <a:gd name="T38" fmla="*/ 19 w 96"/>
                <a:gd name="T39" fmla="*/ 84 h 95"/>
                <a:gd name="T40" fmla="*/ 29 w 96"/>
                <a:gd name="T41" fmla="*/ 90 h 95"/>
                <a:gd name="T42" fmla="*/ 40 w 96"/>
                <a:gd name="T43" fmla="*/ 93 h 95"/>
                <a:gd name="T44" fmla="*/ 52 w 96"/>
                <a:gd name="T45" fmla="*/ 93 h 95"/>
                <a:gd name="T46" fmla="*/ 63 w 96"/>
                <a:gd name="T47" fmla="*/ 91 h 95"/>
                <a:gd name="T48" fmla="*/ 74 w 96"/>
                <a:gd name="T49" fmla="*/ 85 h 95"/>
                <a:gd name="T50" fmla="*/ 82 w 96"/>
                <a:gd name="T51" fmla="*/ 78 h 95"/>
                <a:gd name="T52" fmla="*/ 89 w 96"/>
                <a:gd name="T53" fmla="*/ 69 h 95"/>
                <a:gd name="T54" fmla="*/ 93 w 96"/>
                <a:gd name="T55" fmla="*/ 58 h 95"/>
                <a:gd name="T56" fmla="*/ 95 w 96"/>
                <a:gd name="T57" fmla="*/ 46 h 95"/>
                <a:gd name="T58" fmla="*/ 90 w 96"/>
                <a:gd name="T59" fmla="*/ 38 h 95"/>
                <a:gd name="T60" fmla="*/ 87 w 96"/>
                <a:gd name="T61" fmla="*/ 28 h 95"/>
                <a:gd name="T62" fmla="*/ 81 w 96"/>
                <a:gd name="T63" fmla="*/ 19 h 95"/>
                <a:gd name="T64" fmla="*/ 73 w 96"/>
                <a:gd name="T65" fmla="*/ 12 h 95"/>
                <a:gd name="T66" fmla="*/ 64 w 96"/>
                <a:gd name="T67" fmla="*/ 6 h 95"/>
                <a:gd name="T68" fmla="*/ 54 w 96"/>
                <a:gd name="T69" fmla="*/ 3 h 95"/>
                <a:gd name="T70" fmla="*/ 43 w 96"/>
                <a:gd name="T71" fmla="*/ 3 h 95"/>
                <a:gd name="T72" fmla="*/ 32 w 96"/>
                <a:gd name="T73" fmla="*/ 6 h 95"/>
                <a:gd name="T74" fmla="*/ 22 w 96"/>
                <a:gd name="T75" fmla="*/ 10 h 95"/>
                <a:gd name="T76" fmla="*/ 15 w 96"/>
                <a:gd name="T77" fmla="*/ 17 h 95"/>
                <a:gd name="T78" fmla="*/ 8 w 96"/>
                <a:gd name="T79" fmla="*/ 26 h 95"/>
                <a:gd name="T80" fmla="*/ 4 w 96"/>
                <a:gd name="T81" fmla="*/ 36 h 95"/>
                <a:gd name="T82" fmla="*/ 3 w 96"/>
                <a:gd name="T83" fmla="*/ 46 h 95"/>
                <a:gd name="T84" fmla="*/ 4 w 96"/>
                <a:gd name="T85" fmla="*/ 57 h 95"/>
                <a:gd name="T86" fmla="*/ 8 w 96"/>
                <a:gd name="T87" fmla="*/ 67 h 95"/>
                <a:gd name="T88" fmla="*/ 15 w 96"/>
                <a:gd name="T89" fmla="*/ 76 h 95"/>
                <a:gd name="T90" fmla="*/ 22 w 96"/>
                <a:gd name="T91" fmla="*/ 83 h 95"/>
                <a:gd name="T92" fmla="*/ 32 w 96"/>
                <a:gd name="T93" fmla="*/ 87 h 95"/>
                <a:gd name="T94" fmla="*/ 43 w 96"/>
                <a:gd name="T95" fmla="*/ 90 h 95"/>
                <a:gd name="T96" fmla="*/ 54 w 96"/>
                <a:gd name="T97" fmla="*/ 90 h 95"/>
                <a:gd name="T98" fmla="*/ 64 w 96"/>
                <a:gd name="T99" fmla="*/ 87 h 95"/>
                <a:gd name="T100" fmla="*/ 73 w 96"/>
                <a:gd name="T101" fmla="*/ 81 h 95"/>
                <a:gd name="T102" fmla="*/ 81 w 96"/>
                <a:gd name="T103" fmla="*/ 74 h 95"/>
                <a:gd name="T104" fmla="*/ 87 w 96"/>
                <a:gd name="T105" fmla="*/ 65 h 95"/>
                <a:gd name="T106" fmla="*/ 90 w 96"/>
                <a:gd name="T107" fmla="*/ 55 h 95"/>
                <a:gd name="T108" fmla="*/ 95 w 96"/>
                <a:gd name="T109" fmla="*/ 46 h 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95"/>
                <a:gd name="T167" fmla="*/ 96 w 96"/>
                <a:gd name="T168" fmla="*/ 95 h 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95">
                  <a:moveTo>
                    <a:pt x="95" y="46"/>
                  </a:moveTo>
                  <a:lnTo>
                    <a:pt x="95" y="44"/>
                  </a:lnTo>
                  <a:lnTo>
                    <a:pt x="94" y="42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5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29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89" y="26"/>
                  </a:lnTo>
                  <a:lnTo>
                    <a:pt x="89" y="25"/>
                  </a:lnTo>
                  <a:lnTo>
                    <a:pt x="88" y="24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19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1" y="15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8" y="12"/>
                  </a:lnTo>
                  <a:lnTo>
                    <a:pt x="77" y="12"/>
                  </a:lnTo>
                  <a:lnTo>
                    <a:pt x="76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3" y="8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9" y="5"/>
                  </a:lnTo>
                  <a:lnTo>
                    <a:pt x="68" y="5"/>
                  </a:lnTo>
                  <a:lnTo>
                    <a:pt x="67" y="4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3" y="65"/>
                  </a:lnTo>
                  <a:lnTo>
                    <a:pt x="4" y="67"/>
                  </a:lnTo>
                  <a:lnTo>
                    <a:pt x="5" y="69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9" y="75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3" y="80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1" y="85"/>
                  </a:lnTo>
                  <a:lnTo>
                    <a:pt x="22" y="87"/>
                  </a:lnTo>
                  <a:lnTo>
                    <a:pt x="24" y="88"/>
                  </a:lnTo>
                  <a:lnTo>
                    <a:pt x="26" y="89"/>
                  </a:lnTo>
                  <a:lnTo>
                    <a:pt x="29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5" y="92"/>
                  </a:lnTo>
                  <a:lnTo>
                    <a:pt x="37" y="93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5" y="93"/>
                  </a:lnTo>
                  <a:lnTo>
                    <a:pt x="47" y="94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6" y="90"/>
                  </a:lnTo>
                  <a:lnTo>
                    <a:pt x="68" y="89"/>
                  </a:lnTo>
                  <a:lnTo>
                    <a:pt x="70" y="88"/>
                  </a:lnTo>
                  <a:lnTo>
                    <a:pt x="72" y="87"/>
                  </a:lnTo>
                  <a:lnTo>
                    <a:pt x="74" y="85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9" y="81"/>
                  </a:lnTo>
                  <a:lnTo>
                    <a:pt x="81" y="80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5" y="75"/>
                  </a:lnTo>
                  <a:lnTo>
                    <a:pt x="86" y="73"/>
                  </a:lnTo>
                  <a:lnTo>
                    <a:pt x="88" y="71"/>
                  </a:lnTo>
                  <a:lnTo>
                    <a:pt x="89" y="69"/>
                  </a:lnTo>
                  <a:lnTo>
                    <a:pt x="90" y="67"/>
                  </a:lnTo>
                  <a:lnTo>
                    <a:pt x="91" y="65"/>
                  </a:lnTo>
                  <a:lnTo>
                    <a:pt x="92" y="63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49"/>
                  </a:lnTo>
                  <a:lnTo>
                    <a:pt x="95" y="46"/>
                  </a:lnTo>
                  <a:lnTo>
                    <a:pt x="91" y="46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7" y="28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4" y="22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5" y="13"/>
                  </a:lnTo>
                  <a:lnTo>
                    <a:pt x="73" y="12"/>
                  </a:lnTo>
                  <a:lnTo>
                    <a:pt x="72" y="10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7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5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7" y="65"/>
                  </a:lnTo>
                  <a:lnTo>
                    <a:pt x="8" y="67"/>
                  </a:lnTo>
                  <a:lnTo>
                    <a:pt x="9" y="69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5" y="76"/>
                  </a:lnTo>
                  <a:lnTo>
                    <a:pt x="16" y="77"/>
                  </a:lnTo>
                  <a:lnTo>
                    <a:pt x="17" y="79"/>
                  </a:lnTo>
                  <a:lnTo>
                    <a:pt x="19" y="80"/>
                  </a:lnTo>
                  <a:lnTo>
                    <a:pt x="21" y="81"/>
                  </a:lnTo>
                  <a:lnTo>
                    <a:pt x="22" y="83"/>
                  </a:lnTo>
                  <a:lnTo>
                    <a:pt x="24" y="84"/>
                  </a:lnTo>
                  <a:lnTo>
                    <a:pt x="26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51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60" y="88"/>
                  </a:lnTo>
                  <a:lnTo>
                    <a:pt x="62" y="87"/>
                  </a:lnTo>
                  <a:lnTo>
                    <a:pt x="64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3" y="81"/>
                  </a:lnTo>
                  <a:lnTo>
                    <a:pt x="75" y="80"/>
                  </a:lnTo>
                  <a:lnTo>
                    <a:pt x="77" y="79"/>
                  </a:lnTo>
                  <a:lnTo>
                    <a:pt x="78" y="77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9" y="59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1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5" y="46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15" name="Freeform 404"/>
            <p:cNvSpPr>
              <a:spLocks/>
            </p:cNvSpPr>
            <p:nvPr/>
          </p:nvSpPr>
          <p:spPr bwMode="auto">
            <a:xfrm>
              <a:off x="4226" y="1285"/>
              <a:ext cx="92" cy="92"/>
            </a:xfrm>
            <a:custGeom>
              <a:avLst/>
              <a:gdLst>
                <a:gd name="T0" fmla="*/ 90 w 92"/>
                <a:gd name="T1" fmla="*/ 36 h 92"/>
                <a:gd name="T2" fmla="*/ 86 w 92"/>
                <a:gd name="T3" fmla="*/ 25 h 92"/>
                <a:gd name="T4" fmla="*/ 80 w 92"/>
                <a:gd name="T5" fmla="*/ 16 h 92"/>
                <a:gd name="T6" fmla="*/ 72 w 92"/>
                <a:gd name="T7" fmla="*/ 9 h 92"/>
                <a:gd name="T8" fmla="*/ 63 w 92"/>
                <a:gd name="T9" fmla="*/ 3 h 92"/>
                <a:gd name="T10" fmla="*/ 52 w 92"/>
                <a:gd name="T11" fmla="*/ 0 h 92"/>
                <a:gd name="T12" fmla="*/ 40 w 92"/>
                <a:gd name="T13" fmla="*/ 0 h 92"/>
                <a:gd name="T14" fmla="*/ 29 w 92"/>
                <a:gd name="T15" fmla="*/ 2 h 92"/>
                <a:gd name="T16" fmla="*/ 20 w 92"/>
                <a:gd name="T17" fmla="*/ 7 h 92"/>
                <a:gd name="T18" fmla="*/ 11 w 92"/>
                <a:gd name="T19" fmla="*/ 14 h 92"/>
                <a:gd name="T20" fmla="*/ 5 w 92"/>
                <a:gd name="T21" fmla="*/ 23 h 92"/>
                <a:gd name="T22" fmla="*/ 1 w 92"/>
                <a:gd name="T23" fmla="*/ 34 h 92"/>
                <a:gd name="T24" fmla="*/ 0 w 92"/>
                <a:gd name="T25" fmla="*/ 45 h 92"/>
                <a:gd name="T26" fmla="*/ 1 w 92"/>
                <a:gd name="T27" fmla="*/ 56 h 92"/>
                <a:gd name="T28" fmla="*/ 5 w 92"/>
                <a:gd name="T29" fmla="*/ 67 h 92"/>
                <a:gd name="T30" fmla="*/ 11 w 92"/>
                <a:gd name="T31" fmla="*/ 76 h 92"/>
                <a:gd name="T32" fmla="*/ 20 w 92"/>
                <a:gd name="T33" fmla="*/ 83 h 92"/>
                <a:gd name="T34" fmla="*/ 29 w 92"/>
                <a:gd name="T35" fmla="*/ 88 h 92"/>
                <a:gd name="T36" fmla="*/ 40 w 92"/>
                <a:gd name="T37" fmla="*/ 90 h 92"/>
                <a:gd name="T38" fmla="*/ 52 w 92"/>
                <a:gd name="T39" fmla="*/ 90 h 92"/>
                <a:gd name="T40" fmla="*/ 63 w 92"/>
                <a:gd name="T41" fmla="*/ 87 h 92"/>
                <a:gd name="T42" fmla="*/ 72 w 92"/>
                <a:gd name="T43" fmla="*/ 82 h 92"/>
                <a:gd name="T44" fmla="*/ 80 w 92"/>
                <a:gd name="T45" fmla="*/ 74 h 92"/>
                <a:gd name="T46" fmla="*/ 86 w 92"/>
                <a:gd name="T47" fmla="*/ 65 h 92"/>
                <a:gd name="T48" fmla="*/ 90 w 92"/>
                <a:gd name="T49" fmla="*/ 54 h 92"/>
                <a:gd name="T50" fmla="*/ 87 w 92"/>
                <a:gd name="T51" fmla="*/ 45 h 92"/>
                <a:gd name="T52" fmla="*/ 86 w 92"/>
                <a:gd name="T53" fmla="*/ 35 h 92"/>
                <a:gd name="T54" fmla="*/ 82 w 92"/>
                <a:gd name="T55" fmla="*/ 25 h 92"/>
                <a:gd name="T56" fmla="*/ 76 w 92"/>
                <a:gd name="T57" fmla="*/ 17 h 92"/>
                <a:gd name="T58" fmla="*/ 68 w 92"/>
                <a:gd name="T59" fmla="*/ 10 h 92"/>
                <a:gd name="T60" fmla="*/ 59 w 92"/>
                <a:gd name="T61" fmla="*/ 6 h 92"/>
                <a:gd name="T62" fmla="*/ 49 w 92"/>
                <a:gd name="T63" fmla="*/ 3 h 92"/>
                <a:gd name="T64" fmla="*/ 39 w 92"/>
                <a:gd name="T65" fmla="*/ 4 h 92"/>
                <a:gd name="T66" fmla="*/ 29 w 92"/>
                <a:gd name="T67" fmla="*/ 6 h 92"/>
                <a:gd name="T68" fmla="*/ 20 w 92"/>
                <a:gd name="T69" fmla="*/ 11 h 92"/>
                <a:gd name="T70" fmla="*/ 13 w 92"/>
                <a:gd name="T71" fmla="*/ 18 h 92"/>
                <a:gd name="T72" fmla="*/ 7 w 92"/>
                <a:gd name="T73" fmla="*/ 27 h 92"/>
                <a:gd name="T74" fmla="*/ 4 w 92"/>
                <a:gd name="T75" fmla="*/ 37 h 92"/>
                <a:gd name="T76" fmla="*/ 3 w 92"/>
                <a:gd name="T77" fmla="*/ 47 h 92"/>
                <a:gd name="T78" fmla="*/ 5 w 92"/>
                <a:gd name="T79" fmla="*/ 57 h 92"/>
                <a:gd name="T80" fmla="*/ 9 w 92"/>
                <a:gd name="T81" fmla="*/ 67 h 92"/>
                <a:gd name="T82" fmla="*/ 15 w 92"/>
                <a:gd name="T83" fmla="*/ 75 h 92"/>
                <a:gd name="T84" fmla="*/ 23 w 92"/>
                <a:gd name="T85" fmla="*/ 81 h 92"/>
                <a:gd name="T86" fmla="*/ 32 w 92"/>
                <a:gd name="T87" fmla="*/ 85 h 92"/>
                <a:gd name="T88" fmla="*/ 43 w 92"/>
                <a:gd name="T89" fmla="*/ 87 h 92"/>
                <a:gd name="T90" fmla="*/ 53 w 92"/>
                <a:gd name="T91" fmla="*/ 86 h 92"/>
                <a:gd name="T92" fmla="*/ 63 w 92"/>
                <a:gd name="T93" fmla="*/ 83 h 92"/>
                <a:gd name="T94" fmla="*/ 72 w 92"/>
                <a:gd name="T95" fmla="*/ 78 h 92"/>
                <a:gd name="T96" fmla="*/ 79 w 92"/>
                <a:gd name="T97" fmla="*/ 70 h 92"/>
                <a:gd name="T98" fmla="*/ 84 w 92"/>
                <a:gd name="T99" fmla="*/ 61 h 92"/>
                <a:gd name="T100" fmla="*/ 86 w 92"/>
                <a:gd name="T101" fmla="*/ 51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92"/>
                <a:gd name="T155" fmla="*/ 92 w 92"/>
                <a:gd name="T156" fmla="*/ 92 h 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92">
                  <a:moveTo>
                    <a:pt x="91" y="45"/>
                  </a:moveTo>
                  <a:lnTo>
                    <a:pt x="90" y="43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7" y="27"/>
                  </a:lnTo>
                  <a:lnTo>
                    <a:pt x="86" y="25"/>
                  </a:lnTo>
                  <a:lnTo>
                    <a:pt x="85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9" y="14"/>
                  </a:lnTo>
                  <a:lnTo>
                    <a:pt x="77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8" y="6"/>
                  </a:lnTo>
                  <a:lnTo>
                    <a:pt x="67" y="5"/>
                  </a:lnTo>
                  <a:lnTo>
                    <a:pt x="65" y="4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7" y="70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20" y="83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7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9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3" y="91"/>
                  </a:lnTo>
                  <a:lnTo>
                    <a:pt x="45" y="91"/>
                  </a:lnTo>
                  <a:lnTo>
                    <a:pt x="47" y="91"/>
                  </a:lnTo>
                  <a:lnTo>
                    <a:pt x="50" y="90"/>
                  </a:lnTo>
                  <a:lnTo>
                    <a:pt x="52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8"/>
                  </a:lnTo>
                  <a:lnTo>
                    <a:pt x="61" y="88"/>
                  </a:lnTo>
                  <a:lnTo>
                    <a:pt x="63" y="87"/>
                  </a:lnTo>
                  <a:lnTo>
                    <a:pt x="65" y="86"/>
                  </a:lnTo>
                  <a:lnTo>
                    <a:pt x="67" y="85"/>
                  </a:lnTo>
                  <a:lnTo>
                    <a:pt x="68" y="84"/>
                  </a:lnTo>
                  <a:lnTo>
                    <a:pt x="70" y="83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9" y="76"/>
                  </a:lnTo>
                  <a:lnTo>
                    <a:pt x="80" y="74"/>
                  </a:lnTo>
                  <a:lnTo>
                    <a:pt x="81" y="72"/>
                  </a:lnTo>
                  <a:lnTo>
                    <a:pt x="83" y="70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91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5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4" y="29"/>
                  </a:lnTo>
                  <a:lnTo>
                    <a:pt x="83" y="27"/>
                  </a:lnTo>
                  <a:lnTo>
                    <a:pt x="82" y="25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9" y="20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5" y="15"/>
                  </a:lnTo>
                  <a:lnTo>
                    <a:pt x="73" y="14"/>
                  </a:lnTo>
                  <a:lnTo>
                    <a:pt x="72" y="13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9"/>
                  </a:lnTo>
                  <a:lnTo>
                    <a:pt x="11" y="70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5" y="75"/>
                  </a:lnTo>
                  <a:lnTo>
                    <a:pt x="17" y="76"/>
                  </a:lnTo>
                  <a:lnTo>
                    <a:pt x="18" y="78"/>
                  </a:lnTo>
                  <a:lnTo>
                    <a:pt x="20" y="79"/>
                  </a:lnTo>
                  <a:lnTo>
                    <a:pt x="22" y="80"/>
                  </a:lnTo>
                  <a:lnTo>
                    <a:pt x="23" y="81"/>
                  </a:lnTo>
                  <a:lnTo>
                    <a:pt x="25" y="82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30" y="84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7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7"/>
                  </a:lnTo>
                  <a:lnTo>
                    <a:pt x="49" y="87"/>
                  </a:lnTo>
                  <a:lnTo>
                    <a:pt x="51" y="87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7" y="85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3" y="83"/>
                  </a:lnTo>
                  <a:lnTo>
                    <a:pt x="65" y="82"/>
                  </a:lnTo>
                  <a:lnTo>
                    <a:pt x="67" y="81"/>
                  </a:lnTo>
                  <a:lnTo>
                    <a:pt x="68" y="80"/>
                  </a:lnTo>
                  <a:lnTo>
                    <a:pt x="70" y="79"/>
                  </a:lnTo>
                  <a:lnTo>
                    <a:pt x="72" y="78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9" y="70"/>
                  </a:lnTo>
                  <a:lnTo>
                    <a:pt x="80" y="69"/>
                  </a:lnTo>
                  <a:lnTo>
                    <a:pt x="81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5" y="57"/>
                  </a:lnTo>
                  <a:lnTo>
                    <a:pt x="86" y="55"/>
                  </a:lnTo>
                  <a:lnTo>
                    <a:pt x="86" y="53"/>
                  </a:lnTo>
                  <a:lnTo>
                    <a:pt x="86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91" y="45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16" name="Freeform 405"/>
            <p:cNvSpPr>
              <a:spLocks/>
            </p:cNvSpPr>
            <p:nvPr/>
          </p:nvSpPr>
          <p:spPr bwMode="auto">
            <a:xfrm>
              <a:off x="4227" y="1288"/>
              <a:ext cx="88" cy="88"/>
            </a:xfrm>
            <a:custGeom>
              <a:avLst/>
              <a:gdLst>
                <a:gd name="T0" fmla="*/ 86 w 88"/>
                <a:gd name="T1" fmla="*/ 34 h 88"/>
                <a:gd name="T2" fmla="*/ 82 w 88"/>
                <a:gd name="T3" fmla="*/ 24 h 88"/>
                <a:gd name="T4" fmla="*/ 77 w 88"/>
                <a:gd name="T5" fmla="*/ 15 h 88"/>
                <a:gd name="T6" fmla="*/ 69 w 88"/>
                <a:gd name="T7" fmla="*/ 8 h 88"/>
                <a:gd name="T8" fmla="*/ 60 w 88"/>
                <a:gd name="T9" fmla="*/ 3 h 88"/>
                <a:gd name="T10" fmla="*/ 50 w 88"/>
                <a:gd name="T11" fmla="*/ 0 h 88"/>
                <a:gd name="T12" fmla="*/ 39 w 88"/>
                <a:gd name="T13" fmla="*/ 0 h 88"/>
                <a:gd name="T14" fmla="*/ 28 w 88"/>
                <a:gd name="T15" fmla="*/ 2 h 88"/>
                <a:gd name="T16" fmla="*/ 19 w 88"/>
                <a:gd name="T17" fmla="*/ 7 h 88"/>
                <a:gd name="T18" fmla="*/ 11 w 88"/>
                <a:gd name="T19" fmla="*/ 14 h 88"/>
                <a:gd name="T20" fmla="*/ 5 w 88"/>
                <a:gd name="T21" fmla="*/ 22 h 88"/>
                <a:gd name="T22" fmla="*/ 1 w 88"/>
                <a:gd name="T23" fmla="*/ 32 h 88"/>
                <a:gd name="T24" fmla="*/ 0 w 88"/>
                <a:gd name="T25" fmla="*/ 43 h 88"/>
                <a:gd name="T26" fmla="*/ 1 w 88"/>
                <a:gd name="T27" fmla="*/ 54 h 88"/>
                <a:gd name="T28" fmla="*/ 5 w 88"/>
                <a:gd name="T29" fmla="*/ 64 h 88"/>
                <a:gd name="T30" fmla="*/ 11 w 88"/>
                <a:gd name="T31" fmla="*/ 72 h 88"/>
                <a:gd name="T32" fmla="*/ 19 w 88"/>
                <a:gd name="T33" fmla="*/ 79 h 88"/>
                <a:gd name="T34" fmla="*/ 28 w 88"/>
                <a:gd name="T35" fmla="*/ 84 h 88"/>
                <a:gd name="T36" fmla="*/ 39 w 88"/>
                <a:gd name="T37" fmla="*/ 86 h 88"/>
                <a:gd name="T38" fmla="*/ 50 w 88"/>
                <a:gd name="T39" fmla="*/ 86 h 88"/>
                <a:gd name="T40" fmla="*/ 60 w 88"/>
                <a:gd name="T41" fmla="*/ 83 h 88"/>
                <a:gd name="T42" fmla="*/ 69 w 88"/>
                <a:gd name="T43" fmla="*/ 78 h 88"/>
                <a:gd name="T44" fmla="*/ 77 w 88"/>
                <a:gd name="T45" fmla="*/ 71 h 88"/>
                <a:gd name="T46" fmla="*/ 82 w 88"/>
                <a:gd name="T47" fmla="*/ 62 h 88"/>
                <a:gd name="T48" fmla="*/ 86 w 88"/>
                <a:gd name="T49" fmla="*/ 52 h 88"/>
                <a:gd name="T50" fmla="*/ 83 w 88"/>
                <a:gd name="T51" fmla="*/ 43 h 88"/>
                <a:gd name="T52" fmla="*/ 82 w 88"/>
                <a:gd name="T53" fmla="*/ 33 h 88"/>
                <a:gd name="T54" fmla="*/ 78 w 88"/>
                <a:gd name="T55" fmla="*/ 24 h 88"/>
                <a:gd name="T56" fmla="*/ 73 w 88"/>
                <a:gd name="T57" fmla="*/ 16 h 88"/>
                <a:gd name="T58" fmla="*/ 65 w 88"/>
                <a:gd name="T59" fmla="*/ 10 h 88"/>
                <a:gd name="T60" fmla="*/ 57 w 88"/>
                <a:gd name="T61" fmla="*/ 5 h 88"/>
                <a:gd name="T62" fmla="*/ 47 w 88"/>
                <a:gd name="T63" fmla="*/ 3 h 88"/>
                <a:gd name="T64" fmla="*/ 37 w 88"/>
                <a:gd name="T65" fmla="*/ 3 h 88"/>
                <a:gd name="T66" fmla="*/ 28 w 88"/>
                <a:gd name="T67" fmla="*/ 6 h 88"/>
                <a:gd name="T68" fmla="*/ 19 w 88"/>
                <a:gd name="T69" fmla="*/ 11 h 88"/>
                <a:gd name="T70" fmla="*/ 12 w 88"/>
                <a:gd name="T71" fmla="*/ 17 h 88"/>
                <a:gd name="T72" fmla="*/ 7 w 88"/>
                <a:gd name="T73" fmla="*/ 26 h 88"/>
                <a:gd name="T74" fmla="*/ 4 w 88"/>
                <a:gd name="T75" fmla="*/ 35 h 88"/>
                <a:gd name="T76" fmla="*/ 3 w 88"/>
                <a:gd name="T77" fmla="*/ 45 h 88"/>
                <a:gd name="T78" fmla="*/ 5 w 88"/>
                <a:gd name="T79" fmla="*/ 55 h 88"/>
                <a:gd name="T80" fmla="*/ 9 w 88"/>
                <a:gd name="T81" fmla="*/ 64 h 88"/>
                <a:gd name="T82" fmla="*/ 15 w 88"/>
                <a:gd name="T83" fmla="*/ 71 h 88"/>
                <a:gd name="T84" fmla="*/ 22 w 88"/>
                <a:gd name="T85" fmla="*/ 77 h 88"/>
                <a:gd name="T86" fmla="*/ 31 w 88"/>
                <a:gd name="T87" fmla="*/ 81 h 88"/>
                <a:gd name="T88" fmla="*/ 41 w 88"/>
                <a:gd name="T89" fmla="*/ 83 h 88"/>
                <a:gd name="T90" fmla="*/ 51 w 88"/>
                <a:gd name="T91" fmla="*/ 82 h 88"/>
                <a:gd name="T92" fmla="*/ 60 w 88"/>
                <a:gd name="T93" fmla="*/ 79 h 88"/>
                <a:gd name="T94" fmla="*/ 68 w 88"/>
                <a:gd name="T95" fmla="*/ 74 h 88"/>
                <a:gd name="T96" fmla="*/ 75 w 88"/>
                <a:gd name="T97" fmla="*/ 67 h 88"/>
                <a:gd name="T98" fmla="*/ 80 w 88"/>
                <a:gd name="T99" fmla="*/ 59 h 88"/>
                <a:gd name="T100" fmla="*/ 83 w 88"/>
                <a:gd name="T101" fmla="*/ 49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"/>
                <a:gd name="T154" fmla="*/ 0 h 88"/>
                <a:gd name="T155" fmla="*/ 88 w 88"/>
                <a:gd name="T156" fmla="*/ 88 h 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" h="88">
                  <a:moveTo>
                    <a:pt x="87" y="43"/>
                  </a:moveTo>
                  <a:lnTo>
                    <a:pt x="87" y="41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4" y="28"/>
                  </a:lnTo>
                  <a:lnTo>
                    <a:pt x="83" y="26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8" y="17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78"/>
                  </a:lnTo>
                  <a:lnTo>
                    <a:pt x="19" y="79"/>
                  </a:lnTo>
                  <a:lnTo>
                    <a:pt x="20" y="80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4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6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6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8" y="84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4" y="81"/>
                  </a:lnTo>
                  <a:lnTo>
                    <a:pt x="66" y="80"/>
                  </a:lnTo>
                  <a:lnTo>
                    <a:pt x="67" y="79"/>
                  </a:lnTo>
                  <a:lnTo>
                    <a:pt x="69" y="78"/>
                  </a:lnTo>
                  <a:lnTo>
                    <a:pt x="71" y="77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79" y="67"/>
                  </a:lnTo>
                  <a:lnTo>
                    <a:pt x="80" y="65"/>
                  </a:lnTo>
                  <a:lnTo>
                    <a:pt x="81" y="64"/>
                  </a:lnTo>
                  <a:lnTo>
                    <a:pt x="82" y="62"/>
                  </a:lnTo>
                  <a:lnTo>
                    <a:pt x="83" y="60"/>
                  </a:lnTo>
                  <a:lnTo>
                    <a:pt x="84" y="58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7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3" y="43"/>
                  </a:lnTo>
                  <a:lnTo>
                    <a:pt x="83" y="41"/>
                  </a:lnTo>
                  <a:lnTo>
                    <a:pt x="83" y="39"/>
                  </a:lnTo>
                  <a:lnTo>
                    <a:pt x="83" y="37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0" y="27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2"/>
                  </a:lnTo>
                  <a:lnTo>
                    <a:pt x="76" y="21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3" y="16"/>
                  </a:lnTo>
                  <a:lnTo>
                    <a:pt x="71" y="15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0" y="7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9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70"/>
                  </a:lnTo>
                  <a:lnTo>
                    <a:pt x="15" y="71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3" y="82"/>
                  </a:lnTo>
                  <a:lnTo>
                    <a:pt x="35" y="82"/>
                  </a:lnTo>
                  <a:lnTo>
                    <a:pt x="37" y="83"/>
                  </a:lnTo>
                  <a:lnTo>
                    <a:pt x="39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51" y="82"/>
                  </a:lnTo>
                  <a:lnTo>
                    <a:pt x="53" y="82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0"/>
                  </a:lnTo>
                  <a:lnTo>
                    <a:pt x="60" y="79"/>
                  </a:lnTo>
                  <a:lnTo>
                    <a:pt x="62" y="78"/>
                  </a:lnTo>
                  <a:lnTo>
                    <a:pt x="64" y="77"/>
                  </a:lnTo>
                  <a:lnTo>
                    <a:pt x="65" y="76"/>
                  </a:lnTo>
                  <a:lnTo>
                    <a:pt x="67" y="75"/>
                  </a:lnTo>
                  <a:lnTo>
                    <a:pt x="68" y="74"/>
                  </a:lnTo>
                  <a:lnTo>
                    <a:pt x="70" y="73"/>
                  </a:lnTo>
                  <a:lnTo>
                    <a:pt x="71" y="71"/>
                  </a:lnTo>
                  <a:lnTo>
                    <a:pt x="73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6" y="65"/>
                  </a:lnTo>
                  <a:lnTo>
                    <a:pt x="77" y="64"/>
                  </a:lnTo>
                  <a:lnTo>
                    <a:pt x="78" y="62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2" y="51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7" y="43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17" name="Freeform 406"/>
            <p:cNvSpPr>
              <a:spLocks/>
            </p:cNvSpPr>
            <p:nvPr/>
          </p:nvSpPr>
          <p:spPr bwMode="auto">
            <a:xfrm>
              <a:off x="4230" y="1290"/>
              <a:ext cx="83" cy="83"/>
            </a:xfrm>
            <a:custGeom>
              <a:avLst/>
              <a:gdLst>
                <a:gd name="T0" fmla="*/ 81 w 83"/>
                <a:gd name="T1" fmla="*/ 32 h 83"/>
                <a:gd name="T2" fmla="*/ 77 w 83"/>
                <a:gd name="T3" fmla="*/ 23 h 83"/>
                <a:gd name="T4" fmla="*/ 72 w 83"/>
                <a:gd name="T5" fmla="*/ 14 h 83"/>
                <a:gd name="T6" fmla="*/ 65 w 83"/>
                <a:gd name="T7" fmla="*/ 8 h 83"/>
                <a:gd name="T8" fmla="*/ 56 w 83"/>
                <a:gd name="T9" fmla="*/ 3 h 83"/>
                <a:gd name="T10" fmla="*/ 47 w 83"/>
                <a:gd name="T11" fmla="*/ 0 h 83"/>
                <a:gd name="T12" fmla="*/ 36 w 83"/>
                <a:gd name="T13" fmla="*/ 0 h 83"/>
                <a:gd name="T14" fmla="*/ 26 w 83"/>
                <a:gd name="T15" fmla="*/ 2 h 83"/>
                <a:gd name="T16" fmla="*/ 18 w 83"/>
                <a:gd name="T17" fmla="*/ 6 h 83"/>
                <a:gd name="T18" fmla="*/ 10 w 83"/>
                <a:gd name="T19" fmla="*/ 13 h 83"/>
                <a:gd name="T20" fmla="*/ 4 w 83"/>
                <a:gd name="T21" fmla="*/ 21 h 83"/>
                <a:gd name="T22" fmla="*/ 1 w 83"/>
                <a:gd name="T23" fmla="*/ 30 h 83"/>
                <a:gd name="T24" fmla="*/ 0 w 83"/>
                <a:gd name="T25" fmla="*/ 40 h 83"/>
                <a:gd name="T26" fmla="*/ 1 w 83"/>
                <a:gd name="T27" fmla="*/ 51 h 83"/>
                <a:gd name="T28" fmla="*/ 4 w 83"/>
                <a:gd name="T29" fmla="*/ 60 h 83"/>
                <a:gd name="T30" fmla="*/ 10 w 83"/>
                <a:gd name="T31" fmla="*/ 68 h 83"/>
                <a:gd name="T32" fmla="*/ 18 w 83"/>
                <a:gd name="T33" fmla="*/ 74 h 83"/>
                <a:gd name="T34" fmla="*/ 26 w 83"/>
                <a:gd name="T35" fmla="*/ 79 h 83"/>
                <a:gd name="T36" fmla="*/ 36 w 83"/>
                <a:gd name="T37" fmla="*/ 81 h 83"/>
                <a:gd name="T38" fmla="*/ 47 w 83"/>
                <a:gd name="T39" fmla="*/ 81 h 83"/>
                <a:gd name="T40" fmla="*/ 56 w 83"/>
                <a:gd name="T41" fmla="*/ 78 h 83"/>
                <a:gd name="T42" fmla="*/ 65 w 83"/>
                <a:gd name="T43" fmla="*/ 73 h 83"/>
                <a:gd name="T44" fmla="*/ 72 w 83"/>
                <a:gd name="T45" fmla="*/ 67 h 83"/>
                <a:gd name="T46" fmla="*/ 77 w 83"/>
                <a:gd name="T47" fmla="*/ 58 h 83"/>
                <a:gd name="T48" fmla="*/ 81 w 83"/>
                <a:gd name="T49" fmla="*/ 49 h 83"/>
                <a:gd name="T50" fmla="*/ 78 w 83"/>
                <a:gd name="T51" fmla="*/ 40 h 83"/>
                <a:gd name="T52" fmla="*/ 77 w 83"/>
                <a:gd name="T53" fmla="*/ 31 h 83"/>
                <a:gd name="T54" fmla="*/ 74 w 83"/>
                <a:gd name="T55" fmla="*/ 23 h 83"/>
                <a:gd name="T56" fmla="*/ 68 w 83"/>
                <a:gd name="T57" fmla="*/ 15 h 83"/>
                <a:gd name="T58" fmla="*/ 62 w 83"/>
                <a:gd name="T59" fmla="*/ 9 h 83"/>
                <a:gd name="T60" fmla="*/ 53 w 83"/>
                <a:gd name="T61" fmla="*/ 5 h 83"/>
                <a:gd name="T62" fmla="*/ 44 w 83"/>
                <a:gd name="T63" fmla="*/ 3 h 83"/>
                <a:gd name="T64" fmla="*/ 35 w 83"/>
                <a:gd name="T65" fmla="*/ 3 h 83"/>
                <a:gd name="T66" fmla="*/ 26 w 83"/>
                <a:gd name="T67" fmla="*/ 6 h 83"/>
                <a:gd name="T68" fmla="*/ 18 w 83"/>
                <a:gd name="T69" fmla="*/ 10 h 83"/>
                <a:gd name="T70" fmla="*/ 12 w 83"/>
                <a:gd name="T71" fmla="*/ 17 h 83"/>
                <a:gd name="T72" fmla="*/ 7 w 83"/>
                <a:gd name="T73" fmla="*/ 24 h 83"/>
                <a:gd name="T74" fmla="*/ 4 w 83"/>
                <a:gd name="T75" fmla="*/ 33 h 83"/>
                <a:gd name="T76" fmla="*/ 3 w 83"/>
                <a:gd name="T77" fmla="*/ 42 h 83"/>
                <a:gd name="T78" fmla="*/ 5 w 83"/>
                <a:gd name="T79" fmla="*/ 52 h 83"/>
                <a:gd name="T80" fmla="*/ 8 w 83"/>
                <a:gd name="T81" fmla="*/ 60 h 83"/>
                <a:gd name="T82" fmla="*/ 14 w 83"/>
                <a:gd name="T83" fmla="*/ 67 h 83"/>
                <a:gd name="T84" fmla="*/ 21 w 83"/>
                <a:gd name="T85" fmla="*/ 73 h 83"/>
                <a:gd name="T86" fmla="*/ 29 w 83"/>
                <a:gd name="T87" fmla="*/ 76 h 83"/>
                <a:gd name="T88" fmla="*/ 39 w 83"/>
                <a:gd name="T89" fmla="*/ 78 h 83"/>
                <a:gd name="T90" fmla="*/ 48 w 83"/>
                <a:gd name="T91" fmla="*/ 77 h 83"/>
                <a:gd name="T92" fmla="*/ 57 w 83"/>
                <a:gd name="T93" fmla="*/ 74 h 83"/>
                <a:gd name="T94" fmla="*/ 64 w 83"/>
                <a:gd name="T95" fmla="*/ 69 h 83"/>
                <a:gd name="T96" fmla="*/ 71 w 83"/>
                <a:gd name="T97" fmla="*/ 63 h 83"/>
                <a:gd name="T98" fmla="*/ 75 w 83"/>
                <a:gd name="T99" fmla="*/ 55 h 83"/>
                <a:gd name="T100" fmla="*/ 78 w 83"/>
                <a:gd name="T101" fmla="*/ 46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"/>
                <a:gd name="T154" fmla="*/ 0 h 83"/>
                <a:gd name="T155" fmla="*/ 83 w 83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" h="83">
                  <a:moveTo>
                    <a:pt x="82" y="40"/>
                  </a:moveTo>
                  <a:lnTo>
                    <a:pt x="82" y="38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3" y="16"/>
                  </a:lnTo>
                  <a:lnTo>
                    <a:pt x="72" y="14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6"/>
                  </a:lnTo>
                  <a:lnTo>
                    <a:pt x="62" y="5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5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4" y="81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9" y="81"/>
                  </a:lnTo>
                  <a:lnTo>
                    <a:pt x="51" y="80"/>
                  </a:lnTo>
                  <a:lnTo>
                    <a:pt x="53" y="80"/>
                  </a:lnTo>
                  <a:lnTo>
                    <a:pt x="55" y="79"/>
                  </a:lnTo>
                  <a:lnTo>
                    <a:pt x="56" y="78"/>
                  </a:lnTo>
                  <a:lnTo>
                    <a:pt x="58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65" y="73"/>
                  </a:lnTo>
                  <a:lnTo>
                    <a:pt x="67" y="72"/>
                  </a:lnTo>
                  <a:lnTo>
                    <a:pt x="68" y="71"/>
                  </a:lnTo>
                  <a:lnTo>
                    <a:pt x="69" y="69"/>
                  </a:lnTo>
                  <a:lnTo>
                    <a:pt x="71" y="68"/>
                  </a:lnTo>
                  <a:lnTo>
                    <a:pt x="72" y="67"/>
                  </a:lnTo>
                  <a:lnTo>
                    <a:pt x="73" y="65"/>
                  </a:lnTo>
                  <a:lnTo>
                    <a:pt x="74" y="63"/>
                  </a:lnTo>
                  <a:lnTo>
                    <a:pt x="75" y="62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8" y="56"/>
                  </a:lnTo>
                  <a:lnTo>
                    <a:pt x="79" y="55"/>
                  </a:lnTo>
                  <a:lnTo>
                    <a:pt x="80" y="53"/>
                  </a:lnTo>
                  <a:lnTo>
                    <a:pt x="80" y="51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2" y="43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7" y="33"/>
                  </a:lnTo>
                  <a:lnTo>
                    <a:pt x="77" y="31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5" y="26"/>
                  </a:lnTo>
                  <a:lnTo>
                    <a:pt x="74" y="24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69" y="17"/>
                  </a:lnTo>
                  <a:lnTo>
                    <a:pt x="68" y="15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2" y="9"/>
                  </a:lnTo>
                  <a:lnTo>
                    <a:pt x="60" y="8"/>
                  </a:lnTo>
                  <a:lnTo>
                    <a:pt x="58" y="7"/>
                  </a:lnTo>
                  <a:lnTo>
                    <a:pt x="57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6"/>
                  </a:lnTo>
                  <a:lnTo>
                    <a:pt x="14" y="67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19" y="72"/>
                  </a:lnTo>
                  <a:lnTo>
                    <a:pt x="21" y="73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6" y="75"/>
                  </a:lnTo>
                  <a:lnTo>
                    <a:pt x="28" y="76"/>
                  </a:lnTo>
                  <a:lnTo>
                    <a:pt x="29" y="76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4" y="69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71" y="63"/>
                  </a:lnTo>
                  <a:lnTo>
                    <a:pt x="72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4" y="57"/>
                  </a:lnTo>
                  <a:lnTo>
                    <a:pt x="75" y="55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82" y="40"/>
                  </a:lnTo>
                </a:path>
              </a:pathLst>
            </a:custGeom>
            <a:solidFill>
              <a:srgbClr val="FF1F2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18" name="Freeform 407"/>
            <p:cNvSpPr>
              <a:spLocks/>
            </p:cNvSpPr>
            <p:nvPr/>
          </p:nvSpPr>
          <p:spPr bwMode="auto">
            <a:xfrm>
              <a:off x="4230" y="1292"/>
              <a:ext cx="81" cy="81"/>
            </a:xfrm>
            <a:custGeom>
              <a:avLst/>
              <a:gdLst>
                <a:gd name="T0" fmla="*/ 79 w 81"/>
                <a:gd name="T1" fmla="*/ 32 h 81"/>
                <a:gd name="T2" fmla="*/ 76 w 81"/>
                <a:gd name="T3" fmla="*/ 22 h 81"/>
                <a:gd name="T4" fmla="*/ 70 w 81"/>
                <a:gd name="T5" fmla="*/ 14 h 81"/>
                <a:gd name="T6" fmla="*/ 63 w 81"/>
                <a:gd name="T7" fmla="*/ 7 h 81"/>
                <a:gd name="T8" fmla="*/ 55 w 81"/>
                <a:gd name="T9" fmla="*/ 3 h 81"/>
                <a:gd name="T10" fmla="*/ 46 w 81"/>
                <a:gd name="T11" fmla="*/ 0 h 81"/>
                <a:gd name="T12" fmla="*/ 35 w 81"/>
                <a:gd name="T13" fmla="*/ 0 h 81"/>
                <a:gd name="T14" fmla="*/ 26 w 81"/>
                <a:gd name="T15" fmla="*/ 2 h 81"/>
                <a:gd name="T16" fmla="*/ 17 w 81"/>
                <a:gd name="T17" fmla="*/ 6 h 81"/>
                <a:gd name="T18" fmla="*/ 10 w 81"/>
                <a:gd name="T19" fmla="*/ 13 h 81"/>
                <a:gd name="T20" fmla="*/ 4 w 81"/>
                <a:gd name="T21" fmla="*/ 20 h 81"/>
                <a:gd name="T22" fmla="*/ 1 w 81"/>
                <a:gd name="T23" fmla="*/ 30 h 81"/>
                <a:gd name="T24" fmla="*/ 0 w 81"/>
                <a:gd name="T25" fmla="*/ 40 h 81"/>
                <a:gd name="T26" fmla="*/ 1 w 81"/>
                <a:gd name="T27" fmla="*/ 50 h 81"/>
                <a:gd name="T28" fmla="*/ 4 w 81"/>
                <a:gd name="T29" fmla="*/ 59 h 81"/>
                <a:gd name="T30" fmla="*/ 10 w 81"/>
                <a:gd name="T31" fmla="*/ 66 h 81"/>
                <a:gd name="T32" fmla="*/ 17 w 81"/>
                <a:gd name="T33" fmla="*/ 73 h 81"/>
                <a:gd name="T34" fmla="*/ 26 w 81"/>
                <a:gd name="T35" fmla="*/ 77 h 81"/>
                <a:gd name="T36" fmla="*/ 35 w 81"/>
                <a:gd name="T37" fmla="*/ 79 h 81"/>
                <a:gd name="T38" fmla="*/ 46 w 81"/>
                <a:gd name="T39" fmla="*/ 79 h 81"/>
                <a:gd name="T40" fmla="*/ 55 w 81"/>
                <a:gd name="T41" fmla="*/ 76 h 81"/>
                <a:gd name="T42" fmla="*/ 63 w 81"/>
                <a:gd name="T43" fmla="*/ 72 h 81"/>
                <a:gd name="T44" fmla="*/ 70 w 81"/>
                <a:gd name="T45" fmla="*/ 65 h 81"/>
                <a:gd name="T46" fmla="*/ 76 w 81"/>
                <a:gd name="T47" fmla="*/ 57 h 81"/>
                <a:gd name="T48" fmla="*/ 79 w 81"/>
                <a:gd name="T49" fmla="*/ 48 h 81"/>
                <a:gd name="T50" fmla="*/ 76 w 81"/>
                <a:gd name="T51" fmla="*/ 40 h 81"/>
                <a:gd name="T52" fmla="*/ 75 w 81"/>
                <a:gd name="T53" fmla="*/ 30 h 81"/>
                <a:gd name="T54" fmla="*/ 72 w 81"/>
                <a:gd name="T55" fmla="*/ 22 h 81"/>
                <a:gd name="T56" fmla="*/ 66 w 81"/>
                <a:gd name="T57" fmla="*/ 15 h 81"/>
                <a:gd name="T58" fmla="*/ 60 w 81"/>
                <a:gd name="T59" fmla="*/ 9 h 81"/>
                <a:gd name="T60" fmla="*/ 52 w 81"/>
                <a:gd name="T61" fmla="*/ 5 h 81"/>
                <a:gd name="T62" fmla="*/ 43 w 81"/>
                <a:gd name="T63" fmla="*/ 3 h 81"/>
                <a:gd name="T64" fmla="*/ 34 w 81"/>
                <a:gd name="T65" fmla="*/ 3 h 81"/>
                <a:gd name="T66" fmla="*/ 25 w 81"/>
                <a:gd name="T67" fmla="*/ 6 h 81"/>
                <a:gd name="T68" fmla="*/ 18 w 81"/>
                <a:gd name="T69" fmla="*/ 10 h 81"/>
                <a:gd name="T70" fmla="*/ 11 w 81"/>
                <a:gd name="T71" fmla="*/ 16 h 81"/>
                <a:gd name="T72" fmla="*/ 7 w 81"/>
                <a:gd name="T73" fmla="*/ 24 h 81"/>
                <a:gd name="T74" fmla="*/ 4 w 81"/>
                <a:gd name="T75" fmla="*/ 32 h 81"/>
                <a:gd name="T76" fmla="*/ 3 w 81"/>
                <a:gd name="T77" fmla="*/ 41 h 81"/>
                <a:gd name="T78" fmla="*/ 5 w 81"/>
                <a:gd name="T79" fmla="*/ 50 h 81"/>
                <a:gd name="T80" fmla="*/ 8 w 81"/>
                <a:gd name="T81" fmla="*/ 59 h 81"/>
                <a:gd name="T82" fmla="*/ 14 w 81"/>
                <a:gd name="T83" fmla="*/ 65 h 81"/>
                <a:gd name="T84" fmla="*/ 20 w 81"/>
                <a:gd name="T85" fmla="*/ 71 h 81"/>
                <a:gd name="T86" fmla="*/ 29 w 81"/>
                <a:gd name="T87" fmla="*/ 74 h 81"/>
                <a:gd name="T88" fmla="*/ 38 w 81"/>
                <a:gd name="T89" fmla="*/ 76 h 81"/>
                <a:gd name="T90" fmla="*/ 47 w 81"/>
                <a:gd name="T91" fmla="*/ 75 h 81"/>
                <a:gd name="T92" fmla="*/ 55 w 81"/>
                <a:gd name="T93" fmla="*/ 72 h 81"/>
                <a:gd name="T94" fmla="*/ 63 w 81"/>
                <a:gd name="T95" fmla="*/ 68 h 81"/>
                <a:gd name="T96" fmla="*/ 69 w 81"/>
                <a:gd name="T97" fmla="*/ 61 h 81"/>
                <a:gd name="T98" fmla="*/ 73 w 81"/>
                <a:gd name="T99" fmla="*/ 54 h 81"/>
                <a:gd name="T100" fmla="*/ 76 w 81"/>
                <a:gd name="T101" fmla="*/ 45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"/>
                <a:gd name="T154" fmla="*/ 0 h 81"/>
                <a:gd name="T155" fmla="*/ 81 w 81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" h="81">
                  <a:moveTo>
                    <a:pt x="80" y="40"/>
                  </a:moveTo>
                  <a:lnTo>
                    <a:pt x="79" y="38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5" y="20"/>
                  </a:lnTo>
                  <a:lnTo>
                    <a:pt x="74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3" y="7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6" y="62"/>
                  </a:lnTo>
                  <a:lnTo>
                    <a:pt x="7" y="64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1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1" y="79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0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8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3" y="77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9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5"/>
                  </a:lnTo>
                  <a:lnTo>
                    <a:pt x="72" y="64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7" y="53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79" y="46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3" y="25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1" y="21"/>
                  </a:lnTo>
                  <a:lnTo>
                    <a:pt x="70" y="19"/>
                  </a:lnTo>
                  <a:lnTo>
                    <a:pt x="69" y="18"/>
                  </a:lnTo>
                  <a:lnTo>
                    <a:pt x="68" y="16"/>
                  </a:lnTo>
                  <a:lnTo>
                    <a:pt x="66" y="15"/>
                  </a:lnTo>
                  <a:lnTo>
                    <a:pt x="65" y="14"/>
                  </a:lnTo>
                  <a:lnTo>
                    <a:pt x="64" y="13"/>
                  </a:lnTo>
                  <a:lnTo>
                    <a:pt x="63" y="11"/>
                  </a:lnTo>
                  <a:lnTo>
                    <a:pt x="61" y="10"/>
                  </a:lnTo>
                  <a:lnTo>
                    <a:pt x="60" y="9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10" y="61"/>
                  </a:lnTo>
                  <a:lnTo>
                    <a:pt x="11" y="63"/>
                  </a:lnTo>
                  <a:lnTo>
                    <a:pt x="13" y="64"/>
                  </a:lnTo>
                  <a:lnTo>
                    <a:pt x="14" y="65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18" y="69"/>
                  </a:lnTo>
                  <a:lnTo>
                    <a:pt x="19" y="70"/>
                  </a:lnTo>
                  <a:lnTo>
                    <a:pt x="20" y="71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5" y="73"/>
                  </a:lnTo>
                  <a:lnTo>
                    <a:pt x="27" y="74"/>
                  </a:lnTo>
                  <a:lnTo>
                    <a:pt x="29" y="74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7" y="75"/>
                  </a:lnTo>
                  <a:lnTo>
                    <a:pt x="49" y="75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4" y="67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9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80" y="40"/>
                  </a:lnTo>
                </a:path>
              </a:pathLst>
            </a:custGeom>
            <a:solidFill>
              <a:srgbClr val="FF293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19" name="Freeform 408"/>
            <p:cNvSpPr>
              <a:spLocks/>
            </p:cNvSpPr>
            <p:nvPr/>
          </p:nvSpPr>
          <p:spPr bwMode="auto">
            <a:xfrm>
              <a:off x="4233" y="1292"/>
              <a:ext cx="78" cy="78"/>
            </a:xfrm>
            <a:custGeom>
              <a:avLst/>
              <a:gdLst>
                <a:gd name="T0" fmla="*/ 76 w 78"/>
                <a:gd name="T1" fmla="*/ 30 h 78"/>
                <a:gd name="T2" fmla="*/ 73 w 78"/>
                <a:gd name="T3" fmla="*/ 21 h 78"/>
                <a:gd name="T4" fmla="*/ 68 w 78"/>
                <a:gd name="T5" fmla="*/ 14 h 78"/>
                <a:gd name="T6" fmla="*/ 61 w 78"/>
                <a:gd name="T7" fmla="*/ 7 h 78"/>
                <a:gd name="T8" fmla="*/ 53 w 78"/>
                <a:gd name="T9" fmla="*/ 2 h 78"/>
                <a:gd name="T10" fmla="*/ 44 w 78"/>
                <a:gd name="T11" fmla="*/ 0 h 78"/>
                <a:gd name="T12" fmla="*/ 34 w 78"/>
                <a:gd name="T13" fmla="*/ 0 h 78"/>
                <a:gd name="T14" fmla="*/ 25 w 78"/>
                <a:gd name="T15" fmla="*/ 2 h 78"/>
                <a:gd name="T16" fmla="*/ 16 w 78"/>
                <a:gd name="T17" fmla="*/ 6 h 78"/>
                <a:gd name="T18" fmla="*/ 10 w 78"/>
                <a:gd name="T19" fmla="*/ 12 h 78"/>
                <a:gd name="T20" fmla="*/ 4 w 78"/>
                <a:gd name="T21" fmla="*/ 20 h 78"/>
                <a:gd name="T22" fmla="*/ 1 w 78"/>
                <a:gd name="T23" fmla="*/ 28 h 78"/>
                <a:gd name="T24" fmla="*/ 0 w 78"/>
                <a:gd name="T25" fmla="*/ 38 h 78"/>
                <a:gd name="T26" fmla="*/ 1 w 78"/>
                <a:gd name="T27" fmla="*/ 48 h 78"/>
                <a:gd name="T28" fmla="*/ 4 w 78"/>
                <a:gd name="T29" fmla="*/ 56 h 78"/>
                <a:gd name="T30" fmla="*/ 10 w 78"/>
                <a:gd name="T31" fmla="*/ 64 h 78"/>
                <a:gd name="T32" fmla="*/ 16 w 78"/>
                <a:gd name="T33" fmla="*/ 70 h 78"/>
                <a:gd name="T34" fmla="*/ 25 w 78"/>
                <a:gd name="T35" fmla="*/ 74 h 78"/>
                <a:gd name="T36" fmla="*/ 34 w 78"/>
                <a:gd name="T37" fmla="*/ 76 h 78"/>
                <a:gd name="T38" fmla="*/ 44 w 78"/>
                <a:gd name="T39" fmla="*/ 76 h 78"/>
                <a:gd name="T40" fmla="*/ 53 w 78"/>
                <a:gd name="T41" fmla="*/ 73 h 78"/>
                <a:gd name="T42" fmla="*/ 61 w 78"/>
                <a:gd name="T43" fmla="*/ 69 h 78"/>
                <a:gd name="T44" fmla="*/ 68 w 78"/>
                <a:gd name="T45" fmla="*/ 62 h 78"/>
                <a:gd name="T46" fmla="*/ 73 w 78"/>
                <a:gd name="T47" fmla="*/ 55 h 78"/>
                <a:gd name="T48" fmla="*/ 76 w 78"/>
                <a:gd name="T49" fmla="*/ 46 h 78"/>
                <a:gd name="T50" fmla="*/ 73 w 78"/>
                <a:gd name="T51" fmla="*/ 38 h 78"/>
                <a:gd name="T52" fmla="*/ 72 w 78"/>
                <a:gd name="T53" fmla="*/ 29 h 78"/>
                <a:gd name="T54" fmla="*/ 69 w 78"/>
                <a:gd name="T55" fmla="*/ 21 h 78"/>
                <a:gd name="T56" fmla="*/ 64 w 78"/>
                <a:gd name="T57" fmla="*/ 14 h 78"/>
                <a:gd name="T58" fmla="*/ 58 w 78"/>
                <a:gd name="T59" fmla="*/ 9 h 78"/>
                <a:gd name="T60" fmla="*/ 50 w 78"/>
                <a:gd name="T61" fmla="*/ 5 h 78"/>
                <a:gd name="T62" fmla="*/ 42 w 78"/>
                <a:gd name="T63" fmla="*/ 3 h 78"/>
                <a:gd name="T64" fmla="*/ 33 w 78"/>
                <a:gd name="T65" fmla="*/ 3 h 78"/>
                <a:gd name="T66" fmla="*/ 24 w 78"/>
                <a:gd name="T67" fmla="*/ 6 h 78"/>
                <a:gd name="T68" fmla="*/ 17 w 78"/>
                <a:gd name="T69" fmla="*/ 10 h 78"/>
                <a:gd name="T70" fmla="*/ 11 w 78"/>
                <a:gd name="T71" fmla="*/ 16 h 78"/>
                <a:gd name="T72" fmla="*/ 6 w 78"/>
                <a:gd name="T73" fmla="*/ 23 h 78"/>
                <a:gd name="T74" fmla="*/ 4 w 78"/>
                <a:gd name="T75" fmla="*/ 31 h 78"/>
                <a:gd name="T76" fmla="*/ 3 w 78"/>
                <a:gd name="T77" fmla="*/ 40 h 78"/>
                <a:gd name="T78" fmla="*/ 5 w 78"/>
                <a:gd name="T79" fmla="*/ 48 h 78"/>
                <a:gd name="T80" fmla="*/ 8 w 78"/>
                <a:gd name="T81" fmla="*/ 56 h 78"/>
                <a:gd name="T82" fmla="*/ 13 w 78"/>
                <a:gd name="T83" fmla="*/ 63 h 78"/>
                <a:gd name="T84" fmla="*/ 20 w 78"/>
                <a:gd name="T85" fmla="*/ 68 h 78"/>
                <a:gd name="T86" fmla="*/ 28 w 78"/>
                <a:gd name="T87" fmla="*/ 71 h 78"/>
                <a:gd name="T88" fmla="*/ 36 w 78"/>
                <a:gd name="T89" fmla="*/ 73 h 78"/>
                <a:gd name="T90" fmla="*/ 45 w 78"/>
                <a:gd name="T91" fmla="*/ 72 h 78"/>
                <a:gd name="T92" fmla="*/ 53 w 78"/>
                <a:gd name="T93" fmla="*/ 70 h 78"/>
                <a:gd name="T94" fmla="*/ 60 w 78"/>
                <a:gd name="T95" fmla="*/ 65 h 78"/>
                <a:gd name="T96" fmla="*/ 66 w 78"/>
                <a:gd name="T97" fmla="*/ 59 h 78"/>
                <a:gd name="T98" fmla="*/ 70 w 78"/>
                <a:gd name="T99" fmla="*/ 52 h 78"/>
                <a:gd name="T100" fmla="*/ 73 w 78"/>
                <a:gd name="T101" fmla="*/ 43 h 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"/>
                <a:gd name="T154" fmla="*/ 0 h 78"/>
                <a:gd name="T155" fmla="*/ 78 w 78"/>
                <a:gd name="T156" fmla="*/ 78 h 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" h="78">
                  <a:moveTo>
                    <a:pt x="77" y="38"/>
                  </a:moveTo>
                  <a:lnTo>
                    <a:pt x="77" y="36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5" y="69"/>
                  </a:lnTo>
                  <a:lnTo>
                    <a:pt x="16" y="70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8" y="75"/>
                  </a:lnTo>
                  <a:lnTo>
                    <a:pt x="50" y="75"/>
                  </a:lnTo>
                  <a:lnTo>
                    <a:pt x="51" y="74"/>
                  </a:lnTo>
                  <a:lnTo>
                    <a:pt x="53" y="73"/>
                  </a:lnTo>
                  <a:lnTo>
                    <a:pt x="55" y="73"/>
                  </a:lnTo>
                  <a:lnTo>
                    <a:pt x="56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70" y="23"/>
                  </a:lnTo>
                  <a:lnTo>
                    <a:pt x="69" y="21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6" y="17"/>
                  </a:lnTo>
                  <a:lnTo>
                    <a:pt x="65" y="16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9" y="58"/>
                  </a:lnTo>
                  <a:lnTo>
                    <a:pt x="10" y="59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5" y="72"/>
                  </a:lnTo>
                  <a:lnTo>
                    <a:pt x="47" y="72"/>
                  </a:lnTo>
                  <a:lnTo>
                    <a:pt x="48" y="71"/>
                  </a:lnTo>
                  <a:lnTo>
                    <a:pt x="50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2" y="64"/>
                  </a:lnTo>
                  <a:lnTo>
                    <a:pt x="63" y="63"/>
                  </a:lnTo>
                  <a:lnTo>
                    <a:pt x="64" y="62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8"/>
                  </a:lnTo>
                  <a:lnTo>
                    <a:pt x="68" y="56"/>
                  </a:lnTo>
                  <a:lnTo>
                    <a:pt x="69" y="55"/>
                  </a:lnTo>
                  <a:lnTo>
                    <a:pt x="70" y="53"/>
                  </a:lnTo>
                  <a:lnTo>
                    <a:pt x="70" y="52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2" y="45"/>
                  </a:lnTo>
                  <a:lnTo>
                    <a:pt x="73" y="43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7" y="38"/>
                  </a:lnTo>
                </a:path>
              </a:pathLst>
            </a:custGeom>
            <a:solidFill>
              <a:srgbClr val="FF303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20" name="Freeform 409"/>
            <p:cNvSpPr>
              <a:spLocks/>
            </p:cNvSpPr>
            <p:nvPr/>
          </p:nvSpPr>
          <p:spPr bwMode="auto">
            <a:xfrm>
              <a:off x="4234" y="1294"/>
              <a:ext cx="75" cy="75"/>
            </a:xfrm>
            <a:custGeom>
              <a:avLst/>
              <a:gdLst>
                <a:gd name="T0" fmla="*/ 73 w 75"/>
                <a:gd name="T1" fmla="*/ 29 h 75"/>
                <a:gd name="T2" fmla="*/ 70 w 75"/>
                <a:gd name="T3" fmla="*/ 20 h 75"/>
                <a:gd name="T4" fmla="*/ 65 w 75"/>
                <a:gd name="T5" fmla="*/ 13 h 75"/>
                <a:gd name="T6" fmla="*/ 59 w 75"/>
                <a:gd name="T7" fmla="*/ 7 h 75"/>
                <a:gd name="T8" fmla="*/ 51 w 75"/>
                <a:gd name="T9" fmla="*/ 2 h 75"/>
                <a:gd name="T10" fmla="*/ 42 w 75"/>
                <a:gd name="T11" fmla="*/ 0 h 75"/>
                <a:gd name="T12" fmla="*/ 33 w 75"/>
                <a:gd name="T13" fmla="*/ 0 h 75"/>
                <a:gd name="T14" fmla="*/ 24 w 75"/>
                <a:gd name="T15" fmla="*/ 2 h 75"/>
                <a:gd name="T16" fmla="*/ 16 w 75"/>
                <a:gd name="T17" fmla="*/ 6 h 75"/>
                <a:gd name="T18" fmla="*/ 9 w 75"/>
                <a:gd name="T19" fmla="*/ 12 h 75"/>
                <a:gd name="T20" fmla="*/ 4 w 75"/>
                <a:gd name="T21" fmla="*/ 19 h 75"/>
                <a:gd name="T22" fmla="*/ 1 w 75"/>
                <a:gd name="T23" fmla="*/ 27 h 75"/>
                <a:gd name="T24" fmla="*/ 0 w 75"/>
                <a:gd name="T25" fmla="*/ 36 h 75"/>
                <a:gd name="T26" fmla="*/ 1 w 75"/>
                <a:gd name="T27" fmla="*/ 46 h 75"/>
                <a:gd name="T28" fmla="*/ 4 w 75"/>
                <a:gd name="T29" fmla="*/ 54 h 75"/>
                <a:gd name="T30" fmla="*/ 9 w 75"/>
                <a:gd name="T31" fmla="*/ 61 h 75"/>
                <a:gd name="T32" fmla="*/ 16 w 75"/>
                <a:gd name="T33" fmla="*/ 67 h 75"/>
                <a:gd name="T34" fmla="*/ 24 w 75"/>
                <a:gd name="T35" fmla="*/ 71 h 75"/>
                <a:gd name="T36" fmla="*/ 33 w 75"/>
                <a:gd name="T37" fmla="*/ 73 h 75"/>
                <a:gd name="T38" fmla="*/ 42 w 75"/>
                <a:gd name="T39" fmla="*/ 73 h 75"/>
                <a:gd name="T40" fmla="*/ 51 w 75"/>
                <a:gd name="T41" fmla="*/ 71 h 75"/>
                <a:gd name="T42" fmla="*/ 59 w 75"/>
                <a:gd name="T43" fmla="*/ 66 h 75"/>
                <a:gd name="T44" fmla="*/ 65 w 75"/>
                <a:gd name="T45" fmla="*/ 60 h 75"/>
                <a:gd name="T46" fmla="*/ 70 w 75"/>
                <a:gd name="T47" fmla="*/ 53 h 75"/>
                <a:gd name="T48" fmla="*/ 73 w 75"/>
                <a:gd name="T49" fmla="*/ 44 h 75"/>
                <a:gd name="T50" fmla="*/ 70 w 75"/>
                <a:gd name="T51" fmla="*/ 36 h 75"/>
                <a:gd name="T52" fmla="*/ 69 w 75"/>
                <a:gd name="T53" fmla="*/ 28 h 75"/>
                <a:gd name="T54" fmla="*/ 66 w 75"/>
                <a:gd name="T55" fmla="*/ 21 h 75"/>
                <a:gd name="T56" fmla="*/ 61 w 75"/>
                <a:gd name="T57" fmla="*/ 14 h 75"/>
                <a:gd name="T58" fmla="*/ 55 w 75"/>
                <a:gd name="T59" fmla="*/ 9 h 75"/>
                <a:gd name="T60" fmla="*/ 48 w 75"/>
                <a:gd name="T61" fmla="*/ 5 h 75"/>
                <a:gd name="T62" fmla="*/ 40 w 75"/>
                <a:gd name="T63" fmla="*/ 3 h 75"/>
                <a:gd name="T64" fmla="*/ 31 w 75"/>
                <a:gd name="T65" fmla="*/ 3 h 75"/>
                <a:gd name="T66" fmla="*/ 23 w 75"/>
                <a:gd name="T67" fmla="*/ 6 h 75"/>
                <a:gd name="T68" fmla="*/ 16 w 75"/>
                <a:gd name="T69" fmla="*/ 10 h 75"/>
                <a:gd name="T70" fmla="*/ 11 w 75"/>
                <a:gd name="T71" fmla="*/ 15 h 75"/>
                <a:gd name="T72" fmla="*/ 6 w 75"/>
                <a:gd name="T73" fmla="*/ 22 h 75"/>
                <a:gd name="T74" fmla="*/ 4 w 75"/>
                <a:gd name="T75" fmla="*/ 30 h 75"/>
                <a:gd name="T76" fmla="*/ 3 w 75"/>
                <a:gd name="T77" fmla="*/ 38 h 75"/>
                <a:gd name="T78" fmla="*/ 4 w 75"/>
                <a:gd name="T79" fmla="*/ 46 h 75"/>
                <a:gd name="T80" fmla="*/ 8 w 75"/>
                <a:gd name="T81" fmla="*/ 54 h 75"/>
                <a:gd name="T82" fmla="*/ 13 w 75"/>
                <a:gd name="T83" fmla="*/ 60 h 75"/>
                <a:gd name="T84" fmla="*/ 19 w 75"/>
                <a:gd name="T85" fmla="*/ 65 h 75"/>
                <a:gd name="T86" fmla="*/ 26 w 75"/>
                <a:gd name="T87" fmla="*/ 68 h 75"/>
                <a:gd name="T88" fmla="*/ 35 w 75"/>
                <a:gd name="T89" fmla="*/ 70 h 75"/>
                <a:gd name="T90" fmla="*/ 43 w 75"/>
                <a:gd name="T91" fmla="*/ 69 h 75"/>
                <a:gd name="T92" fmla="*/ 51 w 75"/>
                <a:gd name="T93" fmla="*/ 67 h 75"/>
                <a:gd name="T94" fmla="*/ 58 w 75"/>
                <a:gd name="T95" fmla="*/ 62 h 75"/>
                <a:gd name="T96" fmla="*/ 63 w 75"/>
                <a:gd name="T97" fmla="*/ 56 h 75"/>
                <a:gd name="T98" fmla="*/ 67 w 75"/>
                <a:gd name="T99" fmla="*/ 49 h 75"/>
                <a:gd name="T100" fmla="*/ 70 w 75"/>
                <a:gd name="T101" fmla="*/ 42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"/>
                <a:gd name="T154" fmla="*/ 0 h 75"/>
                <a:gd name="T155" fmla="*/ 75 w 75"/>
                <a:gd name="T156" fmla="*/ 75 h 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" h="75">
                  <a:moveTo>
                    <a:pt x="74" y="36"/>
                  </a:moveTo>
                  <a:lnTo>
                    <a:pt x="74" y="35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6" y="14"/>
                  </a:lnTo>
                  <a:lnTo>
                    <a:pt x="65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6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5"/>
                  </a:lnTo>
                  <a:lnTo>
                    <a:pt x="14" y="66"/>
                  </a:lnTo>
                  <a:lnTo>
                    <a:pt x="16" y="67"/>
                  </a:lnTo>
                  <a:lnTo>
                    <a:pt x="17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9" y="71"/>
                  </a:lnTo>
                  <a:lnTo>
                    <a:pt x="51" y="71"/>
                  </a:lnTo>
                  <a:lnTo>
                    <a:pt x="53" y="70"/>
                  </a:lnTo>
                  <a:lnTo>
                    <a:pt x="54" y="69"/>
                  </a:lnTo>
                  <a:lnTo>
                    <a:pt x="56" y="68"/>
                  </a:lnTo>
                  <a:lnTo>
                    <a:pt x="57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1" y="64"/>
                  </a:lnTo>
                  <a:lnTo>
                    <a:pt x="63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4"/>
                  </a:lnTo>
                  <a:lnTo>
                    <a:pt x="70" y="53"/>
                  </a:lnTo>
                  <a:lnTo>
                    <a:pt x="71" y="51"/>
                  </a:lnTo>
                  <a:lnTo>
                    <a:pt x="71" y="49"/>
                  </a:lnTo>
                  <a:lnTo>
                    <a:pt x="72" y="47"/>
                  </a:lnTo>
                  <a:lnTo>
                    <a:pt x="72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70" y="31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1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3" y="16"/>
                  </a:lnTo>
                  <a:lnTo>
                    <a:pt x="62" y="15"/>
                  </a:lnTo>
                  <a:lnTo>
                    <a:pt x="61" y="14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4" y="8"/>
                  </a:lnTo>
                  <a:lnTo>
                    <a:pt x="52" y="7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10" y="56"/>
                  </a:lnTo>
                  <a:lnTo>
                    <a:pt x="11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20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5" y="68"/>
                  </a:lnTo>
                  <a:lnTo>
                    <a:pt x="26" y="68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2" y="66"/>
                  </a:lnTo>
                  <a:lnTo>
                    <a:pt x="54" y="65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60" y="60"/>
                  </a:lnTo>
                  <a:lnTo>
                    <a:pt x="61" y="59"/>
                  </a:lnTo>
                  <a:lnTo>
                    <a:pt x="62" y="58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6" y="52"/>
                  </a:lnTo>
                  <a:lnTo>
                    <a:pt x="67" y="51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9" y="45"/>
                  </a:lnTo>
                  <a:lnTo>
                    <a:pt x="69" y="43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74" y="36"/>
                  </a:lnTo>
                </a:path>
              </a:pathLst>
            </a:custGeom>
            <a:solidFill>
              <a:srgbClr val="FF3B4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21" name="Freeform 410"/>
            <p:cNvSpPr>
              <a:spLocks/>
            </p:cNvSpPr>
            <p:nvPr/>
          </p:nvSpPr>
          <p:spPr bwMode="auto">
            <a:xfrm>
              <a:off x="4236" y="1297"/>
              <a:ext cx="70" cy="69"/>
            </a:xfrm>
            <a:custGeom>
              <a:avLst/>
              <a:gdLst>
                <a:gd name="T0" fmla="*/ 68 w 70"/>
                <a:gd name="T1" fmla="*/ 27 h 69"/>
                <a:gd name="T2" fmla="*/ 65 w 70"/>
                <a:gd name="T3" fmla="*/ 19 h 69"/>
                <a:gd name="T4" fmla="*/ 61 w 70"/>
                <a:gd name="T5" fmla="*/ 12 h 69"/>
                <a:gd name="T6" fmla="*/ 55 w 70"/>
                <a:gd name="T7" fmla="*/ 6 h 69"/>
                <a:gd name="T8" fmla="*/ 48 w 70"/>
                <a:gd name="T9" fmla="*/ 2 h 69"/>
                <a:gd name="T10" fmla="*/ 39 w 70"/>
                <a:gd name="T11" fmla="*/ 0 h 69"/>
                <a:gd name="T12" fmla="*/ 31 w 70"/>
                <a:gd name="T13" fmla="*/ 0 h 69"/>
                <a:gd name="T14" fmla="*/ 22 w 70"/>
                <a:gd name="T15" fmla="*/ 2 h 69"/>
                <a:gd name="T16" fmla="*/ 15 w 70"/>
                <a:gd name="T17" fmla="*/ 5 h 69"/>
                <a:gd name="T18" fmla="*/ 8 w 70"/>
                <a:gd name="T19" fmla="*/ 11 h 69"/>
                <a:gd name="T20" fmla="*/ 4 w 70"/>
                <a:gd name="T21" fmla="*/ 17 h 69"/>
                <a:gd name="T22" fmla="*/ 1 w 70"/>
                <a:gd name="T23" fmla="*/ 25 h 69"/>
                <a:gd name="T24" fmla="*/ 0 w 70"/>
                <a:gd name="T25" fmla="*/ 34 h 69"/>
                <a:gd name="T26" fmla="*/ 1 w 70"/>
                <a:gd name="T27" fmla="*/ 42 h 69"/>
                <a:gd name="T28" fmla="*/ 4 w 70"/>
                <a:gd name="T29" fmla="*/ 50 h 69"/>
                <a:gd name="T30" fmla="*/ 8 w 70"/>
                <a:gd name="T31" fmla="*/ 56 h 69"/>
                <a:gd name="T32" fmla="*/ 15 w 70"/>
                <a:gd name="T33" fmla="*/ 62 h 69"/>
                <a:gd name="T34" fmla="*/ 22 w 70"/>
                <a:gd name="T35" fmla="*/ 66 h 69"/>
                <a:gd name="T36" fmla="*/ 31 w 70"/>
                <a:gd name="T37" fmla="*/ 67 h 69"/>
                <a:gd name="T38" fmla="*/ 39 w 70"/>
                <a:gd name="T39" fmla="*/ 67 h 69"/>
                <a:gd name="T40" fmla="*/ 48 w 70"/>
                <a:gd name="T41" fmla="*/ 65 h 69"/>
                <a:gd name="T42" fmla="*/ 55 w 70"/>
                <a:gd name="T43" fmla="*/ 61 h 69"/>
                <a:gd name="T44" fmla="*/ 61 w 70"/>
                <a:gd name="T45" fmla="*/ 55 h 69"/>
                <a:gd name="T46" fmla="*/ 65 w 70"/>
                <a:gd name="T47" fmla="*/ 48 h 69"/>
                <a:gd name="T48" fmla="*/ 68 w 70"/>
                <a:gd name="T49" fmla="*/ 40 h 69"/>
                <a:gd name="T50" fmla="*/ 65 w 70"/>
                <a:gd name="T51" fmla="*/ 34 h 69"/>
                <a:gd name="T52" fmla="*/ 64 w 70"/>
                <a:gd name="T53" fmla="*/ 26 h 69"/>
                <a:gd name="T54" fmla="*/ 61 w 70"/>
                <a:gd name="T55" fmla="*/ 19 h 69"/>
                <a:gd name="T56" fmla="*/ 57 w 70"/>
                <a:gd name="T57" fmla="*/ 13 h 69"/>
                <a:gd name="T58" fmla="*/ 51 w 70"/>
                <a:gd name="T59" fmla="*/ 8 h 69"/>
                <a:gd name="T60" fmla="*/ 45 w 70"/>
                <a:gd name="T61" fmla="*/ 5 h 69"/>
                <a:gd name="T62" fmla="*/ 37 w 70"/>
                <a:gd name="T63" fmla="*/ 3 h 69"/>
                <a:gd name="T64" fmla="*/ 29 w 70"/>
                <a:gd name="T65" fmla="*/ 3 h 69"/>
                <a:gd name="T66" fmla="*/ 22 w 70"/>
                <a:gd name="T67" fmla="*/ 5 h 69"/>
                <a:gd name="T68" fmla="*/ 15 w 70"/>
                <a:gd name="T69" fmla="*/ 9 h 69"/>
                <a:gd name="T70" fmla="*/ 10 w 70"/>
                <a:gd name="T71" fmla="*/ 14 h 69"/>
                <a:gd name="T72" fmla="*/ 6 w 70"/>
                <a:gd name="T73" fmla="*/ 20 h 69"/>
                <a:gd name="T74" fmla="*/ 4 w 70"/>
                <a:gd name="T75" fmla="*/ 27 h 69"/>
                <a:gd name="T76" fmla="*/ 3 w 70"/>
                <a:gd name="T77" fmla="*/ 35 h 69"/>
                <a:gd name="T78" fmla="*/ 4 w 70"/>
                <a:gd name="T79" fmla="*/ 43 h 69"/>
                <a:gd name="T80" fmla="*/ 7 w 70"/>
                <a:gd name="T81" fmla="*/ 49 h 69"/>
                <a:gd name="T82" fmla="*/ 12 w 70"/>
                <a:gd name="T83" fmla="*/ 55 h 69"/>
                <a:gd name="T84" fmla="*/ 18 w 70"/>
                <a:gd name="T85" fmla="*/ 60 h 69"/>
                <a:gd name="T86" fmla="*/ 25 w 70"/>
                <a:gd name="T87" fmla="*/ 63 h 69"/>
                <a:gd name="T88" fmla="*/ 32 w 70"/>
                <a:gd name="T89" fmla="*/ 64 h 69"/>
                <a:gd name="T90" fmla="*/ 40 w 70"/>
                <a:gd name="T91" fmla="*/ 63 h 69"/>
                <a:gd name="T92" fmla="*/ 48 w 70"/>
                <a:gd name="T93" fmla="*/ 61 h 69"/>
                <a:gd name="T94" fmla="*/ 54 w 70"/>
                <a:gd name="T95" fmla="*/ 57 h 69"/>
                <a:gd name="T96" fmla="*/ 59 w 70"/>
                <a:gd name="T97" fmla="*/ 52 h 69"/>
                <a:gd name="T98" fmla="*/ 63 w 70"/>
                <a:gd name="T99" fmla="*/ 45 h 69"/>
                <a:gd name="T100" fmla="*/ 65 w 70"/>
                <a:gd name="T101" fmla="*/ 38 h 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69"/>
                <a:gd name="T155" fmla="*/ 70 w 70"/>
                <a:gd name="T156" fmla="*/ 69 h 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69">
                  <a:moveTo>
                    <a:pt x="69" y="34"/>
                  </a:moveTo>
                  <a:lnTo>
                    <a:pt x="69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0"/>
                  </a:lnTo>
                  <a:lnTo>
                    <a:pt x="65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11"/>
                  </a:lnTo>
                  <a:lnTo>
                    <a:pt x="58" y="10"/>
                  </a:lnTo>
                  <a:lnTo>
                    <a:pt x="57" y="8"/>
                  </a:lnTo>
                  <a:lnTo>
                    <a:pt x="56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1" y="59"/>
                  </a:lnTo>
                  <a:lnTo>
                    <a:pt x="12" y="60"/>
                  </a:lnTo>
                  <a:lnTo>
                    <a:pt x="13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4"/>
                  </a:lnTo>
                  <a:lnTo>
                    <a:pt x="21" y="65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1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1" y="63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2" y="54"/>
                  </a:lnTo>
                  <a:lnTo>
                    <a:pt x="63" y="53"/>
                  </a:lnTo>
                  <a:lnTo>
                    <a:pt x="64" y="51"/>
                  </a:lnTo>
                  <a:lnTo>
                    <a:pt x="64" y="50"/>
                  </a:lnTo>
                  <a:lnTo>
                    <a:pt x="65" y="48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8" y="37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2" y="20"/>
                  </a:lnTo>
                  <a:lnTo>
                    <a:pt x="61" y="19"/>
                  </a:lnTo>
                  <a:lnTo>
                    <a:pt x="61" y="18"/>
                  </a:lnTo>
                  <a:lnTo>
                    <a:pt x="60" y="16"/>
                  </a:lnTo>
                  <a:lnTo>
                    <a:pt x="59" y="15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4"/>
                  </a:lnTo>
                  <a:lnTo>
                    <a:pt x="12" y="55"/>
                  </a:lnTo>
                  <a:lnTo>
                    <a:pt x="13" y="56"/>
                  </a:lnTo>
                  <a:lnTo>
                    <a:pt x="14" y="57"/>
                  </a:lnTo>
                  <a:lnTo>
                    <a:pt x="15" y="58"/>
                  </a:lnTo>
                  <a:lnTo>
                    <a:pt x="17" y="59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1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6"/>
                  </a:lnTo>
                  <a:lnTo>
                    <a:pt x="56" y="55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4"/>
                  </a:lnTo>
                  <a:lnTo>
                    <a:pt x="69" y="34"/>
                  </a:lnTo>
                </a:path>
              </a:pathLst>
            </a:custGeom>
            <a:solidFill>
              <a:srgbClr val="FF454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22" name="Freeform 411"/>
            <p:cNvSpPr>
              <a:spLocks/>
            </p:cNvSpPr>
            <p:nvPr/>
          </p:nvSpPr>
          <p:spPr bwMode="auto">
            <a:xfrm>
              <a:off x="4238" y="1298"/>
              <a:ext cx="67" cy="67"/>
            </a:xfrm>
            <a:custGeom>
              <a:avLst/>
              <a:gdLst>
                <a:gd name="T0" fmla="*/ 65 w 67"/>
                <a:gd name="T1" fmla="*/ 26 h 67"/>
                <a:gd name="T2" fmla="*/ 62 w 67"/>
                <a:gd name="T3" fmla="*/ 18 h 67"/>
                <a:gd name="T4" fmla="*/ 58 w 67"/>
                <a:gd name="T5" fmla="*/ 11 h 67"/>
                <a:gd name="T6" fmla="*/ 52 w 67"/>
                <a:gd name="T7" fmla="*/ 6 h 67"/>
                <a:gd name="T8" fmla="*/ 45 w 67"/>
                <a:gd name="T9" fmla="*/ 2 h 67"/>
                <a:gd name="T10" fmla="*/ 38 w 67"/>
                <a:gd name="T11" fmla="*/ 0 h 67"/>
                <a:gd name="T12" fmla="*/ 29 w 67"/>
                <a:gd name="T13" fmla="*/ 0 h 67"/>
                <a:gd name="T14" fmla="*/ 21 w 67"/>
                <a:gd name="T15" fmla="*/ 1 h 67"/>
                <a:gd name="T16" fmla="*/ 14 w 67"/>
                <a:gd name="T17" fmla="*/ 5 h 67"/>
                <a:gd name="T18" fmla="*/ 8 w 67"/>
                <a:gd name="T19" fmla="*/ 10 h 67"/>
                <a:gd name="T20" fmla="*/ 3 w 67"/>
                <a:gd name="T21" fmla="*/ 17 h 67"/>
                <a:gd name="T22" fmla="*/ 1 w 67"/>
                <a:gd name="T23" fmla="*/ 24 h 67"/>
                <a:gd name="T24" fmla="*/ 0 w 67"/>
                <a:gd name="T25" fmla="*/ 32 h 67"/>
                <a:gd name="T26" fmla="*/ 1 w 67"/>
                <a:gd name="T27" fmla="*/ 41 h 67"/>
                <a:gd name="T28" fmla="*/ 3 w 67"/>
                <a:gd name="T29" fmla="*/ 48 h 67"/>
                <a:gd name="T30" fmla="*/ 8 w 67"/>
                <a:gd name="T31" fmla="*/ 55 h 67"/>
                <a:gd name="T32" fmla="*/ 14 w 67"/>
                <a:gd name="T33" fmla="*/ 60 h 67"/>
                <a:gd name="T34" fmla="*/ 21 w 67"/>
                <a:gd name="T35" fmla="*/ 64 h 67"/>
                <a:gd name="T36" fmla="*/ 29 w 67"/>
                <a:gd name="T37" fmla="*/ 65 h 67"/>
                <a:gd name="T38" fmla="*/ 38 w 67"/>
                <a:gd name="T39" fmla="*/ 65 h 67"/>
                <a:gd name="T40" fmla="*/ 45 w 67"/>
                <a:gd name="T41" fmla="*/ 63 h 67"/>
                <a:gd name="T42" fmla="*/ 52 w 67"/>
                <a:gd name="T43" fmla="*/ 59 h 67"/>
                <a:gd name="T44" fmla="*/ 58 w 67"/>
                <a:gd name="T45" fmla="*/ 54 h 67"/>
                <a:gd name="T46" fmla="*/ 62 w 67"/>
                <a:gd name="T47" fmla="*/ 47 h 67"/>
                <a:gd name="T48" fmla="*/ 65 w 67"/>
                <a:gd name="T49" fmla="*/ 39 h 67"/>
                <a:gd name="T50" fmla="*/ 62 w 67"/>
                <a:gd name="T51" fmla="*/ 32 h 67"/>
                <a:gd name="T52" fmla="*/ 61 w 67"/>
                <a:gd name="T53" fmla="*/ 25 h 67"/>
                <a:gd name="T54" fmla="*/ 58 w 67"/>
                <a:gd name="T55" fmla="*/ 18 h 67"/>
                <a:gd name="T56" fmla="*/ 54 w 67"/>
                <a:gd name="T57" fmla="*/ 13 h 67"/>
                <a:gd name="T58" fmla="*/ 49 w 67"/>
                <a:gd name="T59" fmla="*/ 8 h 67"/>
                <a:gd name="T60" fmla="*/ 43 w 67"/>
                <a:gd name="T61" fmla="*/ 5 h 67"/>
                <a:gd name="T62" fmla="*/ 36 w 67"/>
                <a:gd name="T63" fmla="*/ 3 h 67"/>
                <a:gd name="T64" fmla="*/ 28 w 67"/>
                <a:gd name="T65" fmla="*/ 3 h 67"/>
                <a:gd name="T66" fmla="*/ 21 w 67"/>
                <a:gd name="T67" fmla="*/ 5 h 67"/>
                <a:gd name="T68" fmla="*/ 15 w 67"/>
                <a:gd name="T69" fmla="*/ 9 h 67"/>
                <a:gd name="T70" fmla="*/ 10 w 67"/>
                <a:gd name="T71" fmla="*/ 14 h 67"/>
                <a:gd name="T72" fmla="*/ 6 w 67"/>
                <a:gd name="T73" fmla="*/ 20 h 67"/>
                <a:gd name="T74" fmla="*/ 4 w 67"/>
                <a:gd name="T75" fmla="*/ 26 h 67"/>
                <a:gd name="T76" fmla="*/ 3 w 67"/>
                <a:gd name="T77" fmla="*/ 34 h 67"/>
                <a:gd name="T78" fmla="*/ 4 w 67"/>
                <a:gd name="T79" fmla="*/ 41 h 67"/>
                <a:gd name="T80" fmla="*/ 7 w 67"/>
                <a:gd name="T81" fmla="*/ 48 h 67"/>
                <a:gd name="T82" fmla="*/ 12 w 67"/>
                <a:gd name="T83" fmla="*/ 53 h 67"/>
                <a:gd name="T84" fmla="*/ 17 w 67"/>
                <a:gd name="T85" fmla="*/ 58 h 67"/>
                <a:gd name="T86" fmla="*/ 24 w 67"/>
                <a:gd name="T87" fmla="*/ 61 h 67"/>
                <a:gd name="T88" fmla="*/ 31 w 67"/>
                <a:gd name="T89" fmla="*/ 62 h 67"/>
                <a:gd name="T90" fmla="*/ 38 w 67"/>
                <a:gd name="T91" fmla="*/ 61 h 67"/>
                <a:gd name="T92" fmla="*/ 45 w 67"/>
                <a:gd name="T93" fmla="*/ 59 h 67"/>
                <a:gd name="T94" fmla="*/ 51 w 67"/>
                <a:gd name="T95" fmla="*/ 55 h 67"/>
                <a:gd name="T96" fmla="*/ 56 w 67"/>
                <a:gd name="T97" fmla="*/ 50 h 67"/>
                <a:gd name="T98" fmla="*/ 60 w 67"/>
                <a:gd name="T99" fmla="*/ 44 h 67"/>
                <a:gd name="T100" fmla="*/ 62 w 67"/>
                <a:gd name="T101" fmla="*/ 37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"/>
                <a:gd name="T154" fmla="*/ 0 h 67"/>
                <a:gd name="T155" fmla="*/ 67 w 67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" h="67">
                  <a:moveTo>
                    <a:pt x="66" y="32"/>
                  </a:moveTo>
                  <a:lnTo>
                    <a:pt x="66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9" y="13"/>
                  </a:lnTo>
                  <a:lnTo>
                    <a:pt x="58" y="11"/>
                  </a:lnTo>
                  <a:lnTo>
                    <a:pt x="57" y="10"/>
                  </a:lnTo>
                  <a:lnTo>
                    <a:pt x="56" y="9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4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5" y="63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0" y="61"/>
                  </a:lnTo>
                  <a:lnTo>
                    <a:pt x="51" y="60"/>
                  </a:lnTo>
                  <a:lnTo>
                    <a:pt x="52" y="59"/>
                  </a:lnTo>
                  <a:lnTo>
                    <a:pt x="54" y="58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50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50" y="9"/>
                  </a:lnTo>
                  <a:lnTo>
                    <a:pt x="49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5" y="6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8"/>
                  </a:lnTo>
                  <a:lnTo>
                    <a:pt x="58" y="47"/>
                  </a:lnTo>
                  <a:lnTo>
                    <a:pt x="59" y="45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1" y="41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6" y="32"/>
                  </a:lnTo>
                </a:path>
              </a:pathLst>
            </a:custGeom>
            <a:solidFill>
              <a:srgbClr val="FF4C5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23" name="Freeform 412"/>
            <p:cNvSpPr>
              <a:spLocks/>
            </p:cNvSpPr>
            <p:nvPr/>
          </p:nvSpPr>
          <p:spPr bwMode="auto">
            <a:xfrm>
              <a:off x="4239" y="1300"/>
              <a:ext cx="64" cy="64"/>
            </a:xfrm>
            <a:custGeom>
              <a:avLst/>
              <a:gdLst>
                <a:gd name="T0" fmla="*/ 62 w 64"/>
                <a:gd name="T1" fmla="*/ 25 h 64"/>
                <a:gd name="T2" fmla="*/ 59 w 64"/>
                <a:gd name="T3" fmla="*/ 17 h 64"/>
                <a:gd name="T4" fmla="*/ 55 w 64"/>
                <a:gd name="T5" fmla="*/ 11 h 64"/>
                <a:gd name="T6" fmla="*/ 50 w 64"/>
                <a:gd name="T7" fmla="*/ 6 h 64"/>
                <a:gd name="T8" fmla="*/ 43 w 64"/>
                <a:gd name="T9" fmla="*/ 2 h 64"/>
                <a:gd name="T10" fmla="*/ 36 w 64"/>
                <a:gd name="T11" fmla="*/ 0 h 64"/>
                <a:gd name="T12" fmla="*/ 28 w 64"/>
                <a:gd name="T13" fmla="*/ 0 h 64"/>
                <a:gd name="T14" fmla="*/ 20 w 64"/>
                <a:gd name="T15" fmla="*/ 1 h 64"/>
                <a:gd name="T16" fmla="*/ 13 w 64"/>
                <a:gd name="T17" fmla="*/ 5 h 64"/>
                <a:gd name="T18" fmla="*/ 8 w 64"/>
                <a:gd name="T19" fmla="*/ 10 h 64"/>
                <a:gd name="T20" fmla="*/ 3 w 64"/>
                <a:gd name="T21" fmla="*/ 16 h 64"/>
                <a:gd name="T22" fmla="*/ 0 w 64"/>
                <a:gd name="T23" fmla="*/ 23 h 64"/>
                <a:gd name="T24" fmla="*/ 0 w 64"/>
                <a:gd name="T25" fmla="*/ 31 h 64"/>
                <a:gd name="T26" fmla="*/ 0 w 64"/>
                <a:gd name="T27" fmla="*/ 39 h 64"/>
                <a:gd name="T28" fmla="*/ 3 w 64"/>
                <a:gd name="T29" fmla="*/ 46 h 64"/>
                <a:gd name="T30" fmla="*/ 8 w 64"/>
                <a:gd name="T31" fmla="*/ 52 h 64"/>
                <a:gd name="T32" fmla="*/ 13 w 64"/>
                <a:gd name="T33" fmla="*/ 57 h 64"/>
                <a:gd name="T34" fmla="*/ 20 w 64"/>
                <a:gd name="T35" fmla="*/ 60 h 64"/>
                <a:gd name="T36" fmla="*/ 28 w 64"/>
                <a:gd name="T37" fmla="*/ 62 h 64"/>
                <a:gd name="T38" fmla="*/ 36 w 64"/>
                <a:gd name="T39" fmla="*/ 62 h 64"/>
                <a:gd name="T40" fmla="*/ 43 w 64"/>
                <a:gd name="T41" fmla="*/ 60 h 64"/>
                <a:gd name="T42" fmla="*/ 50 w 64"/>
                <a:gd name="T43" fmla="*/ 56 h 64"/>
                <a:gd name="T44" fmla="*/ 55 w 64"/>
                <a:gd name="T45" fmla="*/ 51 h 64"/>
                <a:gd name="T46" fmla="*/ 59 w 64"/>
                <a:gd name="T47" fmla="*/ 45 h 64"/>
                <a:gd name="T48" fmla="*/ 62 w 64"/>
                <a:gd name="T49" fmla="*/ 37 h 64"/>
                <a:gd name="T50" fmla="*/ 59 w 64"/>
                <a:gd name="T51" fmla="*/ 31 h 64"/>
                <a:gd name="T52" fmla="*/ 58 w 64"/>
                <a:gd name="T53" fmla="*/ 24 h 64"/>
                <a:gd name="T54" fmla="*/ 56 w 64"/>
                <a:gd name="T55" fmla="*/ 18 h 64"/>
                <a:gd name="T56" fmla="*/ 52 w 64"/>
                <a:gd name="T57" fmla="*/ 12 h 64"/>
                <a:gd name="T58" fmla="*/ 47 w 64"/>
                <a:gd name="T59" fmla="*/ 8 h 64"/>
                <a:gd name="T60" fmla="*/ 41 w 64"/>
                <a:gd name="T61" fmla="*/ 5 h 64"/>
                <a:gd name="T62" fmla="*/ 34 w 64"/>
                <a:gd name="T63" fmla="*/ 3 h 64"/>
                <a:gd name="T64" fmla="*/ 27 w 64"/>
                <a:gd name="T65" fmla="*/ 3 h 64"/>
                <a:gd name="T66" fmla="*/ 20 w 64"/>
                <a:gd name="T67" fmla="*/ 5 h 64"/>
                <a:gd name="T68" fmla="*/ 14 w 64"/>
                <a:gd name="T69" fmla="*/ 9 h 64"/>
                <a:gd name="T70" fmla="*/ 9 w 64"/>
                <a:gd name="T71" fmla="*/ 13 h 64"/>
                <a:gd name="T72" fmla="*/ 6 w 64"/>
                <a:gd name="T73" fmla="*/ 19 h 64"/>
                <a:gd name="T74" fmla="*/ 4 w 64"/>
                <a:gd name="T75" fmla="*/ 25 h 64"/>
                <a:gd name="T76" fmla="*/ 3 w 64"/>
                <a:gd name="T77" fmla="*/ 32 h 64"/>
                <a:gd name="T78" fmla="*/ 4 w 64"/>
                <a:gd name="T79" fmla="*/ 39 h 64"/>
                <a:gd name="T80" fmla="*/ 7 w 64"/>
                <a:gd name="T81" fmla="*/ 46 h 64"/>
                <a:gd name="T82" fmla="*/ 11 w 64"/>
                <a:gd name="T83" fmla="*/ 51 h 64"/>
                <a:gd name="T84" fmla="*/ 16 w 64"/>
                <a:gd name="T85" fmla="*/ 55 h 64"/>
                <a:gd name="T86" fmla="*/ 23 w 64"/>
                <a:gd name="T87" fmla="*/ 58 h 64"/>
                <a:gd name="T88" fmla="*/ 30 w 64"/>
                <a:gd name="T89" fmla="*/ 59 h 64"/>
                <a:gd name="T90" fmla="*/ 37 w 64"/>
                <a:gd name="T91" fmla="*/ 58 h 64"/>
                <a:gd name="T92" fmla="*/ 43 w 64"/>
                <a:gd name="T93" fmla="*/ 56 h 64"/>
                <a:gd name="T94" fmla="*/ 49 w 64"/>
                <a:gd name="T95" fmla="*/ 52 h 64"/>
                <a:gd name="T96" fmla="*/ 53 w 64"/>
                <a:gd name="T97" fmla="*/ 48 h 64"/>
                <a:gd name="T98" fmla="*/ 57 w 64"/>
                <a:gd name="T99" fmla="*/ 42 h 64"/>
                <a:gd name="T100" fmla="*/ 59 w 64"/>
                <a:gd name="T101" fmla="*/ 35 h 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"/>
                <a:gd name="T154" fmla="*/ 0 h 64"/>
                <a:gd name="T155" fmla="*/ 64 w 64"/>
                <a:gd name="T156" fmla="*/ 64 h 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" h="64">
                  <a:moveTo>
                    <a:pt x="63" y="31"/>
                  </a:moveTo>
                  <a:lnTo>
                    <a:pt x="62" y="29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1" y="55"/>
                  </a:lnTo>
                  <a:lnTo>
                    <a:pt x="12" y="56"/>
                  </a:lnTo>
                  <a:lnTo>
                    <a:pt x="13" y="57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59" y="45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3"/>
                  </a:lnTo>
                  <a:lnTo>
                    <a:pt x="63" y="31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8" y="25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3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6" y="44"/>
                  </a:lnTo>
                  <a:lnTo>
                    <a:pt x="56" y="43"/>
                  </a:lnTo>
                  <a:lnTo>
                    <a:pt x="57" y="42"/>
                  </a:lnTo>
                  <a:lnTo>
                    <a:pt x="57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3" y="31"/>
                  </a:lnTo>
                </a:path>
              </a:pathLst>
            </a:custGeom>
            <a:solidFill>
              <a:srgbClr val="FF575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24" name="Freeform 413"/>
            <p:cNvSpPr>
              <a:spLocks/>
            </p:cNvSpPr>
            <p:nvPr/>
          </p:nvSpPr>
          <p:spPr bwMode="auto">
            <a:xfrm>
              <a:off x="4241" y="1301"/>
              <a:ext cx="61" cy="61"/>
            </a:xfrm>
            <a:custGeom>
              <a:avLst/>
              <a:gdLst>
                <a:gd name="T0" fmla="*/ 59 w 61"/>
                <a:gd name="T1" fmla="*/ 23 h 61"/>
                <a:gd name="T2" fmla="*/ 57 w 61"/>
                <a:gd name="T3" fmla="*/ 17 h 61"/>
                <a:gd name="T4" fmla="*/ 53 w 61"/>
                <a:gd name="T5" fmla="*/ 11 h 61"/>
                <a:gd name="T6" fmla="*/ 48 w 61"/>
                <a:gd name="T7" fmla="*/ 6 h 61"/>
                <a:gd name="T8" fmla="*/ 41 w 61"/>
                <a:gd name="T9" fmla="*/ 2 h 61"/>
                <a:gd name="T10" fmla="*/ 34 w 61"/>
                <a:gd name="T11" fmla="*/ 0 h 61"/>
                <a:gd name="T12" fmla="*/ 26 w 61"/>
                <a:gd name="T13" fmla="*/ 0 h 61"/>
                <a:gd name="T14" fmla="*/ 19 w 61"/>
                <a:gd name="T15" fmla="*/ 1 h 61"/>
                <a:gd name="T16" fmla="*/ 13 w 61"/>
                <a:gd name="T17" fmla="*/ 5 h 61"/>
                <a:gd name="T18" fmla="*/ 7 w 61"/>
                <a:gd name="T19" fmla="*/ 9 h 61"/>
                <a:gd name="T20" fmla="*/ 3 w 61"/>
                <a:gd name="T21" fmla="*/ 15 h 61"/>
                <a:gd name="T22" fmla="*/ 0 w 61"/>
                <a:gd name="T23" fmla="*/ 22 h 61"/>
                <a:gd name="T24" fmla="*/ 0 w 61"/>
                <a:gd name="T25" fmla="*/ 30 h 61"/>
                <a:gd name="T26" fmla="*/ 0 w 61"/>
                <a:gd name="T27" fmla="*/ 37 h 61"/>
                <a:gd name="T28" fmla="*/ 3 w 61"/>
                <a:gd name="T29" fmla="*/ 44 h 61"/>
                <a:gd name="T30" fmla="*/ 7 w 61"/>
                <a:gd name="T31" fmla="*/ 50 h 61"/>
                <a:gd name="T32" fmla="*/ 13 w 61"/>
                <a:gd name="T33" fmla="*/ 54 h 61"/>
                <a:gd name="T34" fmla="*/ 19 w 61"/>
                <a:gd name="T35" fmla="*/ 58 h 61"/>
                <a:gd name="T36" fmla="*/ 26 w 61"/>
                <a:gd name="T37" fmla="*/ 59 h 61"/>
                <a:gd name="T38" fmla="*/ 34 w 61"/>
                <a:gd name="T39" fmla="*/ 59 h 61"/>
                <a:gd name="T40" fmla="*/ 41 w 61"/>
                <a:gd name="T41" fmla="*/ 57 h 61"/>
                <a:gd name="T42" fmla="*/ 48 w 61"/>
                <a:gd name="T43" fmla="*/ 54 h 61"/>
                <a:gd name="T44" fmla="*/ 53 w 61"/>
                <a:gd name="T45" fmla="*/ 49 h 61"/>
                <a:gd name="T46" fmla="*/ 57 w 61"/>
                <a:gd name="T47" fmla="*/ 43 h 61"/>
                <a:gd name="T48" fmla="*/ 59 w 61"/>
                <a:gd name="T49" fmla="*/ 36 h 61"/>
                <a:gd name="T50" fmla="*/ 56 w 61"/>
                <a:gd name="T51" fmla="*/ 30 h 61"/>
                <a:gd name="T52" fmla="*/ 55 w 61"/>
                <a:gd name="T53" fmla="*/ 23 h 61"/>
                <a:gd name="T54" fmla="*/ 53 w 61"/>
                <a:gd name="T55" fmla="*/ 17 h 61"/>
                <a:gd name="T56" fmla="*/ 49 w 61"/>
                <a:gd name="T57" fmla="*/ 12 h 61"/>
                <a:gd name="T58" fmla="*/ 44 w 61"/>
                <a:gd name="T59" fmla="*/ 8 h 61"/>
                <a:gd name="T60" fmla="*/ 39 w 61"/>
                <a:gd name="T61" fmla="*/ 5 h 61"/>
                <a:gd name="T62" fmla="*/ 32 w 61"/>
                <a:gd name="T63" fmla="*/ 3 h 61"/>
                <a:gd name="T64" fmla="*/ 25 w 61"/>
                <a:gd name="T65" fmla="*/ 3 h 61"/>
                <a:gd name="T66" fmla="*/ 19 w 61"/>
                <a:gd name="T67" fmla="*/ 5 h 61"/>
                <a:gd name="T68" fmla="*/ 14 w 61"/>
                <a:gd name="T69" fmla="*/ 8 h 61"/>
                <a:gd name="T70" fmla="*/ 9 w 61"/>
                <a:gd name="T71" fmla="*/ 13 h 61"/>
                <a:gd name="T72" fmla="*/ 6 w 61"/>
                <a:gd name="T73" fmla="*/ 18 h 61"/>
                <a:gd name="T74" fmla="*/ 4 w 61"/>
                <a:gd name="T75" fmla="*/ 24 h 61"/>
                <a:gd name="T76" fmla="*/ 3 w 61"/>
                <a:gd name="T77" fmla="*/ 31 h 61"/>
                <a:gd name="T78" fmla="*/ 4 w 61"/>
                <a:gd name="T79" fmla="*/ 37 h 61"/>
                <a:gd name="T80" fmla="*/ 7 w 61"/>
                <a:gd name="T81" fmla="*/ 43 h 61"/>
                <a:gd name="T82" fmla="*/ 11 w 61"/>
                <a:gd name="T83" fmla="*/ 48 h 61"/>
                <a:gd name="T84" fmla="*/ 16 w 61"/>
                <a:gd name="T85" fmla="*/ 52 h 61"/>
                <a:gd name="T86" fmla="*/ 22 w 61"/>
                <a:gd name="T87" fmla="*/ 55 h 61"/>
                <a:gd name="T88" fmla="*/ 28 w 61"/>
                <a:gd name="T89" fmla="*/ 56 h 61"/>
                <a:gd name="T90" fmla="*/ 35 w 61"/>
                <a:gd name="T91" fmla="*/ 55 h 61"/>
                <a:gd name="T92" fmla="*/ 41 w 61"/>
                <a:gd name="T93" fmla="*/ 53 h 61"/>
                <a:gd name="T94" fmla="*/ 46 w 61"/>
                <a:gd name="T95" fmla="*/ 50 h 61"/>
                <a:gd name="T96" fmla="*/ 51 w 61"/>
                <a:gd name="T97" fmla="*/ 45 h 61"/>
                <a:gd name="T98" fmla="*/ 54 w 61"/>
                <a:gd name="T99" fmla="*/ 40 h 61"/>
                <a:gd name="T100" fmla="*/ 56 w 61"/>
                <a:gd name="T101" fmla="*/ 34 h 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"/>
                <a:gd name="T154" fmla="*/ 0 h 61"/>
                <a:gd name="T155" fmla="*/ 61 w 61"/>
                <a:gd name="T156" fmla="*/ 61 h 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" h="61">
                  <a:moveTo>
                    <a:pt x="60" y="30"/>
                  </a:moveTo>
                  <a:lnTo>
                    <a:pt x="60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7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9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7"/>
                  </a:lnTo>
                  <a:lnTo>
                    <a:pt x="56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0" y="13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1" y="45"/>
                  </a:lnTo>
                  <a:lnTo>
                    <a:pt x="52" y="44"/>
                  </a:lnTo>
                  <a:lnTo>
                    <a:pt x="52" y="43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4" y="40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60" y="30"/>
                  </a:lnTo>
                </a:path>
              </a:pathLst>
            </a:custGeom>
            <a:solidFill>
              <a:srgbClr val="FF61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25" name="Freeform 414"/>
            <p:cNvSpPr>
              <a:spLocks/>
            </p:cNvSpPr>
            <p:nvPr/>
          </p:nvSpPr>
          <p:spPr bwMode="auto">
            <a:xfrm>
              <a:off x="4243" y="1304"/>
              <a:ext cx="56" cy="56"/>
            </a:xfrm>
            <a:custGeom>
              <a:avLst/>
              <a:gdLst>
                <a:gd name="T0" fmla="*/ 54 w 56"/>
                <a:gd name="T1" fmla="*/ 21 h 56"/>
                <a:gd name="T2" fmla="*/ 52 w 56"/>
                <a:gd name="T3" fmla="*/ 15 h 56"/>
                <a:gd name="T4" fmla="*/ 48 w 56"/>
                <a:gd name="T5" fmla="*/ 10 h 56"/>
                <a:gd name="T6" fmla="*/ 43 w 56"/>
                <a:gd name="T7" fmla="*/ 5 h 56"/>
                <a:gd name="T8" fmla="*/ 38 w 56"/>
                <a:gd name="T9" fmla="*/ 2 h 56"/>
                <a:gd name="T10" fmla="*/ 31 w 56"/>
                <a:gd name="T11" fmla="*/ 0 h 56"/>
                <a:gd name="T12" fmla="*/ 24 w 56"/>
                <a:gd name="T13" fmla="*/ 0 h 56"/>
                <a:gd name="T14" fmla="*/ 18 w 56"/>
                <a:gd name="T15" fmla="*/ 1 h 56"/>
                <a:gd name="T16" fmla="*/ 12 w 56"/>
                <a:gd name="T17" fmla="*/ 4 h 56"/>
                <a:gd name="T18" fmla="*/ 7 w 56"/>
                <a:gd name="T19" fmla="*/ 8 h 56"/>
                <a:gd name="T20" fmla="*/ 3 w 56"/>
                <a:gd name="T21" fmla="*/ 14 h 56"/>
                <a:gd name="T22" fmla="*/ 0 w 56"/>
                <a:gd name="T23" fmla="*/ 20 h 56"/>
                <a:gd name="T24" fmla="*/ 0 w 56"/>
                <a:gd name="T25" fmla="*/ 27 h 56"/>
                <a:gd name="T26" fmla="*/ 0 w 56"/>
                <a:gd name="T27" fmla="*/ 34 h 56"/>
                <a:gd name="T28" fmla="*/ 3 w 56"/>
                <a:gd name="T29" fmla="*/ 40 h 56"/>
                <a:gd name="T30" fmla="*/ 7 w 56"/>
                <a:gd name="T31" fmla="*/ 45 h 56"/>
                <a:gd name="T32" fmla="*/ 12 w 56"/>
                <a:gd name="T33" fmla="*/ 50 h 56"/>
                <a:gd name="T34" fmla="*/ 18 w 56"/>
                <a:gd name="T35" fmla="*/ 53 h 56"/>
                <a:gd name="T36" fmla="*/ 24 w 56"/>
                <a:gd name="T37" fmla="*/ 54 h 56"/>
                <a:gd name="T38" fmla="*/ 31 w 56"/>
                <a:gd name="T39" fmla="*/ 54 h 56"/>
                <a:gd name="T40" fmla="*/ 38 w 56"/>
                <a:gd name="T41" fmla="*/ 52 h 56"/>
                <a:gd name="T42" fmla="*/ 43 w 56"/>
                <a:gd name="T43" fmla="*/ 49 h 56"/>
                <a:gd name="T44" fmla="*/ 48 w 56"/>
                <a:gd name="T45" fmla="*/ 45 h 56"/>
                <a:gd name="T46" fmla="*/ 52 w 56"/>
                <a:gd name="T47" fmla="*/ 39 h 56"/>
                <a:gd name="T48" fmla="*/ 54 w 56"/>
                <a:gd name="T49" fmla="*/ 33 h 56"/>
                <a:gd name="T50" fmla="*/ 51 w 56"/>
                <a:gd name="T51" fmla="*/ 27 h 56"/>
                <a:gd name="T52" fmla="*/ 50 w 56"/>
                <a:gd name="T53" fmla="*/ 21 h 56"/>
                <a:gd name="T54" fmla="*/ 48 w 56"/>
                <a:gd name="T55" fmla="*/ 16 h 56"/>
                <a:gd name="T56" fmla="*/ 45 w 56"/>
                <a:gd name="T57" fmla="*/ 11 h 56"/>
                <a:gd name="T58" fmla="*/ 40 w 56"/>
                <a:gd name="T59" fmla="*/ 7 h 56"/>
                <a:gd name="T60" fmla="*/ 35 w 56"/>
                <a:gd name="T61" fmla="*/ 4 h 56"/>
                <a:gd name="T62" fmla="*/ 29 w 56"/>
                <a:gd name="T63" fmla="*/ 3 h 56"/>
                <a:gd name="T64" fmla="*/ 23 w 56"/>
                <a:gd name="T65" fmla="*/ 3 h 56"/>
                <a:gd name="T66" fmla="*/ 18 w 56"/>
                <a:gd name="T67" fmla="*/ 5 h 56"/>
                <a:gd name="T68" fmla="*/ 13 w 56"/>
                <a:gd name="T69" fmla="*/ 8 h 56"/>
                <a:gd name="T70" fmla="*/ 8 w 56"/>
                <a:gd name="T71" fmla="*/ 12 h 56"/>
                <a:gd name="T72" fmla="*/ 5 w 56"/>
                <a:gd name="T73" fmla="*/ 17 h 56"/>
                <a:gd name="T74" fmla="*/ 3 w 56"/>
                <a:gd name="T75" fmla="*/ 22 h 56"/>
                <a:gd name="T76" fmla="*/ 3 w 56"/>
                <a:gd name="T77" fmla="*/ 28 h 56"/>
                <a:gd name="T78" fmla="*/ 4 w 56"/>
                <a:gd name="T79" fmla="*/ 34 h 56"/>
                <a:gd name="T80" fmla="*/ 6 w 56"/>
                <a:gd name="T81" fmla="*/ 40 h 56"/>
                <a:gd name="T82" fmla="*/ 10 w 56"/>
                <a:gd name="T83" fmla="*/ 44 h 56"/>
                <a:gd name="T84" fmla="*/ 15 w 56"/>
                <a:gd name="T85" fmla="*/ 48 h 56"/>
                <a:gd name="T86" fmla="*/ 20 w 56"/>
                <a:gd name="T87" fmla="*/ 50 h 56"/>
                <a:gd name="T88" fmla="*/ 26 w 56"/>
                <a:gd name="T89" fmla="*/ 51 h 56"/>
                <a:gd name="T90" fmla="*/ 32 w 56"/>
                <a:gd name="T91" fmla="*/ 51 h 56"/>
                <a:gd name="T92" fmla="*/ 37 w 56"/>
                <a:gd name="T93" fmla="*/ 49 h 56"/>
                <a:gd name="T94" fmla="*/ 42 w 56"/>
                <a:gd name="T95" fmla="*/ 46 h 56"/>
                <a:gd name="T96" fmla="*/ 46 w 56"/>
                <a:gd name="T97" fmla="*/ 41 h 56"/>
                <a:gd name="T98" fmla="*/ 49 w 56"/>
                <a:gd name="T99" fmla="*/ 36 h 56"/>
                <a:gd name="T100" fmla="*/ 51 w 56"/>
                <a:gd name="T101" fmla="*/ 31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56"/>
                <a:gd name="T155" fmla="*/ 56 w 56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56">
                  <a:moveTo>
                    <a:pt x="55" y="27"/>
                  </a:moveTo>
                  <a:lnTo>
                    <a:pt x="55" y="26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3" y="49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9" y="43"/>
                  </a:lnTo>
                  <a:lnTo>
                    <a:pt x="50" y="42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5" y="28"/>
                  </a:lnTo>
                  <a:lnTo>
                    <a:pt x="55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5" y="27"/>
                  </a:lnTo>
                </a:path>
              </a:pathLst>
            </a:custGeom>
            <a:solidFill>
              <a:srgbClr val="FF697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26" name="Freeform 415"/>
            <p:cNvSpPr>
              <a:spLocks/>
            </p:cNvSpPr>
            <p:nvPr/>
          </p:nvSpPr>
          <p:spPr bwMode="auto">
            <a:xfrm>
              <a:off x="4246" y="1305"/>
              <a:ext cx="52" cy="53"/>
            </a:xfrm>
            <a:custGeom>
              <a:avLst/>
              <a:gdLst>
                <a:gd name="T0" fmla="*/ 50 w 52"/>
                <a:gd name="T1" fmla="*/ 21 h 53"/>
                <a:gd name="T2" fmla="*/ 49 w 52"/>
                <a:gd name="T3" fmla="*/ 17 h 53"/>
                <a:gd name="T4" fmla="*/ 47 w 52"/>
                <a:gd name="T5" fmla="*/ 12 h 53"/>
                <a:gd name="T6" fmla="*/ 44 w 52"/>
                <a:gd name="T7" fmla="*/ 8 h 53"/>
                <a:gd name="T8" fmla="*/ 40 w 52"/>
                <a:gd name="T9" fmla="*/ 5 h 53"/>
                <a:gd name="T10" fmla="*/ 36 w 52"/>
                <a:gd name="T11" fmla="*/ 2 h 53"/>
                <a:gd name="T12" fmla="*/ 31 w 52"/>
                <a:gd name="T13" fmla="*/ 0 h 53"/>
                <a:gd name="T14" fmla="*/ 26 w 52"/>
                <a:gd name="T15" fmla="*/ 0 h 53"/>
                <a:gd name="T16" fmla="*/ 21 w 52"/>
                <a:gd name="T17" fmla="*/ 0 h 53"/>
                <a:gd name="T18" fmla="*/ 16 w 52"/>
                <a:gd name="T19" fmla="*/ 1 h 53"/>
                <a:gd name="T20" fmla="*/ 12 w 52"/>
                <a:gd name="T21" fmla="*/ 3 h 53"/>
                <a:gd name="T22" fmla="*/ 8 w 52"/>
                <a:gd name="T23" fmla="*/ 6 h 53"/>
                <a:gd name="T24" fmla="*/ 5 w 52"/>
                <a:gd name="T25" fmla="*/ 10 h 53"/>
                <a:gd name="T26" fmla="*/ 2 w 52"/>
                <a:gd name="T27" fmla="*/ 14 h 53"/>
                <a:gd name="T28" fmla="*/ 0 w 52"/>
                <a:gd name="T29" fmla="*/ 19 h 53"/>
                <a:gd name="T30" fmla="*/ 0 w 52"/>
                <a:gd name="T31" fmla="*/ 24 h 53"/>
                <a:gd name="T32" fmla="*/ 0 w 52"/>
                <a:gd name="T33" fmla="*/ 29 h 53"/>
                <a:gd name="T34" fmla="*/ 1 w 52"/>
                <a:gd name="T35" fmla="*/ 34 h 53"/>
                <a:gd name="T36" fmla="*/ 3 w 52"/>
                <a:gd name="T37" fmla="*/ 39 h 53"/>
                <a:gd name="T38" fmla="*/ 6 w 52"/>
                <a:gd name="T39" fmla="*/ 43 h 53"/>
                <a:gd name="T40" fmla="*/ 10 w 52"/>
                <a:gd name="T41" fmla="*/ 46 h 53"/>
                <a:gd name="T42" fmla="*/ 14 w 52"/>
                <a:gd name="T43" fmla="*/ 49 h 53"/>
                <a:gd name="T44" fmla="*/ 19 w 52"/>
                <a:gd name="T45" fmla="*/ 51 h 53"/>
                <a:gd name="T46" fmla="*/ 24 w 52"/>
                <a:gd name="T47" fmla="*/ 51 h 53"/>
                <a:gd name="T48" fmla="*/ 29 w 52"/>
                <a:gd name="T49" fmla="*/ 51 h 53"/>
                <a:gd name="T50" fmla="*/ 34 w 52"/>
                <a:gd name="T51" fmla="*/ 50 h 53"/>
                <a:gd name="T52" fmla="*/ 38 w 52"/>
                <a:gd name="T53" fmla="*/ 48 h 53"/>
                <a:gd name="T54" fmla="*/ 42 w 52"/>
                <a:gd name="T55" fmla="*/ 45 h 53"/>
                <a:gd name="T56" fmla="*/ 45 w 52"/>
                <a:gd name="T57" fmla="*/ 41 h 53"/>
                <a:gd name="T58" fmla="*/ 48 w 52"/>
                <a:gd name="T59" fmla="*/ 37 h 53"/>
                <a:gd name="T60" fmla="*/ 50 w 52"/>
                <a:gd name="T61" fmla="*/ 32 h 53"/>
                <a:gd name="T62" fmla="*/ 50 w 52"/>
                <a:gd name="T63" fmla="*/ 27 h 53"/>
                <a:gd name="T64" fmla="*/ 47 w 52"/>
                <a:gd name="T65" fmla="*/ 23 h 53"/>
                <a:gd name="T66" fmla="*/ 46 w 52"/>
                <a:gd name="T67" fmla="*/ 19 h 53"/>
                <a:gd name="T68" fmla="*/ 44 w 52"/>
                <a:gd name="T69" fmla="*/ 15 h 53"/>
                <a:gd name="T70" fmla="*/ 42 w 52"/>
                <a:gd name="T71" fmla="*/ 11 h 53"/>
                <a:gd name="T72" fmla="*/ 38 w 52"/>
                <a:gd name="T73" fmla="*/ 7 h 53"/>
                <a:gd name="T74" fmla="*/ 33 w 52"/>
                <a:gd name="T75" fmla="*/ 4 h 53"/>
                <a:gd name="T76" fmla="*/ 28 w 52"/>
                <a:gd name="T77" fmla="*/ 3 h 53"/>
                <a:gd name="T78" fmla="*/ 24 w 52"/>
                <a:gd name="T79" fmla="*/ 3 h 53"/>
                <a:gd name="T80" fmla="*/ 19 w 52"/>
                <a:gd name="T81" fmla="*/ 4 h 53"/>
                <a:gd name="T82" fmla="*/ 15 w 52"/>
                <a:gd name="T83" fmla="*/ 5 h 53"/>
                <a:gd name="T84" fmla="*/ 11 w 52"/>
                <a:gd name="T85" fmla="*/ 8 h 53"/>
                <a:gd name="T86" fmla="*/ 7 w 52"/>
                <a:gd name="T87" fmla="*/ 12 h 53"/>
                <a:gd name="T88" fmla="*/ 5 w 52"/>
                <a:gd name="T89" fmla="*/ 16 h 53"/>
                <a:gd name="T90" fmla="*/ 4 w 52"/>
                <a:gd name="T91" fmla="*/ 20 h 53"/>
                <a:gd name="T92" fmla="*/ 3 w 52"/>
                <a:gd name="T93" fmla="*/ 24 h 53"/>
                <a:gd name="T94" fmla="*/ 3 w 52"/>
                <a:gd name="T95" fmla="*/ 29 h 53"/>
                <a:gd name="T96" fmla="*/ 4 w 52"/>
                <a:gd name="T97" fmla="*/ 33 h 53"/>
                <a:gd name="T98" fmla="*/ 6 w 52"/>
                <a:gd name="T99" fmla="*/ 37 h 53"/>
                <a:gd name="T100" fmla="*/ 9 w 52"/>
                <a:gd name="T101" fmla="*/ 41 h 53"/>
                <a:gd name="T102" fmla="*/ 13 w 52"/>
                <a:gd name="T103" fmla="*/ 44 h 53"/>
                <a:gd name="T104" fmla="*/ 17 w 52"/>
                <a:gd name="T105" fmla="*/ 47 h 53"/>
                <a:gd name="T106" fmla="*/ 22 w 52"/>
                <a:gd name="T107" fmla="*/ 48 h 53"/>
                <a:gd name="T108" fmla="*/ 26 w 52"/>
                <a:gd name="T109" fmla="*/ 48 h 53"/>
                <a:gd name="T110" fmla="*/ 30 w 52"/>
                <a:gd name="T111" fmla="*/ 47 h 53"/>
                <a:gd name="T112" fmla="*/ 36 w 52"/>
                <a:gd name="T113" fmla="*/ 45 h 53"/>
                <a:gd name="T114" fmla="*/ 40 w 52"/>
                <a:gd name="T115" fmla="*/ 42 h 53"/>
                <a:gd name="T116" fmla="*/ 43 w 52"/>
                <a:gd name="T117" fmla="*/ 38 h 53"/>
                <a:gd name="T118" fmla="*/ 45 w 52"/>
                <a:gd name="T119" fmla="*/ 34 h 53"/>
                <a:gd name="T120" fmla="*/ 47 w 52"/>
                <a:gd name="T121" fmla="*/ 30 h 53"/>
                <a:gd name="T122" fmla="*/ 47 w 52"/>
                <a:gd name="T123" fmla="*/ 25 h 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"/>
                <a:gd name="T187" fmla="*/ 0 h 53"/>
                <a:gd name="T188" fmla="*/ 52 w 52"/>
                <a:gd name="T189" fmla="*/ 53 h 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" h="53">
                  <a:moveTo>
                    <a:pt x="51" y="25"/>
                  </a:moveTo>
                  <a:lnTo>
                    <a:pt x="50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2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51" y="25"/>
                  </a:lnTo>
                </a:path>
              </a:pathLst>
            </a:custGeom>
            <a:solidFill>
              <a:srgbClr val="FF737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27" name="Freeform 416"/>
            <p:cNvSpPr>
              <a:spLocks/>
            </p:cNvSpPr>
            <p:nvPr/>
          </p:nvSpPr>
          <p:spPr bwMode="auto">
            <a:xfrm>
              <a:off x="4246" y="1307"/>
              <a:ext cx="50" cy="50"/>
            </a:xfrm>
            <a:custGeom>
              <a:avLst/>
              <a:gdLst>
                <a:gd name="T0" fmla="*/ 48 w 50"/>
                <a:gd name="T1" fmla="*/ 20 h 50"/>
                <a:gd name="T2" fmla="*/ 47 w 50"/>
                <a:gd name="T3" fmla="*/ 16 h 50"/>
                <a:gd name="T4" fmla="*/ 45 w 50"/>
                <a:gd name="T5" fmla="*/ 11 h 50"/>
                <a:gd name="T6" fmla="*/ 42 w 50"/>
                <a:gd name="T7" fmla="*/ 8 h 50"/>
                <a:gd name="T8" fmla="*/ 39 w 50"/>
                <a:gd name="T9" fmla="*/ 4 h 50"/>
                <a:gd name="T10" fmla="*/ 35 w 50"/>
                <a:gd name="T11" fmla="*/ 2 h 50"/>
                <a:gd name="T12" fmla="*/ 30 w 50"/>
                <a:gd name="T13" fmla="*/ 0 h 50"/>
                <a:gd name="T14" fmla="*/ 25 w 50"/>
                <a:gd name="T15" fmla="*/ 0 h 50"/>
                <a:gd name="T16" fmla="*/ 20 w 50"/>
                <a:gd name="T17" fmla="*/ 0 h 50"/>
                <a:gd name="T18" fmla="*/ 16 w 50"/>
                <a:gd name="T19" fmla="*/ 1 h 50"/>
                <a:gd name="T20" fmla="*/ 11 w 50"/>
                <a:gd name="T21" fmla="*/ 3 h 50"/>
                <a:gd name="T22" fmla="*/ 8 w 50"/>
                <a:gd name="T23" fmla="*/ 6 h 50"/>
                <a:gd name="T24" fmla="*/ 4 w 50"/>
                <a:gd name="T25" fmla="*/ 9 h 50"/>
                <a:gd name="T26" fmla="*/ 2 w 50"/>
                <a:gd name="T27" fmla="*/ 14 h 50"/>
                <a:gd name="T28" fmla="*/ 0 w 50"/>
                <a:gd name="T29" fmla="*/ 18 h 50"/>
                <a:gd name="T30" fmla="*/ 0 w 50"/>
                <a:gd name="T31" fmla="*/ 23 h 50"/>
                <a:gd name="T32" fmla="*/ 0 w 50"/>
                <a:gd name="T33" fmla="*/ 28 h 50"/>
                <a:gd name="T34" fmla="*/ 1 w 50"/>
                <a:gd name="T35" fmla="*/ 32 h 50"/>
                <a:gd name="T36" fmla="*/ 3 w 50"/>
                <a:gd name="T37" fmla="*/ 37 h 50"/>
                <a:gd name="T38" fmla="*/ 6 w 50"/>
                <a:gd name="T39" fmla="*/ 40 h 50"/>
                <a:gd name="T40" fmla="*/ 9 w 50"/>
                <a:gd name="T41" fmla="*/ 44 h 50"/>
                <a:gd name="T42" fmla="*/ 13 w 50"/>
                <a:gd name="T43" fmla="*/ 46 h 50"/>
                <a:gd name="T44" fmla="*/ 18 w 50"/>
                <a:gd name="T45" fmla="*/ 48 h 50"/>
                <a:gd name="T46" fmla="*/ 23 w 50"/>
                <a:gd name="T47" fmla="*/ 49 h 50"/>
                <a:gd name="T48" fmla="*/ 28 w 50"/>
                <a:gd name="T49" fmla="*/ 48 h 50"/>
                <a:gd name="T50" fmla="*/ 32 w 50"/>
                <a:gd name="T51" fmla="*/ 47 h 50"/>
                <a:gd name="T52" fmla="*/ 37 w 50"/>
                <a:gd name="T53" fmla="*/ 45 h 50"/>
                <a:gd name="T54" fmla="*/ 40 w 50"/>
                <a:gd name="T55" fmla="*/ 42 h 50"/>
                <a:gd name="T56" fmla="*/ 44 w 50"/>
                <a:gd name="T57" fmla="*/ 39 h 50"/>
                <a:gd name="T58" fmla="*/ 46 w 50"/>
                <a:gd name="T59" fmla="*/ 35 h 50"/>
                <a:gd name="T60" fmla="*/ 48 w 50"/>
                <a:gd name="T61" fmla="*/ 30 h 50"/>
                <a:gd name="T62" fmla="*/ 49 w 50"/>
                <a:gd name="T63" fmla="*/ 25 h 50"/>
                <a:gd name="T64" fmla="*/ 45 w 50"/>
                <a:gd name="T65" fmla="*/ 22 h 50"/>
                <a:gd name="T66" fmla="*/ 44 w 50"/>
                <a:gd name="T67" fmla="*/ 18 h 50"/>
                <a:gd name="T68" fmla="*/ 42 w 50"/>
                <a:gd name="T69" fmla="*/ 14 h 50"/>
                <a:gd name="T70" fmla="*/ 40 w 50"/>
                <a:gd name="T71" fmla="*/ 10 h 50"/>
                <a:gd name="T72" fmla="*/ 37 w 50"/>
                <a:gd name="T73" fmla="*/ 7 h 50"/>
                <a:gd name="T74" fmla="*/ 33 w 50"/>
                <a:gd name="T75" fmla="*/ 5 h 50"/>
                <a:gd name="T76" fmla="*/ 29 w 50"/>
                <a:gd name="T77" fmla="*/ 4 h 50"/>
                <a:gd name="T78" fmla="*/ 25 w 50"/>
                <a:gd name="T79" fmla="*/ 3 h 50"/>
                <a:gd name="T80" fmla="*/ 21 w 50"/>
                <a:gd name="T81" fmla="*/ 3 h 50"/>
                <a:gd name="T82" fmla="*/ 17 w 50"/>
                <a:gd name="T83" fmla="*/ 4 h 50"/>
                <a:gd name="T84" fmla="*/ 13 w 50"/>
                <a:gd name="T85" fmla="*/ 6 h 50"/>
                <a:gd name="T86" fmla="*/ 9 w 50"/>
                <a:gd name="T87" fmla="*/ 9 h 50"/>
                <a:gd name="T88" fmla="*/ 6 w 50"/>
                <a:gd name="T89" fmla="*/ 13 h 50"/>
                <a:gd name="T90" fmla="*/ 4 w 50"/>
                <a:gd name="T91" fmla="*/ 17 h 50"/>
                <a:gd name="T92" fmla="*/ 3 w 50"/>
                <a:gd name="T93" fmla="*/ 21 h 50"/>
                <a:gd name="T94" fmla="*/ 3 w 50"/>
                <a:gd name="T95" fmla="*/ 25 h 50"/>
                <a:gd name="T96" fmla="*/ 4 w 50"/>
                <a:gd name="T97" fmla="*/ 29 h 50"/>
                <a:gd name="T98" fmla="*/ 5 w 50"/>
                <a:gd name="T99" fmla="*/ 33 h 50"/>
                <a:gd name="T100" fmla="*/ 7 w 50"/>
                <a:gd name="T101" fmla="*/ 37 h 50"/>
                <a:gd name="T102" fmla="*/ 10 w 50"/>
                <a:gd name="T103" fmla="*/ 40 h 50"/>
                <a:gd name="T104" fmla="*/ 14 w 50"/>
                <a:gd name="T105" fmla="*/ 42 h 50"/>
                <a:gd name="T106" fmla="*/ 18 w 50"/>
                <a:gd name="T107" fmla="*/ 44 h 50"/>
                <a:gd name="T108" fmla="*/ 22 w 50"/>
                <a:gd name="T109" fmla="*/ 45 h 50"/>
                <a:gd name="T110" fmla="*/ 26 w 50"/>
                <a:gd name="T111" fmla="*/ 45 h 50"/>
                <a:gd name="T112" fmla="*/ 30 w 50"/>
                <a:gd name="T113" fmla="*/ 44 h 50"/>
                <a:gd name="T114" fmla="*/ 34 w 50"/>
                <a:gd name="T115" fmla="*/ 42 h 50"/>
                <a:gd name="T116" fmla="*/ 37 w 50"/>
                <a:gd name="T117" fmla="*/ 40 h 50"/>
                <a:gd name="T118" fmla="*/ 40 w 50"/>
                <a:gd name="T119" fmla="*/ 37 h 50"/>
                <a:gd name="T120" fmla="*/ 42 w 50"/>
                <a:gd name="T121" fmla="*/ 34 h 50"/>
                <a:gd name="T122" fmla="*/ 44 w 50"/>
                <a:gd name="T123" fmla="*/ 30 h 50"/>
                <a:gd name="T124" fmla="*/ 45 w 50"/>
                <a:gd name="T125" fmla="*/ 26 h 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"/>
                <a:gd name="T190" fmla="*/ 0 h 50"/>
                <a:gd name="T191" fmla="*/ 50 w 50"/>
                <a:gd name="T192" fmla="*/ 50 h 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" h="50">
                  <a:moveTo>
                    <a:pt x="49" y="24"/>
                  </a:moveTo>
                  <a:lnTo>
                    <a:pt x="49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7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9" y="24"/>
                  </a:lnTo>
                </a:path>
              </a:pathLst>
            </a:custGeom>
            <a:solidFill>
              <a:srgbClr val="FF7D8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28" name="Freeform 417"/>
            <p:cNvSpPr>
              <a:spLocks/>
            </p:cNvSpPr>
            <p:nvPr/>
          </p:nvSpPr>
          <p:spPr bwMode="auto">
            <a:xfrm>
              <a:off x="4247" y="1308"/>
              <a:ext cx="48" cy="48"/>
            </a:xfrm>
            <a:custGeom>
              <a:avLst/>
              <a:gdLst>
                <a:gd name="T0" fmla="*/ 46 w 48"/>
                <a:gd name="T1" fmla="*/ 19 h 48"/>
                <a:gd name="T2" fmla="*/ 45 w 48"/>
                <a:gd name="T3" fmla="*/ 15 h 48"/>
                <a:gd name="T4" fmla="*/ 43 w 48"/>
                <a:gd name="T5" fmla="*/ 11 h 48"/>
                <a:gd name="T6" fmla="*/ 40 w 48"/>
                <a:gd name="T7" fmla="*/ 7 h 48"/>
                <a:gd name="T8" fmla="*/ 37 w 48"/>
                <a:gd name="T9" fmla="*/ 4 h 48"/>
                <a:gd name="T10" fmla="*/ 33 w 48"/>
                <a:gd name="T11" fmla="*/ 2 h 48"/>
                <a:gd name="T12" fmla="*/ 29 w 48"/>
                <a:gd name="T13" fmla="*/ 0 h 48"/>
                <a:gd name="T14" fmla="*/ 24 w 48"/>
                <a:gd name="T15" fmla="*/ 0 h 48"/>
                <a:gd name="T16" fmla="*/ 20 w 48"/>
                <a:gd name="T17" fmla="*/ 0 h 48"/>
                <a:gd name="T18" fmla="*/ 15 w 48"/>
                <a:gd name="T19" fmla="*/ 1 h 48"/>
                <a:gd name="T20" fmla="*/ 11 w 48"/>
                <a:gd name="T21" fmla="*/ 3 h 48"/>
                <a:gd name="T22" fmla="*/ 7 w 48"/>
                <a:gd name="T23" fmla="*/ 6 h 48"/>
                <a:gd name="T24" fmla="*/ 4 w 48"/>
                <a:gd name="T25" fmla="*/ 9 h 48"/>
                <a:gd name="T26" fmla="*/ 2 w 48"/>
                <a:gd name="T27" fmla="*/ 13 h 48"/>
                <a:gd name="T28" fmla="*/ 0 w 48"/>
                <a:gd name="T29" fmla="*/ 17 h 48"/>
                <a:gd name="T30" fmla="*/ 0 w 48"/>
                <a:gd name="T31" fmla="*/ 22 h 48"/>
                <a:gd name="T32" fmla="*/ 0 w 48"/>
                <a:gd name="T33" fmla="*/ 27 h 48"/>
                <a:gd name="T34" fmla="*/ 1 w 48"/>
                <a:gd name="T35" fmla="*/ 31 h 48"/>
                <a:gd name="T36" fmla="*/ 3 w 48"/>
                <a:gd name="T37" fmla="*/ 35 h 48"/>
                <a:gd name="T38" fmla="*/ 6 w 48"/>
                <a:gd name="T39" fmla="*/ 39 h 48"/>
                <a:gd name="T40" fmla="*/ 9 w 48"/>
                <a:gd name="T41" fmla="*/ 42 h 48"/>
                <a:gd name="T42" fmla="*/ 13 w 48"/>
                <a:gd name="T43" fmla="*/ 44 h 48"/>
                <a:gd name="T44" fmla="*/ 17 w 48"/>
                <a:gd name="T45" fmla="*/ 46 h 48"/>
                <a:gd name="T46" fmla="*/ 22 w 48"/>
                <a:gd name="T47" fmla="*/ 47 h 48"/>
                <a:gd name="T48" fmla="*/ 27 w 48"/>
                <a:gd name="T49" fmla="*/ 46 h 48"/>
                <a:gd name="T50" fmla="*/ 31 w 48"/>
                <a:gd name="T51" fmla="*/ 45 h 48"/>
                <a:gd name="T52" fmla="*/ 35 w 48"/>
                <a:gd name="T53" fmla="*/ 43 h 48"/>
                <a:gd name="T54" fmla="*/ 39 w 48"/>
                <a:gd name="T55" fmla="*/ 40 h 48"/>
                <a:gd name="T56" fmla="*/ 42 w 48"/>
                <a:gd name="T57" fmla="*/ 37 h 48"/>
                <a:gd name="T58" fmla="*/ 44 w 48"/>
                <a:gd name="T59" fmla="*/ 33 h 48"/>
                <a:gd name="T60" fmla="*/ 46 w 48"/>
                <a:gd name="T61" fmla="*/ 29 h 48"/>
                <a:gd name="T62" fmla="*/ 47 w 48"/>
                <a:gd name="T63" fmla="*/ 24 h 48"/>
                <a:gd name="T64" fmla="*/ 43 w 48"/>
                <a:gd name="T65" fmla="*/ 21 h 48"/>
                <a:gd name="T66" fmla="*/ 42 w 48"/>
                <a:gd name="T67" fmla="*/ 17 h 48"/>
                <a:gd name="T68" fmla="*/ 40 w 48"/>
                <a:gd name="T69" fmla="*/ 14 h 48"/>
                <a:gd name="T70" fmla="*/ 38 w 48"/>
                <a:gd name="T71" fmla="*/ 10 h 48"/>
                <a:gd name="T72" fmla="*/ 34 w 48"/>
                <a:gd name="T73" fmla="*/ 7 h 48"/>
                <a:gd name="T74" fmla="*/ 30 w 48"/>
                <a:gd name="T75" fmla="*/ 4 h 48"/>
                <a:gd name="T76" fmla="*/ 26 w 48"/>
                <a:gd name="T77" fmla="*/ 3 h 48"/>
                <a:gd name="T78" fmla="*/ 22 w 48"/>
                <a:gd name="T79" fmla="*/ 3 h 48"/>
                <a:gd name="T80" fmla="*/ 18 w 48"/>
                <a:gd name="T81" fmla="*/ 4 h 48"/>
                <a:gd name="T82" fmla="*/ 14 w 48"/>
                <a:gd name="T83" fmla="*/ 5 h 48"/>
                <a:gd name="T84" fmla="*/ 11 w 48"/>
                <a:gd name="T85" fmla="*/ 7 h 48"/>
                <a:gd name="T86" fmla="*/ 7 w 48"/>
                <a:gd name="T87" fmla="*/ 11 h 48"/>
                <a:gd name="T88" fmla="*/ 5 w 48"/>
                <a:gd name="T89" fmla="*/ 14 h 48"/>
                <a:gd name="T90" fmla="*/ 4 w 48"/>
                <a:gd name="T91" fmla="*/ 18 h 48"/>
                <a:gd name="T92" fmla="*/ 3 w 48"/>
                <a:gd name="T93" fmla="*/ 22 h 48"/>
                <a:gd name="T94" fmla="*/ 3 w 48"/>
                <a:gd name="T95" fmla="*/ 26 h 48"/>
                <a:gd name="T96" fmla="*/ 4 w 48"/>
                <a:gd name="T97" fmla="*/ 30 h 48"/>
                <a:gd name="T98" fmla="*/ 6 w 48"/>
                <a:gd name="T99" fmla="*/ 33 h 48"/>
                <a:gd name="T100" fmla="*/ 9 w 48"/>
                <a:gd name="T101" fmla="*/ 37 h 48"/>
                <a:gd name="T102" fmla="*/ 13 w 48"/>
                <a:gd name="T103" fmla="*/ 40 h 48"/>
                <a:gd name="T104" fmla="*/ 16 w 48"/>
                <a:gd name="T105" fmla="*/ 42 h 48"/>
                <a:gd name="T106" fmla="*/ 20 w 48"/>
                <a:gd name="T107" fmla="*/ 43 h 48"/>
                <a:gd name="T108" fmla="*/ 24 w 48"/>
                <a:gd name="T109" fmla="*/ 43 h 48"/>
                <a:gd name="T110" fmla="*/ 28 w 48"/>
                <a:gd name="T111" fmla="*/ 42 h 48"/>
                <a:gd name="T112" fmla="*/ 32 w 48"/>
                <a:gd name="T113" fmla="*/ 41 h 48"/>
                <a:gd name="T114" fmla="*/ 36 w 48"/>
                <a:gd name="T115" fmla="*/ 38 h 48"/>
                <a:gd name="T116" fmla="*/ 40 w 48"/>
                <a:gd name="T117" fmla="*/ 34 h 48"/>
                <a:gd name="T118" fmla="*/ 41 w 48"/>
                <a:gd name="T119" fmla="*/ 31 h 48"/>
                <a:gd name="T120" fmla="*/ 43 w 48"/>
                <a:gd name="T121" fmla="*/ 27 h 48"/>
                <a:gd name="T122" fmla="*/ 43 w 48"/>
                <a:gd name="T123" fmla="*/ 23 h 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"/>
                <a:gd name="T187" fmla="*/ 0 h 48"/>
                <a:gd name="T188" fmla="*/ 48 w 48"/>
                <a:gd name="T189" fmla="*/ 48 h 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" h="48">
                  <a:moveTo>
                    <a:pt x="47" y="23"/>
                  </a:moveTo>
                  <a:lnTo>
                    <a:pt x="47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6" y="38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9" y="35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7" y="23"/>
                  </a:lnTo>
                </a:path>
              </a:pathLst>
            </a:custGeom>
            <a:solidFill>
              <a:srgbClr val="FF858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29" name="Freeform 418"/>
            <p:cNvSpPr>
              <a:spLocks/>
            </p:cNvSpPr>
            <p:nvPr/>
          </p:nvSpPr>
          <p:spPr bwMode="auto">
            <a:xfrm>
              <a:off x="4250" y="1310"/>
              <a:ext cx="43" cy="43"/>
            </a:xfrm>
            <a:custGeom>
              <a:avLst/>
              <a:gdLst>
                <a:gd name="T0" fmla="*/ 41 w 43"/>
                <a:gd name="T1" fmla="*/ 17 h 43"/>
                <a:gd name="T2" fmla="*/ 40 w 43"/>
                <a:gd name="T3" fmla="*/ 13 h 43"/>
                <a:gd name="T4" fmla="*/ 38 w 43"/>
                <a:gd name="T5" fmla="*/ 10 h 43"/>
                <a:gd name="T6" fmla="*/ 36 w 43"/>
                <a:gd name="T7" fmla="*/ 6 h 43"/>
                <a:gd name="T8" fmla="*/ 33 w 43"/>
                <a:gd name="T9" fmla="*/ 4 h 43"/>
                <a:gd name="T10" fmla="*/ 29 w 43"/>
                <a:gd name="T11" fmla="*/ 1 h 43"/>
                <a:gd name="T12" fmla="*/ 25 w 43"/>
                <a:gd name="T13" fmla="*/ 0 h 43"/>
                <a:gd name="T14" fmla="*/ 20 w 43"/>
                <a:gd name="T15" fmla="*/ 0 h 43"/>
                <a:gd name="T16" fmla="*/ 16 w 43"/>
                <a:gd name="T17" fmla="*/ 0 h 43"/>
                <a:gd name="T18" fmla="*/ 12 w 43"/>
                <a:gd name="T19" fmla="*/ 1 h 43"/>
                <a:gd name="T20" fmla="*/ 9 w 43"/>
                <a:gd name="T21" fmla="*/ 3 h 43"/>
                <a:gd name="T22" fmla="*/ 6 w 43"/>
                <a:gd name="T23" fmla="*/ 6 h 43"/>
                <a:gd name="T24" fmla="*/ 3 w 43"/>
                <a:gd name="T25" fmla="*/ 9 h 43"/>
                <a:gd name="T26" fmla="*/ 1 w 43"/>
                <a:gd name="T27" fmla="*/ 12 h 43"/>
                <a:gd name="T28" fmla="*/ 0 w 43"/>
                <a:gd name="T29" fmla="*/ 16 h 43"/>
                <a:gd name="T30" fmla="*/ 0 w 43"/>
                <a:gd name="T31" fmla="*/ 20 h 43"/>
                <a:gd name="T32" fmla="*/ 0 w 43"/>
                <a:gd name="T33" fmla="*/ 25 h 43"/>
                <a:gd name="T34" fmla="*/ 1 w 43"/>
                <a:gd name="T35" fmla="*/ 29 h 43"/>
                <a:gd name="T36" fmla="*/ 4 w 43"/>
                <a:gd name="T37" fmla="*/ 33 h 43"/>
                <a:gd name="T38" fmla="*/ 6 w 43"/>
                <a:gd name="T39" fmla="*/ 36 h 43"/>
                <a:gd name="T40" fmla="*/ 10 w 43"/>
                <a:gd name="T41" fmla="*/ 38 h 43"/>
                <a:gd name="T42" fmla="*/ 13 w 43"/>
                <a:gd name="T43" fmla="*/ 40 h 43"/>
                <a:gd name="T44" fmla="*/ 17 w 43"/>
                <a:gd name="T45" fmla="*/ 41 h 43"/>
                <a:gd name="T46" fmla="*/ 22 w 43"/>
                <a:gd name="T47" fmla="*/ 41 h 43"/>
                <a:gd name="T48" fmla="*/ 26 w 43"/>
                <a:gd name="T49" fmla="*/ 41 h 43"/>
                <a:gd name="T50" fmla="*/ 30 w 43"/>
                <a:gd name="T51" fmla="*/ 39 h 43"/>
                <a:gd name="T52" fmla="*/ 34 w 43"/>
                <a:gd name="T53" fmla="*/ 37 h 43"/>
                <a:gd name="T54" fmla="*/ 37 w 43"/>
                <a:gd name="T55" fmla="*/ 34 h 43"/>
                <a:gd name="T56" fmla="*/ 39 w 43"/>
                <a:gd name="T57" fmla="*/ 30 h 43"/>
                <a:gd name="T58" fmla="*/ 41 w 43"/>
                <a:gd name="T59" fmla="*/ 26 h 43"/>
                <a:gd name="T60" fmla="*/ 41 w 43"/>
                <a:gd name="T61" fmla="*/ 22 h 43"/>
                <a:gd name="T62" fmla="*/ 38 w 43"/>
                <a:gd name="T63" fmla="*/ 18 h 43"/>
                <a:gd name="T64" fmla="*/ 37 w 43"/>
                <a:gd name="T65" fmla="*/ 14 h 43"/>
                <a:gd name="T66" fmla="*/ 35 w 43"/>
                <a:gd name="T67" fmla="*/ 11 h 43"/>
                <a:gd name="T68" fmla="*/ 33 w 43"/>
                <a:gd name="T69" fmla="*/ 8 h 43"/>
                <a:gd name="T70" fmla="*/ 30 w 43"/>
                <a:gd name="T71" fmla="*/ 6 h 43"/>
                <a:gd name="T72" fmla="*/ 26 w 43"/>
                <a:gd name="T73" fmla="*/ 4 h 43"/>
                <a:gd name="T74" fmla="*/ 22 w 43"/>
                <a:gd name="T75" fmla="*/ 3 h 43"/>
                <a:gd name="T76" fmla="*/ 18 w 43"/>
                <a:gd name="T77" fmla="*/ 3 h 43"/>
                <a:gd name="T78" fmla="*/ 14 w 43"/>
                <a:gd name="T79" fmla="*/ 4 h 43"/>
                <a:gd name="T80" fmla="*/ 10 w 43"/>
                <a:gd name="T81" fmla="*/ 6 h 43"/>
                <a:gd name="T82" fmla="*/ 8 w 43"/>
                <a:gd name="T83" fmla="*/ 9 h 43"/>
                <a:gd name="T84" fmla="*/ 6 w 43"/>
                <a:gd name="T85" fmla="*/ 12 h 43"/>
                <a:gd name="T86" fmla="*/ 4 w 43"/>
                <a:gd name="T87" fmla="*/ 15 h 43"/>
                <a:gd name="T88" fmla="*/ 3 w 43"/>
                <a:gd name="T89" fmla="*/ 19 h 43"/>
                <a:gd name="T90" fmla="*/ 3 w 43"/>
                <a:gd name="T91" fmla="*/ 23 h 43"/>
                <a:gd name="T92" fmla="*/ 4 w 43"/>
                <a:gd name="T93" fmla="*/ 27 h 43"/>
                <a:gd name="T94" fmla="*/ 6 w 43"/>
                <a:gd name="T95" fmla="*/ 31 h 43"/>
                <a:gd name="T96" fmla="*/ 9 w 43"/>
                <a:gd name="T97" fmla="*/ 33 h 43"/>
                <a:gd name="T98" fmla="*/ 12 w 43"/>
                <a:gd name="T99" fmla="*/ 36 h 43"/>
                <a:gd name="T100" fmla="*/ 16 w 43"/>
                <a:gd name="T101" fmla="*/ 37 h 43"/>
                <a:gd name="T102" fmla="*/ 20 w 43"/>
                <a:gd name="T103" fmla="*/ 38 h 43"/>
                <a:gd name="T104" fmla="*/ 24 w 43"/>
                <a:gd name="T105" fmla="*/ 38 h 43"/>
                <a:gd name="T106" fmla="*/ 28 w 43"/>
                <a:gd name="T107" fmla="*/ 36 h 43"/>
                <a:gd name="T108" fmla="*/ 32 w 43"/>
                <a:gd name="T109" fmla="*/ 34 h 43"/>
                <a:gd name="T110" fmla="*/ 34 w 43"/>
                <a:gd name="T111" fmla="*/ 32 h 43"/>
                <a:gd name="T112" fmla="*/ 36 w 43"/>
                <a:gd name="T113" fmla="*/ 28 h 43"/>
                <a:gd name="T114" fmla="*/ 38 w 43"/>
                <a:gd name="T115" fmla="*/ 24 h 43"/>
                <a:gd name="T116" fmla="*/ 38 w 43"/>
                <a:gd name="T117" fmla="*/ 20 h 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43"/>
                <a:gd name="T179" fmla="*/ 43 w 43"/>
                <a:gd name="T180" fmla="*/ 43 h 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43">
                  <a:moveTo>
                    <a:pt x="42" y="20"/>
                  </a:moveTo>
                  <a:lnTo>
                    <a:pt x="41" y="19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0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39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9" y="30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2" y="20"/>
                  </a:lnTo>
                </a:path>
              </a:pathLst>
            </a:custGeom>
            <a:solidFill>
              <a:srgbClr val="FF8F9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30" name="Freeform 419"/>
            <p:cNvSpPr>
              <a:spLocks/>
            </p:cNvSpPr>
            <p:nvPr/>
          </p:nvSpPr>
          <p:spPr bwMode="auto">
            <a:xfrm>
              <a:off x="4252" y="1312"/>
              <a:ext cx="39" cy="39"/>
            </a:xfrm>
            <a:custGeom>
              <a:avLst/>
              <a:gdLst>
                <a:gd name="T0" fmla="*/ 37 w 39"/>
                <a:gd name="T1" fmla="*/ 16 h 39"/>
                <a:gd name="T2" fmla="*/ 36 w 39"/>
                <a:gd name="T3" fmla="*/ 12 h 39"/>
                <a:gd name="T4" fmla="*/ 34 w 39"/>
                <a:gd name="T5" fmla="*/ 8 h 39"/>
                <a:gd name="T6" fmla="*/ 31 w 39"/>
                <a:gd name="T7" fmla="*/ 4 h 39"/>
                <a:gd name="T8" fmla="*/ 27 w 39"/>
                <a:gd name="T9" fmla="*/ 1 h 39"/>
                <a:gd name="T10" fmla="*/ 23 w 39"/>
                <a:gd name="T11" fmla="*/ 0 h 39"/>
                <a:gd name="T12" fmla="*/ 19 w 39"/>
                <a:gd name="T13" fmla="*/ 0 h 39"/>
                <a:gd name="T14" fmla="*/ 15 w 39"/>
                <a:gd name="T15" fmla="*/ 0 h 39"/>
                <a:gd name="T16" fmla="*/ 11 w 39"/>
                <a:gd name="T17" fmla="*/ 1 h 39"/>
                <a:gd name="T18" fmla="*/ 8 w 39"/>
                <a:gd name="T19" fmla="*/ 3 h 39"/>
                <a:gd name="T20" fmla="*/ 5 w 39"/>
                <a:gd name="T21" fmla="*/ 6 h 39"/>
                <a:gd name="T22" fmla="*/ 2 w 39"/>
                <a:gd name="T23" fmla="*/ 9 h 39"/>
                <a:gd name="T24" fmla="*/ 0 w 39"/>
                <a:gd name="T25" fmla="*/ 13 h 39"/>
                <a:gd name="T26" fmla="*/ 0 w 39"/>
                <a:gd name="T27" fmla="*/ 17 h 39"/>
                <a:gd name="T28" fmla="*/ 0 w 39"/>
                <a:gd name="T29" fmla="*/ 21 h 39"/>
                <a:gd name="T30" fmla="*/ 1 w 39"/>
                <a:gd name="T31" fmla="*/ 25 h 39"/>
                <a:gd name="T32" fmla="*/ 3 w 39"/>
                <a:gd name="T33" fmla="*/ 29 h 39"/>
                <a:gd name="T34" fmla="*/ 5 w 39"/>
                <a:gd name="T35" fmla="*/ 32 h 39"/>
                <a:gd name="T36" fmla="*/ 9 w 39"/>
                <a:gd name="T37" fmla="*/ 35 h 39"/>
                <a:gd name="T38" fmla="*/ 12 w 39"/>
                <a:gd name="T39" fmla="*/ 36 h 39"/>
                <a:gd name="T40" fmla="*/ 16 w 39"/>
                <a:gd name="T41" fmla="*/ 37 h 39"/>
                <a:gd name="T42" fmla="*/ 20 w 39"/>
                <a:gd name="T43" fmla="*/ 38 h 39"/>
                <a:gd name="T44" fmla="*/ 24 w 39"/>
                <a:gd name="T45" fmla="*/ 37 h 39"/>
                <a:gd name="T46" fmla="*/ 28 w 39"/>
                <a:gd name="T47" fmla="*/ 35 h 39"/>
                <a:gd name="T48" fmla="*/ 32 w 39"/>
                <a:gd name="T49" fmla="*/ 32 h 39"/>
                <a:gd name="T50" fmla="*/ 35 w 39"/>
                <a:gd name="T51" fmla="*/ 28 h 39"/>
                <a:gd name="T52" fmla="*/ 37 w 39"/>
                <a:gd name="T53" fmla="*/ 24 h 39"/>
                <a:gd name="T54" fmla="*/ 38 w 39"/>
                <a:gd name="T55" fmla="*/ 20 h 39"/>
                <a:gd name="T56" fmla="*/ 34 w 39"/>
                <a:gd name="T57" fmla="*/ 17 h 39"/>
                <a:gd name="T58" fmla="*/ 33 w 39"/>
                <a:gd name="T59" fmla="*/ 13 h 39"/>
                <a:gd name="T60" fmla="*/ 32 w 39"/>
                <a:gd name="T61" fmla="*/ 10 h 39"/>
                <a:gd name="T62" fmla="*/ 30 w 39"/>
                <a:gd name="T63" fmla="*/ 7 h 39"/>
                <a:gd name="T64" fmla="*/ 27 w 39"/>
                <a:gd name="T65" fmla="*/ 6 h 39"/>
                <a:gd name="T66" fmla="*/ 24 w 39"/>
                <a:gd name="T67" fmla="*/ 4 h 39"/>
                <a:gd name="T68" fmla="*/ 20 w 39"/>
                <a:gd name="T69" fmla="*/ 3 h 39"/>
                <a:gd name="T70" fmla="*/ 16 w 39"/>
                <a:gd name="T71" fmla="*/ 3 h 39"/>
                <a:gd name="T72" fmla="*/ 12 w 39"/>
                <a:gd name="T73" fmla="*/ 4 h 39"/>
                <a:gd name="T74" fmla="*/ 9 w 39"/>
                <a:gd name="T75" fmla="*/ 6 h 39"/>
                <a:gd name="T76" fmla="*/ 6 w 39"/>
                <a:gd name="T77" fmla="*/ 9 h 39"/>
                <a:gd name="T78" fmla="*/ 5 w 39"/>
                <a:gd name="T79" fmla="*/ 12 h 39"/>
                <a:gd name="T80" fmla="*/ 3 w 39"/>
                <a:gd name="T81" fmla="*/ 15 h 39"/>
                <a:gd name="T82" fmla="*/ 3 w 39"/>
                <a:gd name="T83" fmla="*/ 19 h 39"/>
                <a:gd name="T84" fmla="*/ 4 w 39"/>
                <a:gd name="T85" fmla="*/ 23 h 39"/>
                <a:gd name="T86" fmla="*/ 5 w 39"/>
                <a:gd name="T87" fmla="*/ 26 h 39"/>
                <a:gd name="T88" fmla="*/ 7 w 39"/>
                <a:gd name="T89" fmla="*/ 29 h 39"/>
                <a:gd name="T90" fmla="*/ 10 w 39"/>
                <a:gd name="T91" fmla="*/ 31 h 39"/>
                <a:gd name="T92" fmla="*/ 12 w 39"/>
                <a:gd name="T93" fmla="*/ 33 h 39"/>
                <a:gd name="T94" fmla="*/ 16 w 39"/>
                <a:gd name="T95" fmla="*/ 34 h 39"/>
                <a:gd name="T96" fmla="*/ 20 w 39"/>
                <a:gd name="T97" fmla="*/ 34 h 39"/>
                <a:gd name="T98" fmla="*/ 24 w 39"/>
                <a:gd name="T99" fmla="*/ 33 h 39"/>
                <a:gd name="T100" fmla="*/ 27 w 39"/>
                <a:gd name="T101" fmla="*/ 32 h 39"/>
                <a:gd name="T102" fmla="*/ 29 w 39"/>
                <a:gd name="T103" fmla="*/ 30 h 39"/>
                <a:gd name="T104" fmla="*/ 31 w 39"/>
                <a:gd name="T105" fmla="*/ 27 h 39"/>
                <a:gd name="T106" fmla="*/ 33 w 39"/>
                <a:gd name="T107" fmla="*/ 25 h 39"/>
                <a:gd name="T108" fmla="*/ 34 w 39"/>
                <a:gd name="T109" fmla="*/ 21 h 39"/>
                <a:gd name="T110" fmla="*/ 38 w 39"/>
                <a:gd name="T111" fmla="*/ 18 h 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39"/>
                <a:gd name="T170" fmla="*/ 39 w 39"/>
                <a:gd name="T171" fmla="*/ 39 h 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39">
                  <a:moveTo>
                    <a:pt x="38" y="18"/>
                  </a:move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8" y="18"/>
                  </a:lnTo>
                </a:path>
              </a:pathLst>
            </a:custGeom>
            <a:solidFill>
              <a:srgbClr val="FF969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31" name="Freeform 420"/>
            <p:cNvSpPr>
              <a:spLocks/>
            </p:cNvSpPr>
            <p:nvPr/>
          </p:nvSpPr>
          <p:spPr bwMode="auto">
            <a:xfrm>
              <a:off x="4254" y="1314"/>
              <a:ext cx="35" cy="35"/>
            </a:xfrm>
            <a:custGeom>
              <a:avLst/>
              <a:gdLst>
                <a:gd name="T0" fmla="*/ 33 w 35"/>
                <a:gd name="T1" fmla="*/ 14 h 35"/>
                <a:gd name="T2" fmla="*/ 32 w 35"/>
                <a:gd name="T3" fmla="*/ 11 h 35"/>
                <a:gd name="T4" fmla="*/ 31 w 35"/>
                <a:gd name="T5" fmla="*/ 7 h 35"/>
                <a:gd name="T6" fmla="*/ 28 w 35"/>
                <a:gd name="T7" fmla="*/ 4 h 35"/>
                <a:gd name="T8" fmla="*/ 24 w 35"/>
                <a:gd name="T9" fmla="*/ 1 h 35"/>
                <a:gd name="T10" fmla="*/ 21 w 35"/>
                <a:gd name="T11" fmla="*/ 0 h 35"/>
                <a:gd name="T12" fmla="*/ 17 w 35"/>
                <a:gd name="T13" fmla="*/ 0 h 35"/>
                <a:gd name="T14" fmla="*/ 13 w 35"/>
                <a:gd name="T15" fmla="*/ 0 h 35"/>
                <a:gd name="T16" fmla="*/ 10 w 35"/>
                <a:gd name="T17" fmla="*/ 1 h 35"/>
                <a:gd name="T18" fmla="*/ 6 w 35"/>
                <a:gd name="T19" fmla="*/ 3 h 35"/>
                <a:gd name="T20" fmla="*/ 3 w 35"/>
                <a:gd name="T21" fmla="*/ 6 h 35"/>
                <a:gd name="T22" fmla="*/ 1 w 35"/>
                <a:gd name="T23" fmla="*/ 9 h 35"/>
                <a:gd name="T24" fmla="*/ 0 w 35"/>
                <a:gd name="T25" fmla="*/ 13 h 35"/>
                <a:gd name="T26" fmla="*/ 0 w 35"/>
                <a:gd name="T27" fmla="*/ 17 h 35"/>
                <a:gd name="T28" fmla="*/ 0 w 35"/>
                <a:gd name="T29" fmla="*/ 21 h 35"/>
                <a:gd name="T30" fmla="*/ 1 w 35"/>
                <a:gd name="T31" fmla="*/ 25 h 35"/>
                <a:gd name="T32" fmla="*/ 4 w 35"/>
                <a:gd name="T33" fmla="*/ 28 h 35"/>
                <a:gd name="T34" fmla="*/ 7 w 35"/>
                <a:gd name="T35" fmla="*/ 31 h 35"/>
                <a:gd name="T36" fmla="*/ 11 w 35"/>
                <a:gd name="T37" fmla="*/ 32 h 35"/>
                <a:gd name="T38" fmla="*/ 14 w 35"/>
                <a:gd name="T39" fmla="*/ 33 h 35"/>
                <a:gd name="T40" fmla="*/ 18 w 35"/>
                <a:gd name="T41" fmla="*/ 33 h 35"/>
                <a:gd name="T42" fmla="*/ 22 w 35"/>
                <a:gd name="T43" fmla="*/ 33 h 35"/>
                <a:gd name="T44" fmla="*/ 25 w 35"/>
                <a:gd name="T45" fmla="*/ 31 h 35"/>
                <a:gd name="T46" fmla="*/ 29 w 35"/>
                <a:gd name="T47" fmla="*/ 29 h 35"/>
                <a:gd name="T48" fmla="*/ 31 w 35"/>
                <a:gd name="T49" fmla="*/ 25 h 35"/>
                <a:gd name="T50" fmla="*/ 33 w 35"/>
                <a:gd name="T51" fmla="*/ 22 h 35"/>
                <a:gd name="T52" fmla="*/ 33 w 35"/>
                <a:gd name="T53" fmla="*/ 18 h 35"/>
                <a:gd name="T54" fmla="*/ 30 w 35"/>
                <a:gd name="T55" fmla="*/ 15 h 35"/>
                <a:gd name="T56" fmla="*/ 29 w 35"/>
                <a:gd name="T57" fmla="*/ 11 h 35"/>
                <a:gd name="T58" fmla="*/ 27 w 35"/>
                <a:gd name="T59" fmla="*/ 7 h 35"/>
                <a:gd name="T60" fmla="*/ 24 w 35"/>
                <a:gd name="T61" fmla="*/ 5 h 35"/>
                <a:gd name="T62" fmla="*/ 20 w 35"/>
                <a:gd name="T63" fmla="*/ 4 h 35"/>
                <a:gd name="T64" fmla="*/ 17 w 35"/>
                <a:gd name="T65" fmla="*/ 3 h 35"/>
                <a:gd name="T66" fmla="*/ 13 w 35"/>
                <a:gd name="T67" fmla="*/ 3 h 35"/>
                <a:gd name="T68" fmla="*/ 9 w 35"/>
                <a:gd name="T69" fmla="*/ 5 h 35"/>
                <a:gd name="T70" fmla="*/ 6 w 35"/>
                <a:gd name="T71" fmla="*/ 7 h 35"/>
                <a:gd name="T72" fmla="*/ 4 w 35"/>
                <a:gd name="T73" fmla="*/ 10 h 35"/>
                <a:gd name="T74" fmla="*/ 3 w 35"/>
                <a:gd name="T75" fmla="*/ 13 h 35"/>
                <a:gd name="T76" fmla="*/ 3 w 35"/>
                <a:gd name="T77" fmla="*/ 17 h 35"/>
                <a:gd name="T78" fmla="*/ 4 w 35"/>
                <a:gd name="T79" fmla="*/ 21 h 35"/>
                <a:gd name="T80" fmla="*/ 5 w 35"/>
                <a:gd name="T81" fmla="*/ 24 h 35"/>
                <a:gd name="T82" fmla="*/ 7 w 35"/>
                <a:gd name="T83" fmla="*/ 26 h 35"/>
                <a:gd name="T84" fmla="*/ 10 w 35"/>
                <a:gd name="T85" fmla="*/ 28 h 35"/>
                <a:gd name="T86" fmla="*/ 14 w 35"/>
                <a:gd name="T87" fmla="*/ 30 h 35"/>
                <a:gd name="T88" fmla="*/ 18 w 35"/>
                <a:gd name="T89" fmla="*/ 30 h 35"/>
                <a:gd name="T90" fmla="*/ 21 w 35"/>
                <a:gd name="T91" fmla="*/ 29 h 35"/>
                <a:gd name="T92" fmla="*/ 25 w 35"/>
                <a:gd name="T93" fmla="*/ 27 h 35"/>
                <a:gd name="T94" fmla="*/ 27 w 35"/>
                <a:gd name="T95" fmla="*/ 25 h 35"/>
                <a:gd name="T96" fmla="*/ 29 w 35"/>
                <a:gd name="T97" fmla="*/ 21 h 35"/>
                <a:gd name="T98" fmla="*/ 30 w 35"/>
                <a:gd name="T99" fmla="*/ 18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"/>
                <a:gd name="T151" fmla="*/ 0 h 35"/>
                <a:gd name="T152" fmla="*/ 35 w 35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" h="35">
                  <a:moveTo>
                    <a:pt x="34" y="16"/>
                  </a:moveTo>
                  <a:lnTo>
                    <a:pt x="34" y="16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4" y="16"/>
                  </a:lnTo>
                </a:path>
              </a:pathLst>
            </a:custGeom>
            <a:solidFill>
              <a:srgbClr val="FFA1A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32" name="Freeform 421"/>
            <p:cNvSpPr>
              <a:spLocks/>
            </p:cNvSpPr>
            <p:nvPr/>
          </p:nvSpPr>
          <p:spPr bwMode="auto">
            <a:xfrm>
              <a:off x="4254" y="1316"/>
              <a:ext cx="33" cy="33"/>
            </a:xfrm>
            <a:custGeom>
              <a:avLst/>
              <a:gdLst>
                <a:gd name="T0" fmla="*/ 31 w 33"/>
                <a:gd name="T1" fmla="*/ 13 h 33"/>
                <a:gd name="T2" fmla="*/ 30 w 33"/>
                <a:gd name="T3" fmla="*/ 9 h 33"/>
                <a:gd name="T4" fmla="*/ 28 w 33"/>
                <a:gd name="T5" fmla="*/ 5 h 33"/>
                <a:gd name="T6" fmla="*/ 26 w 33"/>
                <a:gd name="T7" fmla="*/ 3 h 33"/>
                <a:gd name="T8" fmla="*/ 23 w 33"/>
                <a:gd name="T9" fmla="*/ 1 h 33"/>
                <a:gd name="T10" fmla="*/ 19 w 33"/>
                <a:gd name="T11" fmla="*/ 0 h 33"/>
                <a:gd name="T12" fmla="*/ 15 w 33"/>
                <a:gd name="T13" fmla="*/ 0 h 33"/>
                <a:gd name="T14" fmla="*/ 11 w 33"/>
                <a:gd name="T15" fmla="*/ 0 h 33"/>
                <a:gd name="T16" fmla="*/ 7 w 33"/>
                <a:gd name="T17" fmla="*/ 2 h 33"/>
                <a:gd name="T18" fmla="*/ 4 w 33"/>
                <a:gd name="T19" fmla="*/ 4 h 33"/>
                <a:gd name="T20" fmla="*/ 2 w 33"/>
                <a:gd name="T21" fmla="*/ 7 h 33"/>
                <a:gd name="T22" fmla="*/ 0 w 33"/>
                <a:gd name="T23" fmla="*/ 11 h 33"/>
                <a:gd name="T24" fmla="*/ 0 w 33"/>
                <a:gd name="T25" fmla="*/ 15 h 33"/>
                <a:gd name="T26" fmla="*/ 0 w 33"/>
                <a:gd name="T27" fmla="*/ 19 h 33"/>
                <a:gd name="T28" fmla="*/ 1 w 33"/>
                <a:gd name="T29" fmla="*/ 23 h 33"/>
                <a:gd name="T30" fmla="*/ 4 w 33"/>
                <a:gd name="T31" fmla="*/ 26 h 33"/>
                <a:gd name="T32" fmla="*/ 6 w 33"/>
                <a:gd name="T33" fmla="*/ 28 h 33"/>
                <a:gd name="T34" fmla="*/ 10 w 33"/>
                <a:gd name="T35" fmla="*/ 31 h 33"/>
                <a:gd name="T36" fmla="*/ 14 w 33"/>
                <a:gd name="T37" fmla="*/ 32 h 33"/>
                <a:gd name="T38" fmla="*/ 18 w 33"/>
                <a:gd name="T39" fmla="*/ 31 h 33"/>
                <a:gd name="T40" fmla="*/ 22 w 33"/>
                <a:gd name="T41" fmla="*/ 30 h 33"/>
                <a:gd name="T42" fmla="*/ 26 w 33"/>
                <a:gd name="T43" fmla="*/ 28 h 33"/>
                <a:gd name="T44" fmla="*/ 28 w 33"/>
                <a:gd name="T45" fmla="*/ 26 h 33"/>
                <a:gd name="T46" fmla="*/ 30 w 33"/>
                <a:gd name="T47" fmla="*/ 22 h 33"/>
                <a:gd name="T48" fmla="*/ 31 w 33"/>
                <a:gd name="T49" fmla="*/ 18 h 33"/>
                <a:gd name="T50" fmla="*/ 28 w 33"/>
                <a:gd name="T51" fmla="*/ 15 h 33"/>
                <a:gd name="T52" fmla="*/ 27 w 33"/>
                <a:gd name="T53" fmla="*/ 11 h 33"/>
                <a:gd name="T54" fmla="*/ 26 w 33"/>
                <a:gd name="T55" fmla="*/ 8 h 33"/>
                <a:gd name="T56" fmla="*/ 24 w 33"/>
                <a:gd name="T57" fmla="*/ 6 h 33"/>
                <a:gd name="T58" fmla="*/ 21 w 33"/>
                <a:gd name="T59" fmla="*/ 5 h 33"/>
                <a:gd name="T60" fmla="*/ 19 w 33"/>
                <a:gd name="T61" fmla="*/ 3 h 33"/>
                <a:gd name="T62" fmla="*/ 15 w 33"/>
                <a:gd name="T63" fmla="*/ 3 h 33"/>
                <a:gd name="T64" fmla="*/ 12 w 33"/>
                <a:gd name="T65" fmla="*/ 4 h 33"/>
                <a:gd name="T66" fmla="*/ 9 w 33"/>
                <a:gd name="T67" fmla="*/ 5 h 33"/>
                <a:gd name="T68" fmla="*/ 6 w 33"/>
                <a:gd name="T69" fmla="*/ 7 h 33"/>
                <a:gd name="T70" fmla="*/ 5 w 33"/>
                <a:gd name="T71" fmla="*/ 10 h 33"/>
                <a:gd name="T72" fmla="*/ 3 w 33"/>
                <a:gd name="T73" fmla="*/ 13 h 33"/>
                <a:gd name="T74" fmla="*/ 3 w 33"/>
                <a:gd name="T75" fmla="*/ 17 h 33"/>
                <a:gd name="T76" fmla="*/ 4 w 33"/>
                <a:gd name="T77" fmla="*/ 20 h 33"/>
                <a:gd name="T78" fmla="*/ 5 w 33"/>
                <a:gd name="T79" fmla="*/ 23 h 33"/>
                <a:gd name="T80" fmla="*/ 8 w 33"/>
                <a:gd name="T81" fmla="*/ 25 h 33"/>
                <a:gd name="T82" fmla="*/ 10 w 33"/>
                <a:gd name="T83" fmla="*/ 27 h 33"/>
                <a:gd name="T84" fmla="*/ 13 w 33"/>
                <a:gd name="T85" fmla="*/ 28 h 33"/>
                <a:gd name="T86" fmla="*/ 17 w 33"/>
                <a:gd name="T87" fmla="*/ 28 h 33"/>
                <a:gd name="T88" fmla="*/ 20 w 33"/>
                <a:gd name="T89" fmla="*/ 27 h 33"/>
                <a:gd name="T90" fmla="*/ 23 w 33"/>
                <a:gd name="T91" fmla="*/ 26 h 33"/>
                <a:gd name="T92" fmla="*/ 26 w 33"/>
                <a:gd name="T93" fmla="*/ 23 h 33"/>
                <a:gd name="T94" fmla="*/ 27 w 33"/>
                <a:gd name="T95" fmla="*/ 20 h 33"/>
                <a:gd name="T96" fmla="*/ 28 w 33"/>
                <a:gd name="T97" fmla="*/ 17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"/>
                <a:gd name="T148" fmla="*/ 0 h 33"/>
                <a:gd name="T149" fmla="*/ 33 w 33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" h="33">
                  <a:moveTo>
                    <a:pt x="32" y="16"/>
                  </a:moveTo>
                  <a:lnTo>
                    <a:pt x="32" y="15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32" y="16"/>
                  </a:lnTo>
                </a:path>
              </a:pathLst>
            </a:custGeom>
            <a:solidFill>
              <a:srgbClr val="FFABA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33" name="Freeform 422"/>
            <p:cNvSpPr>
              <a:spLocks/>
            </p:cNvSpPr>
            <p:nvPr/>
          </p:nvSpPr>
          <p:spPr bwMode="auto">
            <a:xfrm>
              <a:off x="4256" y="1317"/>
              <a:ext cx="30" cy="29"/>
            </a:xfrm>
            <a:custGeom>
              <a:avLst/>
              <a:gdLst>
                <a:gd name="T0" fmla="*/ 29 w 30"/>
                <a:gd name="T1" fmla="*/ 12 h 29"/>
                <a:gd name="T2" fmla="*/ 28 w 30"/>
                <a:gd name="T3" fmla="*/ 9 h 29"/>
                <a:gd name="T4" fmla="*/ 26 w 30"/>
                <a:gd name="T5" fmla="*/ 6 h 29"/>
                <a:gd name="T6" fmla="*/ 25 w 30"/>
                <a:gd name="T7" fmla="*/ 4 h 29"/>
                <a:gd name="T8" fmla="*/ 23 w 30"/>
                <a:gd name="T9" fmla="*/ 3 h 29"/>
                <a:gd name="T10" fmla="*/ 21 w 30"/>
                <a:gd name="T11" fmla="*/ 2 h 29"/>
                <a:gd name="T12" fmla="*/ 19 w 30"/>
                <a:gd name="T13" fmla="*/ 0 h 29"/>
                <a:gd name="T14" fmla="*/ 16 w 30"/>
                <a:gd name="T15" fmla="*/ 0 h 29"/>
                <a:gd name="T16" fmla="*/ 13 w 30"/>
                <a:gd name="T17" fmla="*/ 0 h 29"/>
                <a:gd name="T18" fmla="*/ 10 w 30"/>
                <a:gd name="T19" fmla="*/ 0 h 29"/>
                <a:gd name="T20" fmla="*/ 7 w 30"/>
                <a:gd name="T21" fmla="*/ 1 h 29"/>
                <a:gd name="T22" fmla="*/ 5 w 30"/>
                <a:gd name="T23" fmla="*/ 2 h 29"/>
                <a:gd name="T24" fmla="*/ 4 w 30"/>
                <a:gd name="T25" fmla="*/ 4 h 29"/>
                <a:gd name="T26" fmla="*/ 2 w 30"/>
                <a:gd name="T27" fmla="*/ 5 h 29"/>
                <a:gd name="T28" fmla="*/ 1 w 30"/>
                <a:gd name="T29" fmla="*/ 8 h 29"/>
                <a:gd name="T30" fmla="*/ 0 w 30"/>
                <a:gd name="T31" fmla="*/ 11 h 29"/>
                <a:gd name="T32" fmla="*/ 0 w 30"/>
                <a:gd name="T33" fmla="*/ 14 h 29"/>
                <a:gd name="T34" fmla="*/ 0 w 30"/>
                <a:gd name="T35" fmla="*/ 17 h 29"/>
                <a:gd name="T36" fmla="*/ 1 w 30"/>
                <a:gd name="T37" fmla="*/ 20 h 29"/>
                <a:gd name="T38" fmla="*/ 3 w 30"/>
                <a:gd name="T39" fmla="*/ 22 h 29"/>
                <a:gd name="T40" fmla="*/ 4 w 30"/>
                <a:gd name="T41" fmla="*/ 24 h 29"/>
                <a:gd name="T42" fmla="*/ 6 w 30"/>
                <a:gd name="T43" fmla="*/ 25 h 29"/>
                <a:gd name="T44" fmla="*/ 8 w 30"/>
                <a:gd name="T45" fmla="*/ 26 h 29"/>
                <a:gd name="T46" fmla="*/ 11 w 30"/>
                <a:gd name="T47" fmla="*/ 27 h 29"/>
                <a:gd name="T48" fmla="*/ 14 w 30"/>
                <a:gd name="T49" fmla="*/ 28 h 29"/>
                <a:gd name="T50" fmla="*/ 16 w 30"/>
                <a:gd name="T51" fmla="*/ 27 h 29"/>
                <a:gd name="T52" fmla="*/ 19 w 30"/>
                <a:gd name="T53" fmla="*/ 27 h 29"/>
                <a:gd name="T54" fmla="*/ 21 w 30"/>
                <a:gd name="T55" fmla="*/ 25 h 29"/>
                <a:gd name="T56" fmla="*/ 23 w 30"/>
                <a:gd name="T57" fmla="*/ 24 h 29"/>
                <a:gd name="T58" fmla="*/ 25 w 30"/>
                <a:gd name="T59" fmla="*/ 23 h 29"/>
                <a:gd name="T60" fmla="*/ 26 w 30"/>
                <a:gd name="T61" fmla="*/ 21 h 29"/>
                <a:gd name="T62" fmla="*/ 28 w 30"/>
                <a:gd name="T63" fmla="*/ 18 h 29"/>
                <a:gd name="T64" fmla="*/ 29 w 30"/>
                <a:gd name="T65" fmla="*/ 15 h 29"/>
                <a:gd name="T66" fmla="*/ 25 w 30"/>
                <a:gd name="T67" fmla="*/ 13 h 29"/>
                <a:gd name="T68" fmla="*/ 24 w 30"/>
                <a:gd name="T69" fmla="*/ 10 h 29"/>
                <a:gd name="T70" fmla="*/ 23 w 30"/>
                <a:gd name="T71" fmla="*/ 8 h 29"/>
                <a:gd name="T72" fmla="*/ 22 w 30"/>
                <a:gd name="T73" fmla="*/ 6 h 29"/>
                <a:gd name="T74" fmla="*/ 20 w 30"/>
                <a:gd name="T75" fmla="*/ 5 h 29"/>
                <a:gd name="T76" fmla="*/ 18 w 30"/>
                <a:gd name="T77" fmla="*/ 4 h 29"/>
                <a:gd name="T78" fmla="*/ 15 w 30"/>
                <a:gd name="T79" fmla="*/ 3 h 29"/>
                <a:gd name="T80" fmla="*/ 12 w 30"/>
                <a:gd name="T81" fmla="*/ 3 h 29"/>
                <a:gd name="T82" fmla="*/ 9 w 30"/>
                <a:gd name="T83" fmla="*/ 4 h 29"/>
                <a:gd name="T84" fmla="*/ 7 w 30"/>
                <a:gd name="T85" fmla="*/ 5 h 29"/>
                <a:gd name="T86" fmla="*/ 6 w 30"/>
                <a:gd name="T87" fmla="*/ 7 h 29"/>
                <a:gd name="T88" fmla="*/ 4 w 30"/>
                <a:gd name="T89" fmla="*/ 8 h 29"/>
                <a:gd name="T90" fmla="*/ 3 w 30"/>
                <a:gd name="T91" fmla="*/ 11 h 29"/>
                <a:gd name="T92" fmla="*/ 3 w 30"/>
                <a:gd name="T93" fmla="*/ 14 h 29"/>
                <a:gd name="T94" fmla="*/ 4 w 30"/>
                <a:gd name="T95" fmla="*/ 17 h 29"/>
                <a:gd name="T96" fmla="*/ 5 w 30"/>
                <a:gd name="T97" fmla="*/ 19 h 29"/>
                <a:gd name="T98" fmla="*/ 6 w 30"/>
                <a:gd name="T99" fmla="*/ 21 h 29"/>
                <a:gd name="T100" fmla="*/ 8 w 30"/>
                <a:gd name="T101" fmla="*/ 22 h 29"/>
                <a:gd name="T102" fmla="*/ 10 w 30"/>
                <a:gd name="T103" fmla="*/ 23 h 29"/>
                <a:gd name="T104" fmla="*/ 12 w 30"/>
                <a:gd name="T105" fmla="*/ 24 h 29"/>
                <a:gd name="T106" fmla="*/ 15 w 30"/>
                <a:gd name="T107" fmla="*/ 24 h 29"/>
                <a:gd name="T108" fmla="*/ 17 w 30"/>
                <a:gd name="T109" fmla="*/ 23 h 29"/>
                <a:gd name="T110" fmla="*/ 20 w 30"/>
                <a:gd name="T111" fmla="*/ 23 h 29"/>
                <a:gd name="T112" fmla="*/ 21 w 30"/>
                <a:gd name="T113" fmla="*/ 21 h 29"/>
                <a:gd name="T114" fmla="*/ 23 w 30"/>
                <a:gd name="T115" fmla="*/ 20 h 29"/>
                <a:gd name="T116" fmla="*/ 24 w 30"/>
                <a:gd name="T117" fmla="*/ 18 h 29"/>
                <a:gd name="T118" fmla="*/ 25 w 30"/>
                <a:gd name="T119" fmla="*/ 15 h 29"/>
                <a:gd name="T120" fmla="*/ 29 w 30"/>
                <a:gd name="T121" fmla="*/ 13 h 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"/>
                <a:gd name="T184" fmla="*/ 0 h 29"/>
                <a:gd name="T185" fmla="*/ 30 w 30"/>
                <a:gd name="T186" fmla="*/ 29 h 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" h="29">
                  <a:moveTo>
                    <a:pt x="29" y="13"/>
                  </a:moveTo>
                  <a:lnTo>
                    <a:pt x="29" y="13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9" y="13"/>
                  </a:lnTo>
                </a:path>
              </a:pathLst>
            </a:custGeom>
            <a:solidFill>
              <a:srgbClr val="FFB2B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34" name="Freeform 423"/>
            <p:cNvSpPr>
              <a:spLocks/>
            </p:cNvSpPr>
            <p:nvPr/>
          </p:nvSpPr>
          <p:spPr bwMode="auto">
            <a:xfrm>
              <a:off x="4259" y="1319"/>
              <a:ext cx="25" cy="25"/>
            </a:xfrm>
            <a:custGeom>
              <a:avLst/>
              <a:gdLst>
                <a:gd name="T0" fmla="*/ 23 w 25"/>
                <a:gd name="T1" fmla="*/ 10 h 25"/>
                <a:gd name="T2" fmla="*/ 23 w 25"/>
                <a:gd name="T3" fmla="*/ 7 h 25"/>
                <a:gd name="T4" fmla="*/ 22 w 25"/>
                <a:gd name="T5" fmla="*/ 5 h 25"/>
                <a:gd name="T6" fmla="*/ 20 w 25"/>
                <a:gd name="T7" fmla="*/ 3 h 25"/>
                <a:gd name="T8" fmla="*/ 18 w 25"/>
                <a:gd name="T9" fmla="*/ 1 h 25"/>
                <a:gd name="T10" fmla="*/ 15 w 25"/>
                <a:gd name="T11" fmla="*/ 0 h 25"/>
                <a:gd name="T12" fmla="*/ 12 w 25"/>
                <a:gd name="T13" fmla="*/ 0 h 25"/>
                <a:gd name="T14" fmla="*/ 9 w 25"/>
                <a:gd name="T15" fmla="*/ 0 h 25"/>
                <a:gd name="T16" fmla="*/ 6 w 25"/>
                <a:gd name="T17" fmla="*/ 1 h 25"/>
                <a:gd name="T18" fmla="*/ 4 w 25"/>
                <a:gd name="T19" fmla="*/ 2 h 25"/>
                <a:gd name="T20" fmla="*/ 1 w 25"/>
                <a:gd name="T21" fmla="*/ 5 h 25"/>
                <a:gd name="T22" fmla="*/ 0 w 25"/>
                <a:gd name="T23" fmla="*/ 8 h 25"/>
                <a:gd name="T24" fmla="*/ 0 w 25"/>
                <a:gd name="T25" fmla="*/ 11 h 25"/>
                <a:gd name="T26" fmla="*/ 0 w 25"/>
                <a:gd name="T27" fmla="*/ 14 h 25"/>
                <a:gd name="T28" fmla="*/ 1 w 25"/>
                <a:gd name="T29" fmla="*/ 17 h 25"/>
                <a:gd name="T30" fmla="*/ 3 w 25"/>
                <a:gd name="T31" fmla="*/ 20 h 25"/>
                <a:gd name="T32" fmla="*/ 5 w 25"/>
                <a:gd name="T33" fmla="*/ 22 h 25"/>
                <a:gd name="T34" fmla="*/ 8 w 25"/>
                <a:gd name="T35" fmla="*/ 23 h 25"/>
                <a:gd name="T36" fmla="*/ 11 w 25"/>
                <a:gd name="T37" fmla="*/ 24 h 25"/>
                <a:gd name="T38" fmla="*/ 14 w 25"/>
                <a:gd name="T39" fmla="*/ 23 h 25"/>
                <a:gd name="T40" fmla="*/ 17 w 25"/>
                <a:gd name="T41" fmla="*/ 22 h 25"/>
                <a:gd name="T42" fmla="*/ 19 w 25"/>
                <a:gd name="T43" fmla="*/ 21 h 25"/>
                <a:gd name="T44" fmla="*/ 21 w 25"/>
                <a:gd name="T45" fmla="*/ 18 h 25"/>
                <a:gd name="T46" fmla="*/ 22 w 25"/>
                <a:gd name="T47" fmla="*/ 16 h 25"/>
                <a:gd name="T48" fmla="*/ 23 w 25"/>
                <a:gd name="T49" fmla="*/ 14 h 25"/>
                <a:gd name="T50" fmla="*/ 24 w 25"/>
                <a:gd name="T51" fmla="*/ 11 h 25"/>
                <a:gd name="T52" fmla="*/ 20 w 25"/>
                <a:gd name="T53" fmla="*/ 9 h 25"/>
                <a:gd name="T54" fmla="*/ 18 w 25"/>
                <a:gd name="T55" fmla="*/ 6 h 25"/>
                <a:gd name="T56" fmla="*/ 15 w 25"/>
                <a:gd name="T57" fmla="*/ 4 h 25"/>
                <a:gd name="T58" fmla="*/ 12 w 25"/>
                <a:gd name="T59" fmla="*/ 3 h 25"/>
                <a:gd name="T60" fmla="*/ 9 w 25"/>
                <a:gd name="T61" fmla="*/ 3 h 25"/>
                <a:gd name="T62" fmla="*/ 6 w 25"/>
                <a:gd name="T63" fmla="*/ 5 h 25"/>
                <a:gd name="T64" fmla="*/ 4 w 25"/>
                <a:gd name="T65" fmla="*/ 7 h 25"/>
                <a:gd name="T66" fmla="*/ 3 w 25"/>
                <a:gd name="T67" fmla="*/ 10 h 25"/>
                <a:gd name="T68" fmla="*/ 3 w 25"/>
                <a:gd name="T69" fmla="*/ 13 h 25"/>
                <a:gd name="T70" fmla="*/ 4 w 25"/>
                <a:gd name="T71" fmla="*/ 16 h 25"/>
                <a:gd name="T72" fmla="*/ 6 w 25"/>
                <a:gd name="T73" fmla="*/ 18 h 25"/>
                <a:gd name="T74" fmla="*/ 9 w 25"/>
                <a:gd name="T75" fmla="*/ 20 h 25"/>
                <a:gd name="T76" fmla="*/ 12 w 25"/>
                <a:gd name="T77" fmla="*/ 20 h 25"/>
                <a:gd name="T78" fmla="*/ 15 w 25"/>
                <a:gd name="T79" fmla="*/ 19 h 25"/>
                <a:gd name="T80" fmla="*/ 18 w 25"/>
                <a:gd name="T81" fmla="*/ 17 h 25"/>
                <a:gd name="T82" fmla="*/ 20 w 25"/>
                <a:gd name="T83" fmla="*/ 14 h 25"/>
                <a:gd name="T84" fmla="*/ 20 w 25"/>
                <a:gd name="T85" fmla="*/ 11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5"/>
                <a:gd name="T131" fmla="*/ 25 w 25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5">
                  <a:moveTo>
                    <a:pt x="24" y="11"/>
                  </a:moveTo>
                  <a:lnTo>
                    <a:pt x="24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4" y="11"/>
                  </a:lnTo>
                </a:path>
              </a:pathLst>
            </a:custGeom>
            <a:solidFill>
              <a:srgbClr val="FFBDB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35" name="Freeform 424"/>
            <p:cNvSpPr>
              <a:spLocks/>
            </p:cNvSpPr>
            <p:nvPr/>
          </p:nvSpPr>
          <p:spPr bwMode="auto">
            <a:xfrm>
              <a:off x="4261" y="1321"/>
              <a:ext cx="21" cy="21"/>
            </a:xfrm>
            <a:custGeom>
              <a:avLst/>
              <a:gdLst>
                <a:gd name="T0" fmla="*/ 20 w 21"/>
                <a:gd name="T1" fmla="*/ 9 h 21"/>
                <a:gd name="T2" fmla="*/ 19 w 21"/>
                <a:gd name="T3" fmla="*/ 8 h 21"/>
                <a:gd name="T4" fmla="*/ 19 w 21"/>
                <a:gd name="T5" fmla="*/ 6 h 21"/>
                <a:gd name="T6" fmla="*/ 18 w 21"/>
                <a:gd name="T7" fmla="*/ 5 h 21"/>
                <a:gd name="T8" fmla="*/ 17 w 21"/>
                <a:gd name="T9" fmla="*/ 3 h 21"/>
                <a:gd name="T10" fmla="*/ 16 w 21"/>
                <a:gd name="T11" fmla="*/ 2 h 21"/>
                <a:gd name="T12" fmla="*/ 14 w 21"/>
                <a:gd name="T13" fmla="*/ 1 h 21"/>
                <a:gd name="T14" fmla="*/ 12 w 21"/>
                <a:gd name="T15" fmla="*/ 0 h 21"/>
                <a:gd name="T16" fmla="*/ 10 w 21"/>
                <a:gd name="T17" fmla="*/ 0 h 21"/>
                <a:gd name="T18" fmla="*/ 8 w 21"/>
                <a:gd name="T19" fmla="*/ 0 h 21"/>
                <a:gd name="T20" fmla="*/ 6 w 21"/>
                <a:gd name="T21" fmla="*/ 0 h 21"/>
                <a:gd name="T22" fmla="*/ 4 w 21"/>
                <a:gd name="T23" fmla="*/ 1 h 21"/>
                <a:gd name="T24" fmla="*/ 2 w 21"/>
                <a:gd name="T25" fmla="*/ 2 h 21"/>
                <a:gd name="T26" fmla="*/ 2 w 21"/>
                <a:gd name="T27" fmla="*/ 4 h 21"/>
                <a:gd name="T28" fmla="*/ 1 w 21"/>
                <a:gd name="T29" fmla="*/ 5 h 21"/>
                <a:gd name="T30" fmla="*/ 0 w 21"/>
                <a:gd name="T31" fmla="*/ 7 h 21"/>
                <a:gd name="T32" fmla="*/ 0 w 21"/>
                <a:gd name="T33" fmla="*/ 9 h 21"/>
                <a:gd name="T34" fmla="*/ 0 w 21"/>
                <a:gd name="T35" fmla="*/ 11 h 21"/>
                <a:gd name="T36" fmla="*/ 0 w 21"/>
                <a:gd name="T37" fmla="*/ 13 h 21"/>
                <a:gd name="T38" fmla="*/ 1 w 21"/>
                <a:gd name="T39" fmla="*/ 15 h 21"/>
                <a:gd name="T40" fmla="*/ 2 w 21"/>
                <a:gd name="T41" fmla="*/ 17 h 21"/>
                <a:gd name="T42" fmla="*/ 3 w 21"/>
                <a:gd name="T43" fmla="*/ 18 h 21"/>
                <a:gd name="T44" fmla="*/ 5 w 21"/>
                <a:gd name="T45" fmla="*/ 18 h 21"/>
                <a:gd name="T46" fmla="*/ 6 w 21"/>
                <a:gd name="T47" fmla="*/ 19 h 21"/>
                <a:gd name="T48" fmla="*/ 8 w 21"/>
                <a:gd name="T49" fmla="*/ 20 h 21"/>
                <a:gd name="T50" fmla="*/ 10 w 21"/>
                <a:gd name="T51" fmla="*/ 20 h 21"/>
                <a:gd name="T52" fmla="*/ 12 w 21"/>
                <a:gd name="T53" fmla="*/ 19 h 21"/>
                <a:gd name="T54" fmla="*/ 14 w 21"/>
                <a:gd name="T55" fmla="*/ 19 h 21"/>
                <a:gd name="T56" fmla="*/ 15 w 21"/>
                <a:gd name="T57" fmla="*/ 18 h 21"/>
                <a:gd name="T58" fmla="*/ 16 w 21"/>
                <a:gd name="T59" fmla="*/ 17 h 21"/>
                <a:gd name="T60" fmla="*/ 17 w 21"/>
                <a:gd name="T61" fmla="*/ 16 h 21"/>
                <a:gd name="T62" fmla="*/ 18 w 21"/>
                <a:gd name="T63" fmla="*/ 15 h 21"/>
                <a:gd name="T64" fmla="*/ 19 w 21"/>
                <a:gd name="T65" fmla="*/ 14 h 21"/>
                <a:gd name="T66" fmla="*/ 19 w 21"/>
                <a:gd name="T67" fmla="*/ 12 h 21"/>
                <a:gd name="T68" fmla="*/ 20 w 21"/>
                <a:gd name="T69" fmla="*/ 10 h 21"/>
                <a:gd name="T70" fmla="*/ 16 w 21"/>
                <a:gd name="T71" fmla="*/ 9 h 21"/>
                <a:gd name="T72" fmla="*/ 16 w 21"/>
                <a:gd name="T73" fmla="*/ 7 h 21"/>
                <a:gd name="T74" fmla="*/ 15 w 21"/>
                <a:gd name="T75" fmla="*/ 5 h 21"/>
                <a:gd name="T76" fmla="*/ 14 w 21"/>
                <a:gd name="T77" fmla="*/ 4 h 21"/>
                <a:gd name="T78" fmla="*/ 12 w 21"/>
                <a:gd name="T79" fmla="*/ 3 h 21"/>
                <a:gd name="T80" fmla="*/ 10 w 21"/>
                <a:gd name="T81" fmla="*/ 3 h 21"/>
                <a:gd name="T82" fmla="*/ 8 w 21"/>
                <a:gd name="T83" fmla="*/ 3 h 21"/>
                <a:gd name="T84" fmla="*/ 6 w 21"/>
                <a:gd name="T85" fmla="*/ 4 h 21"/>
                <a:gd name="T86" fmla="*/ 5 w 21"/>
                <a:gd name="T87" fmla="*/ 5 h 21"/>
                <a:gd name="T88" fmla="*/ 4 w 21"/>
                <a:gd name="T89" fmla="*/ 6 h 21"/>
                <a:gd name="T90" fmla="*/ 3 w 21"/>
                <a:gd name="T91" fmla="*/ 8 h 21"/>
                <a:gd name="T92" fmla="*/ 3 w 21"/>
                <a:gd name="T93" fmla="*/ 10 h 21"/>
                <a:gd name="T94" fmla="*/ 3 w 21"/>
                <a:gd name="T95" fmla="*/ 12 h 21"/>
                <a:gd name="T96" fmla="*/ 4 w 21"/>
                <a:gd name="T97" fmla="*/ 14 h 21"/>
                <a:gd name="T98" fmla="*/ 5 w 21"/>
                <a:gd name="T99" fmla="*/ 15 h 21"/>
                <a:gd name="T100" fmla="*/ 7 w 21"/>
                <a:gd name="T101" fmla="*/ 16 h 21"/>
                <a:gd name="T102" fmla="*/ 9 w 21"/>
                <a:gd name="T103" fmla="*/ 16 h 21"/>
                <a:gd name="T104" fmla="*/ 11 w 21"/>
                <a:gd name="T105" fmla="*/ 16 h 21"/>
                <a:gd name="T106" fmla="*/ 13 w 21"/>
                <a:gd name="T107" fmla="*/ 15 h 21"/>
                <a:gd name="T108" fmla="*/ 14 w 21"/>
                <a:gd name="T109" fmla="*/ 14 h 21"/>
                <a:gd name="T110" fmla="*/ 15 w 21"/>
                <a:gd name="T111" fmla="*/ 13 h 21"/>
                <a:gd name="T112" fmla="*/ 16 w 21"/>
                <a:gd name="T113" fmla="*/ 11 h 21"/>
                <a:gd name="T114" fmla="*/ 20 w 21"/>
                <a:gd name="T115" fmla="*/ 10 h 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"/>
                <a:gd name="T175" fmla="*/ 0 h 21"/>
                <a:gd name="T176" fmla="*/ 21 w 21"/>
                <a:gd name="T177" fmla="*/ 21 h 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" h="21">
                  <a:moveTo>
                    <a:pt x="20" y="10"/>
                  </a:move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20" y="10"/>
                  </a:lnTo>
                </a:path>
              </a:pathLst>
            </a:custGeom>
            <a:solidFill>
              <a:srgbClr val="FFC7C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36" name="Freeform 425"/>
            <p:cNvSpPr>
              <a:spLocks/>
            </p:cNvSpPr>
            <p:nvPr/>
          </p:nvSpPr>
          <p:spPr bwMode="auto">
            <a:xfrm>
              <a:off x="4262" y="1323"/>
              <a:ext cx="18" cy="18"/>
            </a:xfrm>
            <a:custGeom>
              <a:avLst/>
              <a:gdLst>
                <a:gd name="T0" fmla="*/ 17 w 18"/>
                <a:gd name="T1" fmla="*/ 7 h 18"/>
                <a:gd name="T2" fmla="*/ 16 w 18"/>
                <a:gd name="T3" fmla="*/ 6 h 18"/>
                <a:gd name="T4" fmla="*/ 16 w 18"/>
                <a:gd name="T5" fmla="*/ 4 h 18"/>
                <a:gd name="T6" fmla="*/ 15 w 18"/>
                <a:gd name="T7" fmla="*/ 3 h 18"/>
                <a:gd name="T8" fmla="*/ 13 w 18"/>
                <a:gd name="T9" fmla="*/ 1 h 18"/>
                <a:gd name="T10" fmla="*/ 12 w 18"/>
                <a:gd name="T11" fmla="*/ 0 h 18"/>
                <a:gd name="T12" fmla="*/ 10 w 18"/>
                <a:gd name="T13" fmla="*/ 0 h 18"/>
                <a:gd name="T14" fmla="*/ 8 w 18"/>
                <a:gd name="T15" fmla="*/ 0 h 18"/>
                <a:gd name="T16" fmla="*/ 6 w 18"/>
                <a:gd name="T17" fmla="*/ 0 h 18"/>
                <a:gd name="T18" fmla="*/ 4 w 18"/>
                <a:gd name="T19" fmla="*/ 0 h 18"/>
                <a:gd name="T20" fmla="*/ 3 w 18"/>
                <a:gd name="T21" fmla="*/ 1 h 18"/>
                <a:gd name="T22" fmla="*/ 1 w 18"/>
                <a:gd name="T23" fmla="*/ 3 h 18"/>
                <a:gd name="T24" fmla="*/ 0 w 18"/>
                <a:gd name="T25" fmla="*/ 4 h 18"/>
                <a:gd name="T26" fmla="*/ 0 w 18"/>
                <a:gd name="T27" fmla="*/ 6 h 18"/>
                <a:gd name="T28" fmla="*/ 0 w 18"/>
                <a:gd name="T29" fmla="*/ 8 h 18"/>
                <a:gd name="T30" fmla="*/ 0 w 18"/>
                <a:gd name="T31" fmla="*/ 10 h 18"/>
                <a:gd name="T32" fmla="*/ 0 w 18"/>
                <a:gd name="T33" fmla="*/ 12 h 18"/>
                <a:gd name="T34" fmla="*/ 1 w 18"/>
                <a:gd name="T35" fmla="*/ 13 h 18"/>
                <a:gd name="T36" fmla="*/ 3 w 18"/>
                <a:gd name="T37" fmla="*/ 15 h 18"/>
                <a:gd name="T38" fmla="*/ 4 w 18"/>
                <a:gd name="T39" fmla="*/ 16 h 18"/>
                <a:gd name="T40" fmla="*/ 6 w 18"/>
                <a:gd name="T41" fmla="*/ 16 h 18"/>
                <a:gd name="T42" fmla="*/ 7 w 18"/>
                <a:gd name="T43" fmla="*/ 17 h 18"/>
                <a:gd name="T44" fmla="*/ 9 w 18"/>
                <a:gd name="T45" fmla="*/ 17 h 18"/>
                <a:gd name="T46" fmla="*/ 10 w 18"/>
                <a:gd name="T47" fmla="*/ 16 h 18"/>
                <a:gd name="T48" fmla="*/ 12 w 18"/>
                <a:gd name="T49" fmla="*/ 16 h 18"/>
                <a:gd name="T50" fmla="*/ 13 w 18"/>
                <a:gd name="T51" fmla="*/ 15 h 18"/>
                <a:gd name="T52" fmla="*/ 15 w 18"/>
                <a:gd name="T53" fmla="*/ 13 h 18"/>
                <a:gd name="T54" fmla="*/ 16 w 18"/>
                <a:gd name="T55" fmla="*/ 12 h 18"/>
                <a:gd name="T56" fmla="*/ 16 w 18"/>
                <a:gd name="T57" fmla="*/ 10 h 18"/>
                <a:gd name="T58" fmla="*/ 17 w 18"/>
                <a:gd name="T59" fmla="*/ 9 h 18"/>
                <a:gd name="T60" fmla="*/ 13 w 18"/>
                <a:gd name="T61" fmla="*/ 8 h 18"/>
                <a:gd name="T62" fmla="*/ 13 w 18"/>
                <a:gd name="T63" fmla="*/ 6 h 18"/>
                <a:gd name="T64" fmla="*/ 12 w 18"/>
                <a:gd name="T65" fmla="*/ 5 h 18"/>
                <a:gd name="T66" fmla="*/ 11 w 18"/>
                <a:gd name="T67" fmla="*/ 4 h 18"/>
                <a:gd name="T68" fmla="*/ 9 w 18"/>
                <a:gd name="T69" fmla="*/ 3 h 18"/>
                <a:gd name="T70" fmla="*/ 7 w 18"/>
                <a:gd name="T71" fmla="*/ 3 h 18"/>
                <a:gd name="T72" fmla="*/ 5 w 18"/>
                <a:gd name="T73" fmla="*/ 4 h 18"/>
                <a:gd name="T74" fmla="*/ 4 w 18"/>
                <a:gd name="T75" fmla="*/ 5 h 18"/>
                <a:gd name="T76" fmla="*/ 3 w 18"/>
                <a:gd name="T77" fmla="*/ 6 h 18"/>
                <a:gd name="T78" fmla="*/ 3 w 18"/>
                <a:gd name="T79" fmla="*/ 8 h 18"/>
                <a:gd name="T80" fmla="*/ 3 w 18"/>
                <a:gd name="T81" fmla="*/ 10 h 18"/>
                <a:gd name="T82" fmla="*/ 4 w 18"/>
                <a:gd name="T83" fmla="*/ 11 h 18"/>
                <a:gd name="T84" fmla="*/ 5 w 18"/>
                <a:gd name="T85" fmla="*/ 12 h 18"/>
                <a:gd name="T86" fmla="*/ 6 w 18"/>
                <a:gd name="T87" fmla="*/ 13 h 18"/>
                <a:gd name="T88" fmla="*/ 8 w 18"/>
                <a:gd name="T89" fmla="*/ 13 h 18"/>
                <a:gd name="T90" fmla="*/ 10 w 18"/>
                <a:gd name="T91" fmla="*/ 13 h 18"/>
                <a:gd name="T92" fmla="*/ 11 w 18"/>
                <a:gd name="T93" fmla="*/ 12 h 18"/>
                <a:gd name="T94" fmla="*/ 12 w 18"/>
                <a:gd name="T95" fmla="*/ 11 h 18"/>
                <a:gd name="T96" fmla="*/ 13 w 18"/>
                <a:gd name="T97" fmla="*/ 10 h 18"/>
                <a:gd name="T98" fmla="*/ 13 w 18"/>
                <a:gd name="T99" fmla="*/ 8 h 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"/>
                <a:gd name="T151" fmla="*/ 0 h 18"/>
                <a:gd name="T152" fmla="*/ 18 w 18"/>
                <a:gd name="T153" fmla="*/ 18 h 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" h="18">
                  <a:moveTo>
                    <a:pt x="17" y="8"/>
                  </a:moveTo>
                  <a:lnTo>
                    <a:pt x="17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7" y="8"/>
                  </a:lnTo>
                </a:path>
              </a:pathLst>
            </a:custGeom>
            <a:solidFill>
              <a:srgbClr val="FFCFD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37" name="Freeform 426"/>
            <p:cNvSpPr>
              <a:spLocks/>
            </p:cNvSpPr>
            <p:nvPr/>
          </p:nvSpPr>
          <p:spPr bwMode="auto">
            <a:xfrm>
              <a:off x="4263" y="1324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2 h 17"/>
                <a:gd name="T10" fmla="*/ 12 w 17"/>
                <a:gd name="T11" fmla="*/ 1 h 17"/>
                <a:gd name="T12" fmla="*/ 10 w 17"/>
                <a:gd name="T13" fmla="*/ 0 h 17"/>
                <a:gd name="T14" fmla="*/ 8 w 17"/>
                <a:gd name="T15" fmla="*/ 0 h 17"/>
                <a:gd name="T16" fmla="*/ 6 w 17"/>
                <a:gd name="T17" fmla="*/ 0 h 17"/>
                <a:gd name="T18" fmla="*/ 4 w 17"/>
                <a:gd name="T19" fmla="*/ 0 h 17"/>
                <a:gd name="T20" fmla="*/ 2 w 17"/>
                <a:gd name="T21" fmla="*/ 1 h 17"/>
                <a:gd name="T22" fmla="*/ 1 w 17"/>
                <a:gd name="T23" fmla="*/ 2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1 w 17"/>
                <a:gd name="T33" fmla="*/ 12 h 17"/>
                <a:gd name="T34" fmla="*/ 2 w 17"/>
                <a:gd name="T35" fmla="*/ 13 h 17"/>
                <a:gd name="T36" fmla="*/ 3 w 17"/>
                <a:gd name="T37" fmla="*/ 14 h 17"/>
                <a:gd name="T38" fmla="*/ 4 w 17"/>
                <a:gd name="T39" fmla="*/ 15 h 17"/>
                <a:gd name="T40" fmla="*/ 6 w 17"/>
                <a:gd name="T41" fmla="*/ 15 h 17"/>
                <a:gd name="T42" fmla="*/ 8 w 17"/>
                <a:gd name="T43" fmla="*/ 16 h 17"/>
                <a:gd name="T44" fmla="*/ 10 w 17"/>
                <a:gd name="T45" fmla="*/ 15 h 17"/>
                <a:gd name="T46" fmla="*/ 11 w 17"/>
                <a:gd name="T47" fmla="*/ 14 h 17"/>
                <a:gd name="T48" fmla="*/ 13 w 17"/>
                <a:gd name="T49" fmla="*/ 14 h 17"/>
                <a:gd name="T50" fmla="*/ 14 w 17"/>
                <a:gd name="T51" fmla="*/ 13 h 17"/>
                <a:gd name="T52" fmla="*/ 14 w 17"/>
                <a:gd name="T53" fmla="*/ 11 h 17"/>
                <a:gd name="T54" fmla="*/ 15 w 17"/>
                <a:gd name="T55" fmla="*/ 10 h 17"/>
                <a:gd name="T56" fmla="*/ 15 w 17"/>
                <a:gd name="T57" fmla="*/ 8 h 17"/>
                <a:gd name="T58" fmla="*/ 16 w 17"/>
                <a:gd name="T59" fmla="*/ 7 h 17"/>
                <a:gd name="T60" fmla="*/ 11 w 17"/>
                <a:gd name="T61" fmla="*/ 6 h 17"/>
                <a:gd name="T62" fmla="*/ 10 w 17"/>
                <a:gd name="T63" fmla="*/ 5 h 17"/>
                <a:gd name="T64" fmla="*/ 9 w 17"/>
                <a:gd name="T65" fmla="*/ 4 h 17"/>
                <a:gd name="T66" fmla="*/ 7 w 17"/>
                <a:gd name="T67" fmla="*/ 4 h 17"/>
                <a:gd name="T68" fmla="*/ 5 w 17"/>
                <a:gd name="T69" fmla="*/ 4 h 17"/>
                <a:gd name="T70" fmla="*/ 4 w 17"/>
                <a:gd name="T71" fmla="*/ 5 h 17"/>
                <a:gd name="T72" fmla="*/ 4 w 17"/>
                <a:gd name="T73" fmla="*/ 7 h 17"/>
                <a:gd name="T74" fmla="*/ 3 w 17"/>
                <a:gd name="T75" fmla="*/ 8 h 17"/>
                <a:gd name="T76" fmla="*/ 4 w 17"/>
                <a:gd name="T77" fmla="*/ 9 h 17"/>
                <a:gd name="T78" fmla="*/ 5 w 17"/>
                <a:gd name="T79" fmla="*/ 10 h 17"/>
                <a:gd name="T80" fmla="*/ 6 w 17"/>
                <a:gd name="T81" fmla="*/ 11 h 17"/>
                <a:gd name="T82" fmla="*/ 8 w 17"/>
                <a:gd name="T83" fmla="*/ 11 h 17"/>
                <a:gd name="T84" fmla="*/ 10 w 17"/>
                <a:gd name="T85" fmla="*/ 11 h 17"/>
                <a:gd name="T86" fmla="*/ 11 w 17"/>
                <a:gd name="T87" fmla="*/ 10 h 17"/>
                <a:gd name="T88" fmla="*/ 11 w 17"/>
                <a:gd name="T89" fmla="*/ 8 h 17"/>
                <a:gd name="T90" fmla="*/ 16 w 17"/>
                <a:gd name="T91" fmla="*/ 7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17"/>
                <a:gd name="T140" fmla="*/ 17 w 17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6" y="7"/>
                  </a:lnTo>
                </a:path>
              </a:pathLst>
            </a:custGeom>
            <a:solidFill>
              <a:srgbClr val="FFD9D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38" name="Freeform 427"/>
            <p:cNvSpPr>
              <a:spLocks/>
            </p:cNvSpPr>
            <p:nvPr/>
          </p:nvSpPr>
          <p:spPr bwMode="auto">
            <a:xfrm>
              <a:off x="4266" y="1326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1 h 17"/>
                <a:gd name="T10" fmla="*/ 11 w 17"/>
                <a:gd name="T11" fmla="*/ 0 h 17"/>
                <a:gd name="T12" fmla="*/ 9 w 17"/>
                <a:gd name="T13" fmla="*/ 0 h 17"/>
                <a:gd name="T14" fmla="*/ 7 w 17"/>
                <a:gd name="T15" fmla="*/ 0 h 17"/>
                <a:gd name="T16" fmla="*/ 5 w 17"/>
                <a:gd name="T17" fmla="*/ 0 h 17"/>
                <a:gd name="T18" fmla="*/ 4 w 17"/>
                <a:gd name="T19" fmla="*/ 1 h 17"/>
                <a:gd name="T20" fmla="*/ 2 w 17"/>
                <a:gd name="T21" fmla="*/ 1 h 17"/>
                <a:gd name="T22" fmla="*/ 1 w 17"/>
                <a:gd name="T23" fmla="*/ 3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0 w 17"/>
                <a:gd name="T33" fmla="*/ 12 h 17"/>
                <a:gd name="T34" fmla="*/ 1 w 17"/>
                <a:gd name="T35" fmla="*/ 13 h 17"/>
                <a:gd name="T36" fmla="*/ 2 w 17"/>
                <a:gd name="T37" fmla="*/ 14 h 17"/>
                <a:gd name="T38" fmla="*/ 4 w 17"/>
                <a:gd name="T39" fmla="*/ 14 h 17"/>
                <a:gd name="T40" fmla="*/ 5 w 17"/>
                <a:gd name="T41" fmla="*/ 15 h 17"/>
                <a:gd name="T42" fmla="*/ 6 w 17"/>
                <a:gd name="T43" fmla="*/ 16 h 17"/>
                <a:gd name="T44" fmla="*/ 8 w 17"/>
                <a:gd name="T45" fmla="*/ 16 h 17"/>
                <a:gd name="T46" fmla="*/ 10 w 17"/>
                <a:gd name="T47" fmla="*/ 15 h 17"/>
                <a:gd name="T48" fmla="*/ 12 w 17"/>
                <a:gd name="T49" fmla="*/ 14 h 17"/>
                <a:gd name="T50" fmla="*/ 13 w 17"/>
                <a:gd name="T51" fmla="*/ 13 h 17"/>
                <a:gd name="T52" fmla="*/ 14 w 17"/>
                <a:gd name="T53" fmla="*/ 12 h 17"/>
                <a:gd name="T54" fmla="*/ 15 w 17"/>
                <a:gd name="T55" fmla="*/ 11 h 17"/>
                <a:gd name="T56" fmla="*/ 16 w 17"/>
                <a:gd name="T57" fmla="*/ 9 h 17"/>
                <a:gd name="T58" fmla="*/ 10 w 17"/>
                <a:gd name="T59" fmla="*/ 8 h 17"/>
                <a:gd name="T60" fmla="*/ 10 w 17"/>
                <a:gd name="T61" fmla="*/ 6 h 17"/>
                <a:gd name="T62" fmla="*/ 9 w 17"/>
                <a:gd name="T63" fmla="*/ 5 h 17"/>
                <a:gd name="T64" fmla="*/ 7 w 17"/>
                <a:gd name="T65" fmla="*/ 5 h 17"/>
                <a:gd name="T66" fmla="*/ 6 w 17"/>
                <a:gd name="T67" fmla="*/ 6 h 17"/>
                <a:gd name="T68" fmla="*/ 5 w 17"/>
                <a:gd name="T69" fmla="*/ 7 h 17"/>
                <a:gd name="T70" fmla="*/ 5 w 17"/>
                <a:gd name="T71" fmla="*/ 9 h 17"/>
                <a:gd name="T72" fmla="*/ 6 w 17"/>
                <a:gd name="T73" fmla="*/ 10 h 17"/>
                <a:gd name="T74" fmla="*/ 8 w 17"/>
                <a:gd name="T75" fmla="*/ 10 h 17"/>
                <a:gd name="T76" fmla="*/ 9 w 17"/>
                <a:gd name="T77" fmla="*/ 9 h 17"/>
                <a:gd name="T78" fmla="*/ 10 w 17"/>
                <a:gd name="T79" fmla="*/ 8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"/>
                <a:gd name="T121" fmla="*/ 0 h 17"/>
                <a:gd name="T122" fmla="*/ 17 w 17"/>
                <a:gd name="T123" fmla="*/ 17 h 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" h="17">
                  <a:moveTo>
                    <a:pt x="16" y="8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6" y="8"/>
                  </a:lnTo>
                </a:path>
              </a:pathLst>
            </a:custGeom>
            <a:solidFill>
              <a:srgbClr val="FFE3E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39" name="Freeform 428"/>
            <p:cNvSpPr>
              <a:spLocks/>
            </p:cNvSpPr>
            <p:nvPr/>
          </p:nvSpPr>
          <p:spPr bwMode="auto">
            <a:xfrm>
              <a:off x="4268" y="1327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7 h 17"/>
                <a:gd name="T4" fmla="*/ 16 w 17"/>
                <a:gd name="T5" fmla="*/ 6 h 17"/>
                <a:gd name="T6" fmla="*/ 15 w 17"/>
                <a:gd name="T7" fmla="*/ 6 h 17"/>
                <a:gd name="T8" fmla="*/ 15 w 17"/>
                <a:gd name="T9" fmla="*/ 5 h 17"/>
                <a:gd name="T10" fmla="*/ 15 w 17"/>
                <a:gd name="T11" fmla="*/ 4 h 17"/>
                <a:gd name="T12" fmla="*/ 14 w 17"/>
                <a:gd name="T13" fmla="*/ 4 h 17"/>
                <a:gd name="T14" fmla="*/ 14 w 17"/>
                <a:gd name="T15" fmla="*/ 3 h 17"/>
                <a:gd name="T16" fmla="*/ 14 w 17"/>
                <a:gd name="T17" fmla="*/ 2 h 17"/>
                <a:gd name="T18" fmla="*/ 13 w 17"/>
                <a:gd name="T19" fmla="*/ 2 h 17"/>
                <a:gd name="T20" fmla="*/ 13 w 17"/>
                <a:gd name="T21" fmla="*/ 1 h 17"/>
                <a:gd name="T22" fmla="*/ 12 w 17"/>
                <a:gd name="T23" fmla="*/ 1 h 17"/>
                <a:gd name="T24" fmla="*/ 11 w 17"/>
                <a:gd name="T25" fmla="*/ 0 h 17"/>
                <a:gd name="T26" fmla="*/ 10 w 17"/>
                <a:gd name="T27" fmla="*/ 0 h 17"/>
                <a:gd name="T28" fmla="*/ 9 w 17"/>
                <a:gd name="T29" fmla="*/ 0 h 17"/>
                <a:gd name="T30" fmla="*/ 8 w 17"/>
                <a:gd name="T31" fmla="*/ 0 h 17"/>
                <a:gd name="T32" fmla="*/ 7 w 17"/>
                <a:gd name="T33" fmla="*/ 0 h 17"/>
                <a:gd name="T34" fmla="*/ 6 w 17"/>
                <a:gd name="T35" fmla="*/ 0 h 17"/>
                <a:gd name="T36" fmla="*/ 5 w 17"/>
                <a:gd name="T37" fmla="*/ 0 h 17"/>
                <a:gd name="T38" fmla="*/ 4 w 17"/>
                <a:gd name="T39" fmla="*/ 0 h 17"/>
                <a:gd name="T40" fmla="*/ 3 w 17"/>
                <a:gd name="T41" fmla="*/ 1 h 17"/>
                <a:gd name="T42" fmla="*/ 2 w 17"/>
                <a:gd name="T43" fmla="*/ 2 h 17"/>
                <a:gd name="T44" fmla="*/ 1 w 17"/>
                <a:gd name="T45" fmla="*/ 3 h 17"/>
                <a:gd name="T46" fmla="*/ 1 w 17"/>
                <a:gd name="T47" fmla="*/ 4 h 17"/>
                <a:gd name="T48" fmla="*/ 0 w 17"/>
                <a:gd name="T49" fmla="*/ 4 h 17"/>
                <a:gd name="T50" fmla="*/ 0 w 17"/>
                <a:gd name="T51" fmla="*/ 5 h 17"/>
                <a:gd name="T52" fmla="*/ 0 w 17"/>
                <a:gd name="T53" fmla="*/ 6 h 17"/>
                <a:gd name="T54" fmla="*/ 0 w 17"/>
                <a:gd name="T55" fmla="*/ 7 h 17"/>
                <a:gd name="T56" fmla="*/ 0 w 17"/>
                <a:gd name="T57" fmla="*/ 8 h 17"/>
                <a:gd name="T58" fmla="*/ 0 w 17"/>
                <a:gd name="T59" fmla="*/ 9 h 17"/>
                <a:gd name="T60" fmla="*/ 0 w 17"/>
                <a:gd name="T61" fmla="*/ 10 h 17"/>
                <a:gd name="T62" fmla="*/ 0 w 17"/>
                <a:gd name="T63" fmla="*/ 11 h 17"/>
                <a:gd name="T64" fmla="*/ 1 w 17"/>
                <a:gd name="T65" fmla="*/ 11 h 17"/>
                <a:gd name="T66" fmla="*/ 1 w 17"/>
                <a:gd name="T67" fmla="*/ 12 h 17"/>
                <a:gd name="T68" fmla="*/ 2 w 17"/>
                <a:gd name="T69" fmla="*/ 13 h 17"/>
                <a:gd name="T70" fmla="*/ 3 w 17"/>
                <a:gd name="T71" fmla="*/ 14 h 17"/>
                <a:gd name="T72" fmla="*/ 4 w 17"/>
                <a:gd name="T73" fmla="*/ 14 h 17"/>
                <a:gd name="T74" fmla="*/ 4 w 17"/>
                <a:gd name="T75" fmla="*/ 15 h 17"/>
                <a:gd name="T76" fmla="*/ 5 w 17"/>
                <a:gd name="T77" fmla="*/ 15 h 17"/>
                <a:gd name="T78" fmla="*/ 6 w 17"/>
                <a:gd name="T79" fmla="*/ 15 h 17"/>
                <a:gd name="T80" fmla="*/ 6 w 17"/>
                <a:gd name="T81" fmla="*/ 16 h 17"/>
                <a:gd name="T82" fmla="*/ 7 w 17"/>
                <a:gd name="T83" fmla="*/ 16 h 17"/>
                <a:gd name="T84" fmla="*/ 8 w 17"/>
                <a:gd name="T85" fmla="*/ 16 h 17"/>
                <a:gd name="T86" fmla="*/ 9 w 17"/>
                <a:gd name="T87" fmla="*/ 16 h 17"/>
                <a:gd name="T88" fmla="*/ 10 w 17"/>
                <a:gd name="T89" fmla="*/ 15 h 17"/>
                <a:gd name="T90" fmla="*/ 11 w 17"/>
                <a:gd name="T91" fmla="*/ 15 h 17"/>
                <a:gd name="T92" fmla="*/ 11 w 17"/>
                <a:gd name="T93" fmla="*/ 14 h 17"/>
                <a:gd name="T94" fmla="*/ 12 w 17"/>
                <a:gd name="T95" fmla="*/ 14 h 17"/>
                <a:gd name="T96" fmla="*/ 13 w 17"/>
                <a:gd name="T97" fmla="*/ 14 h 17"/>
                <a:gd name="T98" fmla="*/ 13 w 17"/>
                <a:gd name="T99" fmla="*/ 13 h 17"/>
                <a:gd name="T100" fmla="*/ 14 w 17"/>
                <a:gd name="T101" fmla="*/ 13 h 17"/>
                <a:gd name="T102" fmla="*/ 14 w 17"/>
                <a:gd name="T103" fmla="*/ 12 h 17"/>
                <a:gd name="T104" fmla="*/ 14 w 17"/>
                <a:gd name="T105" fmla="*/ 11 h 17"/>
                <a:gd name="T106" fmla="*/ 15 w 17"/>
                <a:gd name="T107" fmla="*/ 11 h 17"/>
                <a:gd name="T108" fmla="*/ 15 w 17"/>
                <a:gd name="T109" fmla="*/ 10 h 17"/>
                <a:gd name="T110" fmla="*/ 15 w 17"/>
                <a:gd name="T111" fmla="*/ 9 h 17"/>
                <a:gd name="T112" fmla="*/ 16 w 17"/>
                <a:gd name="T113" fmla="*/ 9 h 17"/>
                <a:gd name="T114" fmla="*/ 16 w 17"/>
                <a:gd name="T115" fmla="*/ 8 h 17"/>
                <a:gd name="T116" fmla="*/ 16 w 17"/>
                <a:gd name="T117" fmla="*/ 7 h 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"/>
                <a:gd name="T178" fmla="*/ 0 h 17"/>
                <a:gd name="T179" fmla="*/ 17 w 17"/>
                <a:gd name="T180" fmla="*/ 17 h 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EBE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40" name="Freeform 429"/>
            <p:cNvSpPr>
              <a:spLocks/>
            </p:cNvSpPr>
            <p:nvPr/>
          </p:nvSpPr>
          <p:spPr bwMode="auto">
            <a:xfrm>
              <a:off x="4269" y="1330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6 h 17"/>
                <a:gd name="T4" fmla="*/ 15 w 17"/>
                <a:gd name="T5" fmla="*/ 6 h 17"/>
                <a:gd name="T6" fmla="*/ 15 w 17"/>
                <a:gd name="T7" fmla="*/ 5 h 17"/>
                <a:gd name="T8" fmla="*/ 15 w 17"/>
                <a:gd name="T9" fmla="*/ 4 h 17"/>
                <a:gd name="T10" fmla="*/ 14 w 17"/>
                <a:gd name="T11" fmla="*/ 4 h 17"/>
                <a:gd name="T12" fmla="*/ 14 w 17"/>
                <a:gd name="T13" fmla="*/ 3 h 17"/>
                <a:gd name="T14" fmla="*/ 13 w 17"/>
                <a:gd name="T15" fmla="*/ 2 h 17"/>
                <a:gd name="T16" fmla="*/ 12 w 17"/>
                <a:gd name="T17" fmla="*/ 2 h 17"/>
                <a:gd name="T18" fmla="*/ 12 w 17"/>
                <a:gd name="T19" fmla="*/ 1 h 17"/>
                <a:gd name="T20" fmla="*/ 11 w 17"/>
                <a:gd name="T21" fmla="*/ 0 h 17"/>
                <a:gd name="T22" fmla="*/ 10 w 17"/>
                <a:gd name="T23" fmla="*/ 0 h 17"/>
                <a:gd name="T24" fmla="*/ 9 w 17"/>
                <a:gd name="T25" fmla="*/ 0 h 17"/>
                <a:gd name="T26" fmla="*/ 8 w 17"/>
                <a:gd name="T27" fmla="*/ 0 h 17"/>
                <a:gd name="T28" fmla="*/ 7 w 17"/>
                <a:gd name="T29" fmla="*/ 0 h 17"/>
                <a:gd name="T30" fmla="*/ 6 w 17"/>
                <a:gd name="T31" fmla="*/ 0 h 17"/>
                <a:gd name="T32" fmla="*/ 5 w 17"/>
                <a:gd name="T33" fmla="*/ 0 h 17"/>
                <a:gd name="T34" fmla="*/ 4 w 17"/>
                <a:gd name="T35" fmla="*/ 0 h 17"/>
                <a:gd name="T36" fmla="*/ 3 w 17"/>
                <a:gd name="T37" fmla="*/ 1 h 17"/>
                <a:gd name="T38" fmla="*/ 2 w 17"/>
                <a:gd name="T39" fmla="*/ 2 h 17"/>
                <a:gd name="T40" fmla="*/ 1 w 17"/>
                <a:gd name="T41" fmla="*/ 2 h 17"/>
                <a:gd name="T42" fmla="*/ 1 w 17"/>
                <a:gd name="T43" fmla="*/ 3 h 17"/>
                <a:gd name="T44" fmla="*/ 0 w 17"/>
                <a:gd name="T45" fmla="*/ 4 h 17"/>
                <a:gd name="T46" fmla="*/ 0 w 17"/>
                <a:gd name="T47" fmla="*/ 5 h 17"/>
                <a:gd name="T48" fmla="*/ 0 w 17"/>
                <a:gd name="T49" fmla="*/ 6 h 17"/>
                <a:gd name="T50" fmla="*/ 0 w 17"/>
                <a:gd name="T51" fmla="*/ 7 h 17"/>
                <a:gd name="T52" fmla="*/ 0 w 17"/>
                <a:gd name="T53" fmla="*/ 8 h 17"/>
                <a:gd name="T54" fmla="*/ 0 w 17"/>
                <a:gd name="T55" fmla="*/ 9 h 17"/>
                <a:gd name="T56" fmla="*/ 0 w 17"/>
                <a:gd name="T57" fmla="*/ 10 h 17"/>
                <a:gd name="T58" fmla="*/ 0 w 17"/>
                <a:gd name="T59" fmla="*/ 11 h 17"/>
                <a:gd name="T60" fmla="*/ 1 w 17"/>
                <a:gd name="T61" fmla="*/ 12 h 17"/>
                <a:gd name="T62" fmla="*/ 1 w 17"/>
                <a:gd name="T63" fmla="*/ 13 h 17"/>
                <a:gd name="T64" fmla="*/ 2 w 17"/>
                <a:gd name="T65" fmla="*/ 13 h 17"/>
                <a:gd name="T66" fmla="*/ 3 w 17"/>
                <a:gd name="T67" fmla="*/ 14 h 17"/>
                <a:gd name="T68" fmla="*/ 4 w 17"/>
                <a:gd name="T69" fmla="*/ 14 h 17"/>
                <a:gd name="T70" fmla="*/ 4 w 17"/>
                <a:gd name="T71" fmla="*/ 15 h 17"/>
                <a:gd name="T72" fmla="*/ 5 w 17"/>
                <a:gd name="T73" fmla="*/ 15 h 17"/>
                <a:gd name="T74" fmla="*/ 6 w 17"/>
                <a:gd name="T75" fmla="*/ 15 h 17"/>
                <a:gd name="T76" fmla="*/ 6 w 17"/>
                <a:gd name="T77" fmla="*/ 16 h 17"/>
                <a:gd name="T78" fmla="*/ 7 w 17"/>
                <a:gd name="T79" fmla="*/ 16 h 17"/>
                <a:gd name="T80" fmla="*/ 8 w 17"/>
                <a:gd name="T81" fmla="*/ 16 h 17"/>
                <a:gd name="T82" fmla="*/ 9 w 17"/>
                <a:gd name="T83" fmla="*/ 15 h 17"/>
                <a:gd name="T84" fmla="*/ 10 w 17"/>
                <a:gd name="T85" fmla="*/ 15 h 17"/>
                <a:gd name="T86" fmla="*/ 11 w 17"/>
                <a:gd name="T87" fmla="*/ 15 h 17"/>
                <a:gd name="T88" fmla="*/ 11 w 17"/>
                <a:gd name="T89" fmla="*/ 14 h 17"/>
                <a:gd name="T90" fmla="*/ 12 w 17"/>
                <a:gd name="T91" fmla="*/ 14 h 17"/>
                <a:gd name="T92" fmla="*/ 12 w 17"/>
                <a:gd name="T93" fmla="*/ 13 h 17"/>
                <a:gd name="T94" fmla="*/ 13 w 17"/>
                <a:gd name="T95" fmla="*/ 13 h 17"/>
                <a:gd name="T96" fmla="*/ 14 w 17"/>
                <a:gd name="T97" fmla="*/ 12 h 17"/>
                <a:gd name="T98" fmla="*/ 14 w 17"/>
                <a:gd name="T99" fmla="*/ 11 h 17"/>
                <a:gd name="T100" fmla="*/ 15 w 17"/>
                <a:gd name="T101" fmla="*/ 11 h 17"/>
                <a:gd name="T102" fmla="*/ 15 w 17"/>
                <a:gd name="T103" fmla="*/ 10 h 17"/>
                <a:gd name="T104" fmla="*/ 15 w 17"/>
                <a:gd name="T105" fmla="*/ 9 h 17"/>
                <a:gd name="T106" fmla="*/ 16 w 17"/>
                <a:gd name="T107" fmla="*/ 8 h 17"/>
                <a:gd name="T108" fmla="*/ 16 w 17"/>
                <a:gd name="T109" fmla="*/ 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"/>
                <a:gd name="T166" fmla="*/ 0 h 17"/>
                <a:gd name="T167" fmla="*/ 17 w 17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" h="17">
                  <a:moveTo>
                    <a:pt x="16" y="7"/>
                  </a:move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</p:grpSp>
      <p:grpSp>
        <p:nvGrpSpPr>
          <p:cNvPr id="7" name="Group 482"/>
          <p:cNvGrpSpPr>
            <a:grpSpLocks/>
          </p:cNvGrpSpPr>
          <p:nvPr/>
        </p:nvGrpSpPr>
        <p:grpSpPr bwMode="auto">
          <a:xfrm>
            <a:off x="4800600" y="1981200"/>
            <a:ext cx="179388" cy="204788"/>
            <a:chOff x="4746" y="960"/>
            <a:chExt cx="129" cy="129"/>
          </a:xfrm>
        </p:grpSpPr>
        <p:sp>
          <p:nvSpPr>
            <p:cNvPr id="20742" name="Freeform 483"/>
            <p:cNvSpPr>
              <a:spLocks/>
            </p:cNvSpPr>
            <p:nvPr/>
          </p:nvSpPr>
          <p:spPr bwMode="auto">
            <a:xfrm>
              <a:off x="4746" y="969"/>
              <a:ext cx="120" cy="120"/>
            </a:xfrm>
            <a:custGeom>
              <a:avLst/>
              <a:gdLst>
                <a:gd name="T0" fmla="*/ 29 w 120"/>
                <a:gd name="T1" fmla="*/ 3 h 120"/>
                <a:gd name="T2" fmla="*/ 23 w 120"/>
                <a:gd name="T3" fmla="*/ 10 h 120"/>
                <a:gd name="T4" fmla="*/ 19 w 120"/>
                <a:gd name="T5" fmla="*/ 18 h 120"/>
                <a:gd name="T6" fmla="*/ 17 w 120"/>
                <a:gd name="T7" fmla="*/ 27 h 120"/>
                <a:gd name="T8" fmla="*/ 15 w 120"/>
                <a:gd name="T9" fmla="*/ 36 h 120"/>
                <a:gd name="T10" fmla="*/ 15 w 120"/>
                <a:gd name="T11" fmla="*/ 45 h 120"/>
                <a:gd name="T12" fmla="*/ 16 w 120"/>
                <a:gd name="T13" fmla="*/ 55 h 120"/>
                <a:gd name="T14" fmla="*/ 18 w 120"/>
                <a:gd name="T15" fmla="*/ 63 h 120"/>
                <a:gd name="T16" fmla="*/ 22 w 120"/>
                <a:gd name="T17" fmla="*/ 71 h 120"/>
                <a:gd name="T18" fmla="*/ 27 w 120"/>
                <a:gd name="T19" fmla="*/ 79 h 120"/>
                <a:gd name="T20" fmla="*/ 33 w 120"/>
                <a:gd name="T21" fmla="*/ 85 h 120"/>
                <a:gd name="T22" fmla="*/ 39 w 120"/>
                <a:gd name="T23" fmla="*/ 91 h 120"/>
                <a:gd name="T24" fmla="*/ 47 w 120"/>
                <a:gd name="T25" fmla="*/ 96 h 120"/>
                <a:gd name="T26" fmla="*/ 55 w 120"/>
                <a:gd name="T27" fmla="*/ 100 h 120"/>
                <a:gd name="T28" fmla="*/ 64 w 120"/>
                <a:gd name="T29" fmla="*/ 102 h 120"/>
                <a:gd name="T30" fmla="*/ 73 w 120"/>
                <a:gd name="T31" fmla="*/ 103 h 120"/>
                <a:gd name="T32" fmla="*/ 82 w 120"/>
                <a:gd name="T33" fmla="*/ 103 h 120"/>
                <a:gd name="T34" fmla="*/ 91 w 120"/>
                <a:gd name="T35" fmla="*/ 102 h 120"/>
                <a:gd name="T36" fmla="*/ 100 w 120"/>
                <a:gd name="T37" fmla="*/ 99 h 120"/>
                <a:gd name="T38" fmla="*/ 108 w 120"/>
                <a:gd name="T39" fmla="*/ 95 h 120"/>
                <a:gd name="T40" fmla="*/ 115 w 120"/>
                <a:gd name="T41" fmla="*/ 89 h 120"/>
                <a:gd name="T42" fmla="*/ 117 w 120"/>
                <a:gd name="T43" fmla="*/ 88 h 120"/>
                <a:gd name="T44" fmla="*/ 114 w 120"/>
                <a:gd name="T45" fmla="*/ 93 h 120"/>
                <a:gd name="T46" fmla="*/ 110 w 120"/>
                <a:gd name="T47" fmla="*/ 98 h 120"/>
                <a:gd name="T48" fmla="*/ 106 w 120"/>
                <a:gd name="T49" fmla="*/ 102 h 120"/>
                <a:gd name="T50" fmla="*/ 101 w 120"/>
                <a:gd name="T51" fmla="*/ 106 h 120"/>
                <a:gd name="T52" fmla="*/ 96 w 120"/>
                <a:gd name="T53" fmla="*/ 110 h 120"/>
                <a:gd name="T54" fmla="*/ 90 w 120"/>
                <a:gd name="T55" fmla="*/ 113 h 120"/>
                <a:gd name="T56" fmla="*/ 84 w 120"/>
                <a:gd name="T57" fmla="*/ 115 h 120"/>
                <a:gd name="T58" fmla="*/ 78 w 120"/>
                <a:gd name="T59" fmla="*/ 117 h 120"/>
                <a:gd name="T60" fmla="*/ 72 w 120"/>
                <a:gd name="T61" fmla="*/ 118 h 120"/>
                <a:gd name="T62" fmla="*/ 65 w 120"/>
                <a:gd name="T63" fmla="*/ 119 h 120"/>
                <a:gd name="T64" fmla="*/ 57 w 120"/>
                <a:gd name="T65" fmla="*/ 118 h 120"/>
                <a:gd name="T66" fmla="*/ 47 w 120"/>
                <a:gd name="T67" fmla="*/ 117 h 120"/>
                <a:gd name="T68" fmla="*/ 38 w 120"/>
                <a:gd name="T69" fmla="*/ 113 h 120"/>
                <a:gd name="T70" fmla="*/ 30 w 120"/>
                <a:gd name="T71" fmla="*/ 109 h 120"/>
                <a:gd name="T72" fmla="*/ 23 w 120"/>
                <a:gd name="T73" fmla="*/ 104 h 120"/>
                <a:gd name="T74" fmla="*/ 16 w 120"/>
                <a:gd name="T75" fmla="*/ 98 h 120"/>
                <a:gd name="T76" fmla="*/ 10 w 120"/>
                <a:gd name="T77" fmla="*/ 90 h 120"/>
                <a:gd name="T78" fmla="*/ 6 w 120"/>
                <a:gd name="T79" fmla="*/ 82 h 120"/>
                <a:gd name="T80" fmla="*/ 2 w 120"/>
                <a:gd name="T81" fmla="*/ 74 h 120"/>
                <a:gd name="T82" fmla="*/ 0 w 120"/>
                <a:gd name="T83" fmla="*/ 64 h 120"/>
                <a:gd name="T84" fmla="*/ 0 w 120"/>
                <a:gd name="T85" fmla="*/ 55 h 120"/>
                <a:gd name="T86" fmla="*/ 0 w 120"/>
                <a:gd name="T87" fmla="*/ 48 h 120"/>
                <a:gd name="T88" fmla="*/ 1 w 120"/>
                <a:gd name="T89" fmla="*/ 42 h 120"/>
                <a:gd name="T90" fmla="*/ 2 w 120"/>
                <a:gd name="T91" fmla="*/ 36 h 120"/>
                <a:gd name="T92" fmla="*/ 5 w 120"/>
                <a:gd name="T93" fmla="*/ 30 h 120"/>
                <a:gd name="T94" fmla="*/ 7 w 120"/>
                <a:gd name="T95" fmla="*/ 24 h 120"/>
                <a:gd name="T96" fmla="*/ 11 w 120"/>
                <a:gd name="T97" fmla="*/ 19 h 120"/>
                <a:gd name="T98" fmla="*/ 14 w 120"/>
                <a:gd name="T99" fmla="*/ 14 h 120"/>
                <a:gd name="T100" fmla="*/ 19 w 120"/>
                <a:gd name="T101" fmla="*/ 9 h 120"/>
                <a:gd name="T102" fmla="*/ 23 w 120"/>
                <a:gd name="T103" fmla="*/ 5 h 120"/>
                <a:gd name="T104" fmla="*/ 28 w 120"/>
                <a:gd name="T105" fmla="*/ 2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20"/>
                <a:gd name="T161" fmla="*/ 120 w 120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20">
                  <a:moveTo>
                    <a:pt x="32" y="0"/>
                  </a:moveTo>
                  <a:lnTo>
                    <a:pt x="31" y="1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3"/>
                  </a:lnTo>
                  <a:lnTo>
                    <a:pt x="21" y="15"/>
                  </a:lnTo>
                  <a:lnTo>
                    <a:pt x="19" y="18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6" y="55"/>
                  </a:lnTo>
                  <a:lnTo>
                    <a:pt x="17" y="57"/>
                  </a:lnTo>
                  <a:lnTo>
                    <a:pt x="17" y="60"/>
                  </a:lnTo>
                  <a:lnTo>
                    <a:pt x="18" y="63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3" y="74"/>
                  </a:lnTo>
                  <a:lnTo>
                    <a:pt x="25" y="76"/>
                  </a:lnTo>
                  <a:lnTo>
                    <a:pt x="27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39" y="91"/>
                  </a:lnTo>
                  <a:lnTo>
                    <a:pt x="42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49" y="97"/>
                  </a:lnTo>
                  <a:lnTo>
                    <a:pt x="52" y="99"/>
                  </a:lnTo>
                  <a:lnTo>
                    <a:pt x="55" y="100"/>
                  </a:lnTo>
                  <a:lnTo>
                    <a:pt x="58" y="101"/>
                  </a:lnTo>
                  <a:lnTo>
                    <a:pt x="61" y="102"/>
                  </a:lnTo>
                  <a:lnTo>
                    <a:pt x="64" y="102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73" y="103"/>
                  </a:lnTo>
                  <a:lnTo>
                    <a:pt x="76" y="103"/>
                  </a:lnTo>
                  <a:lnTo>
                    <a:pt x="79" y="103"/>
                  </a:lnTo>
                  <a:lnTo>
                    <a:pt x="82" y="103"/>
                  </a:lnTo>
                  <a:lnTo>
                    <a:pt x="85" y="103"/>
                  </a:lnTo>
                  <a:lnTo>
                    <a:pt x="88" y="102"/>
                  </a:lnTo>
                  <a:lnTo>
                    <a:pt x="91" y="102"/>
                  </a:lnTo>
                  <a:lnTo>
                    <a:pt x="94" y="101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3" y="97"/>
                  </a:lnTo>
                  <a:lnTo>
                    <a:pt x="105" y="96"/>
                  </a:lnTo>
                  <a:lnTo>
                    <a:pt x="108" y="95"/>
                  </a:lnTo>
                  <a:lnTo>
                    <a:pt x="110" y="93"/>
                  </a:lnTo>
                  <a:lnTo>
                    <a:pt x="113" y="91"/>
                  </a:lnTo>
                  <a:lnTo>
                    <a:pt x="115" y="89"/>
                  </a:lnTo>
                  <a:lnTo>
                    <a:pt x="117" y="88"/>
                  </a:lnTo>
                  <a:lnTo>
                    <a:pt x="119" y="86"/>
                  </a:lnTo>
                  <a:lnTo>
                    <a:pt x="117" y="88"/>
                  </a:lnTo>
                  <a:lnTo>
                    <a:pt x="116" y="90"/>
                  </a:lnTo>
                  <a:lnTo>
                    <a:pt x="115" y="91"/>
                  </a:lnTo>
                  <a:lnTo>
                    <a:pt x="114" y="93"/>
                  </a:lnTo>
                  <a:lnTo>
                    <a:pt x="113" y="95"/>
                  </a:lnTo>
                  <a:lnTo>
                    <a:pt x="111" y="96"/>
                  </a:lnTo>
                  <a:lnTo>
                    <a:pt x="110" y="98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4" y="104"/>
                  </a:lnTo>
                  <a:lnTo>
                    <a:pt x="103" y="105"/>
                  </a:lnTo>
                  <a:lnTo>
                    <a:pt x="101" y="106"/>
                  </a:lnTo>
                  <a:lnTo>
                    <a:pt x="99" y="107"/>
                  </a:lnTo>
                  <a:lnTo>
                    <a:pt x="97" y="108"/>
                  </a:lnTo>
                  <a:lnTo>
                    <a:pt x="96" y="110"/>
                  </a:lnTo>
                  <a:lnTo>
                    <a:pt x="94" y="111"/>
                  </a:lnTo>
                  <a:lnTo>
                    <a:pt x="92" y="112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6" y="114"/>
                  </a:lnTo>
                  <a:lnTo>
                    <a:pt x="84" y="115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4" y="118"/>
                  </a:lnTo>
                  <a:lnTo>
                    <a:pt x="72" y="118"/>
                  </a:lnTo>
                  <a:lnTo>
                    <a:pt x="70" y="118"/>
                  </a:lnTo>
                  <a:lnTo>
                    <a:pt x="68" y="118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60" y="118"/>
                  </a:lnTo>
                  <a:lnTo>
                    <a:pt x="57" y="118"/>
                  </a:lnTo>
                  <a:lnTo>
                    <a:pt x="54" y="118"/>
                  </a:lnTo>
                  <a:lnTo>
                    <a:pt x="50" y="117"/>
                  </a:lnTo>
                  <a:lnTo>
                    <a:pt x="47" y="117"/>
                  </a:lnTo>
                  <a:lnTo>
                    <a:pt x="44" y="116"/>
                  </a:lnTo>
                  <a:lnTo>
                    <a:pt x="41" y="115"/>
                  </a:lnTo>
                  <a:lnTo>
                    <a:pt x="38" y="113"/>
                  </a:lnTo>
                  <a:lnTo>
                    <a:pt x="36" y="112"/>
                  </a:lnTo>
                  <a:lnTo>
                    <a:pt x="33" y="111"/>
                  </a:lnTo>
                  <a:lnTo>
                    <a:pt x="30" y="109"/>
                  </a:lnTo>
                  <a:lnTo>
                    <a:pt x="28" y="108"/>
                  </a:lnTo>
                  <a:lnTo>
                    <a:pt x="25" y="106"/>
                  </a:lnTo>
                  <a:lnTo>
                    <a:pt x="23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4" y="95"/>
                  </a:lnTo>
                  <a:lnTo>
                    <a:pt x="12" y="93"/>
                  </a:lnTo>
                  <a:lnTo>
                    <a:pt x="10" y="90"/>
                  </a:lnTo>
                  <a:lnTo>
                    <a:pt x="9" y="88"/>
                  </a:lnTo>
                  <a:lnTo>
                    <a:pt x="7" y="85"/>
                  </a:lnTo>
                  <a:lnTo>
                    <a:pt x="6" y="82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2" y="74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2" y="0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43" name="Freeform 484"/>
            <p:cNvSpPr>
              <a:spLocks/>
            </p:cNvSpPr>
            <p:nvPr/>
          </p:nvSpPr>
          <p:spPr bwMode="auto">
            <a:xfrm>
              <a:off x="4756" y="1057"/>
              <a:ext cx="22" cy="2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4 w 22"/>
                <a:gd name="T5" fmla="*/ 5 h 22"/>
                <a:gd name="T6" fmla="*/ 6 w 22"/>
                <a:gd name="T7" fmla="*/ 8 h 22"/>
                <a:gd name="T8" fmla="*/ 9 w 22"/>
                <a:gd name="T9" fmla="*/ 11 h 22"/>
                <a:gd name="T10" fmla="*/ 12 w 22"/>
                <a:gd name="T11" fmla="*/ 14 h 22"/>
                <a:gd name="T12" fmla="*/ 15 w 22"/>
                <a:gd name="T13" fmla="*/ 16 h 22"/>
                <a:gd name="T14" fmla="*/ 18 w 22"/>
                <a:gd name="T15" fmla="*/ 19 h 22"/>
                <a:gd name="T16" fmla="*/ 21 w 22"/>
                <a:gd name="T17" fmla="*/ 21 h 22"/>
                <a:gd name="T18" fmla="*/ 20 w 22"/>
                <a:gd name="T19" fmla="*/ 20 h 22"/>
                <a:gd name="T20" fmla="*/ 19 w 22"/>
                <a:gd name="T21" fmla="*/ 20 h 22"/>
                <a:gd name="T22" fmla="*/ 18 w 22"/>
                <a:gd name="T23" fmla="*/ 19 h 22"/>
                <a:gd name="T24" fmla="*/ 17 w 22"/>
                <a:gd name="T25" fmla="*/ 19 h 22"/>
                <a:gd name="T26" fmla="*/ 17 w 22"/>
                <a:gd name="T27" fmla="*/ 18 h 22"/>
                <a:gd name="T28" fmla="*/ 16 w 22"/>
                <a:gd name="T29" fmla="*/ 17 h 22"/>
                <a:gd name="T30" fmla="*/ 15 w 22"/>
                <a:gd name="T31" fmla="*/ 17 h 22"/>
                <a:gd name="T32" fmla="*/ 14 w 22"/>
                <a:gd name="T33" fmla="*/ 16 h 22"/>
                <a:gd name="T34" fmla="*/ 13 w 22"/>
                <a:gd name="T35" fmla="*/ 15 h 22"/>
                <a:gd name="T36" fmla="*/ 12 w 22"/>
                <a:gd name="T37" fmla="*/ 14 h 22"/>
                <a:gd name="T38" fmla="*/ 11 w 22"/>
                <a:gd name="T39" fmla="*/ 14 h 22"/>
                <a:gd name="T40" fmla="*/ 11 w 22"/>
                <a:gd name="T41" fmla="*/ 13 h 22"/>
                <a:gd name="T42" fmla="*/ 10 w 22"/>
                <a:gd name="T43" fmla="*/ 13 h 22"/>
                <a:gd name="T44" fmla="*/ 9 w 22"/>
                <a:gd name="T45" fmla="*/ 12 h 22"/>
                <a:gd name="T46" fmla="*/ 9 w 22"/>
                <a:gd name="T47" fmla="*/ 11 h 22"/>
                <a:gd name="T48" fmla="*/ 8 w 22"/>
                <a:gd name="T49" fmla="*/ 11 h 22"/>
                <a:gd name="T50" fmla="*/ 7 w 22"/>
                <a:gd name="T51" fmla="*/ 10 h 22"/>
                <a:gd name="T52" fmla="*/ 7 w 22"/>
                <a:gd name="T53" fmla="*/ 9 h 22"/>
                <a:gd name="T54" fmla="*/ 6 w 22"/>
                <a:gd name="T55" fmla="*/ 8 h 22"/>
                <a:gd name="T56" fmla="*/ 5 w 22"/>
                <a:gd name="T57" fmla="*/ 7 h 22"/>
                <a:gd name="T58" fmla="*/ 4 w 22"/>
                <a:gd name="T59" fmla="*/ 6 h 22"/>
                <a:gd name="T60" fmla="*/ 3 w 22"/>
                <a:gd name="T61" fmla="*/ 5 h 22"/>
                <a:gd name="T62" fmla="*/ 3 w 22"/>
                <a:gd name="T63" fmla="*/ 4 h 22"/>
                <a:gd name="T64" fmla="*/ 2 w 22"/>
                <a:gd name="T65" fmla="*/ 3 h 22"/>
                <a:gd name="T66" fmla="*/ 1 w 22"/>
                <a:gd name="T67" fmla="*/ 3 h 22"/>
                <a:gd name="T68" fmla="*/ 1 w 22"/>
                <a:gd name="T69" fmla="*/ 2 h 22"/>
                <a:gd name="T70" fmla="*/ 0 w 22"/>
                <a:gd name="T71" fmla="*/ 1 h 22"/>
                <a:gd name="T72" fmla="*/ 0 w 22"/>
                <a:gd name="T73" fmla="*/ 0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22"/>
                <a:gd name="T113" fmla="*/ 22 w 22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22">
                  <a:moveTo>
                    <a:pt x="0" y="0"/>
                  </a:moveTo>
                  <a:lnTo>
                    <a:pt x="1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44" name="Freeform 485"/>
            <p:cNvSpPr>
              <a:spLocks/>
            </p:cNvSpPr>
            <p:nvPr/>
          </p:nvSpPr>
          <p:spPr bwMode="auto">
            <a:xfrm>
              <a:off x="4748" y="1038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0 h 49"/>
                <a:gd name="T4" fmla="*/ 1 w 49"/>
                <a:gd name="T5" fmla="*/ 3 h 49"/>
                <a:gd name="T6" fmla="*/ 3 w 49"/>
                <a:gd name="T7" fmla="*/ 7 h 49"/>
                <a:gd name="T8" fmla="*/ 4 w 49"/>
                <a:gd name="T9" fmla="*/ 10 h 49"/>
                <a:gd name="T10" fmla="*/ 6 w 49"/>
                <a:gd name="T11" fmla="*/ 14 h 49"/>
                <a:gd name="T12" fmla="*/ 8 w 49"/>
                <a:gd name="T13" fmla="*/ 17 h 49"/>
                <a:gd name="T14" fmla="*/ 11 w 49"/>
                <a:gd name="T15" fmla="*/ 20 h 49"/>
                <a:gd name="T16" fmla="*/ 13 w 49"/>
                <a:gd name="T17" fmla="*/ 23 h 49"/>
                <a:gd name="T18" fmla="*/ 16 w 49"/>
                <a:gd name="T19" fmla="*/ 26 h 49"/>
                <a:gd name="T20" fmla="*/ 18 w 49"/>
                <a:gd name="T21" fmla="*/ 29 h 49"/>
                <a:gd name="T22" fmla="*/ 21 w 49"/>
                <a:gd name="T23" fmla="*/ 31 h 49"/>
                <a:gd name="T24" fmla="*/ 24 w 49"/>
                <a:gd name="T25" fmla="*/ 34 h 49"/>
                <a:gd name="T26" fmla="*/ 27 w 49"/>
                <a:gd name="T27" fmla="*/ 36 h 49"/>
                <a:gd name="T28" fmla="*/ 30 w 49"/>
                <a:gd name="T29" fmla="*/ 39 h 49"/>
                <a:gd name="T30" fmla="*/ 33 w 49"/>
                <a:gd name="T31" fmla="*/ 41 h 49"/>
                <a:gd name="T32" fmla="*/ 37 w 49"/>
                <a:gd name="T33" fmla="*/ 43 h 49"/>
                <a:gd name="T34" fmla="*/ 40 w 49"/>
                <a:gd name="T35" fmla="*/ 44 h 49"/>
                <a:gd name="T36" fmla="*/ 44 w 49"/>
                <a:gd name="T37" fmla="*/ 46 h 49"/>
                <a:gd name="T38" fmla="*/ 47 w 49"/>
                <a:gd name="T39" fmla="*/ 48 h 49"/>
                <a:gd name="T40" fmla="*/ 48 w 49"/>
                <a:gd name="T41" fmla="*/ 48 h 49"/>
                <a:gd name="T42" fmla="*/ 45 w 49"/>
                <a:gd name="T43" fmla="*/ 47 h 49"/>
                <a:gd name="T44" fmla="*/ 43 w 49"/>
                <a:gd name="T45" fmla="*/ 46 h 49"/>
                <a:gd name="T46" fmla="*/ 41 w 49"/>
                <a:gd name="T47" fmla="*/ 45 h 49"/>
                <a:gd name="T48" fmla="*/ 39 w 49"/>
                <a:gd name="T49" fmla="*/ 45 h 49"/>
                <a:gd name="T50" fmla="*/ 37 w 49"/>
                <a:gd name="T51" fmla="*/ 44 h 49"/>
                <a:gd name="T52" fmla="*/ 35 w 49"/>
                <a:gd name="T53" fmla="*/ 43 h 49"/>
                <a:gd name="T54" fmla="*/ 33 w 49"/>
                <a:gd name="T55" fmla="*/ 42 h 49"/>
                <a:gd name="T56" fmla="*/ 31 w 49"/>
                <a:gd name="T57" fmla="*/ 41 h 49"/>
                <a:gd name="T58" fmla="*/ 29 w 49"/>
                <a:gd name="T59" fmla="*/ 40 h 49"/>
                <a:gd name="T60" fmla="*/ 27 w 49"/>
                <a:gd name="T61" fmla="*/ 39 h 49"/>
                <a:gd name="T62" fmla="*/ 25 w 49"/>
                <a:gd name="T63" fmla="*/ 37 h 49"/>
                <a:gd name="T64" fmla="*/ 23 w 49"/>
                <a:gd name="T65" fmla="*/ 36 h 49"/>
                <a:gd name="T66" fmla="*/ 22 w 49"/>
                <a:gd name="T67" fmla="*/ 35 h 49"/>
                <a:gd name="T68" fmla="*/ 20 w 49"/>
                <a:gd name="T69" fmla="*/ 33 h 49"/>
                <a:gd name="T70" fmla="*/ 18 w 49"/>
                <a:gd name="T71" fmla="*/ 32 h 49"/>
                <a:gd name="T72" fmla="*/ 17 w 49"/>
                <a:gd name="T73" fmla="*/ 30 h 49"/>
                <a:gd name="T74" fmla="*/ 15 w 49"/>
                <a:gd name="T75" fmla="*/ 29 h 49"/>
                <a:gd name="T76" fmla="*/ 14 w 49"/>
                <a:gd name="T77" fmla="*/ 27 h 49"/>
                <a:gd name="T78" fmla="*/ 12 w 49"/>
                <a:gd name="T79" fmla="*/ 25 h 49"/>
                <a:gd name="T80" fmla="*/ 11 w 49"/>
                <a:gd name="T81" fmla="*/ 24 h 49"/>
                <a:gd name="T82" fmla="*/ 10 w 49"/>
                <a:gd name="T83" fmla="*/ 22 h 49"/>
                <a:gd name="T84" fmla="*/ 8 w 49"/>
                <a:gd name="T85" fmla="*/ 20 h 49"/>
                <a:gd name="T86" fmla="*/ 7 w 49"/>
                <a:gd name="T87" fmla="*/ 18 h 49"/>
                <a:gd name="T88" fmla="*/ 6 w 49"/>
                <a:gd name="T89" fmla="*/ 16 h 49"/>
                <a:gd name="T90" fmla="*/ 5 w 49"/>
                <a:gd name="T91" fmla="*/ 14 h 49"/>
                <a:gd name="T92" fmla="*/ 4 w 49"/>
                <a:gd name="T93" fmla="*/ 12 h 49"/>
                <a:gd name="T94" fmla="*/ 3 w 49"/>
                <a:gd name="T95" fmla="*/ 10 h 49"/>
                <a:gd name="T96" fmla="*/ 2 w 49"/>
                <a:gd name="T97" fmla="*/ 8 h 49"/>
                <a:gd name="T98" fmla="*/ 2 w 49"/>
                <a:gd name="T99" fmla="*/ 6 h 49"/>
                <a:gd name="T100" fmla="*/ 1 w 49"/>
                <a:gd name="T101" fmla="*/ 4 h 49"/>
                <a:gd name="T102" fmla="*/ 0 w 49"/>
                <a:gd name="T103" fmla="*/ 2 h 49"/>
                <a:gd name="T104" fmla="*/ 0 w 49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"/>
                <a:gd name="T160" fmla="*/ 0 h 49"/>
                <a:gd name="T161" fmla="*/ 49 w 49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" h="49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0" y="39"/>
                  </a:lnTo>
                  <a:lnTo>
                    <a:pt x="33" y="41"/>
                  </a:lnTo>
                  <a:lnTo>
                    <a:pt x="37" y="43"/>
                  </a:lnTo>
                  <a:lnTo>
                    <a:pt x="40" y="44"/>
                  </a:lnTo>
                  <a:lnTo>
                    <a:pt x="44" y="46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5" y="47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9" y="45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3" y="42"/>
                  </a:lnTo>
                  <a:lnTo>
                    <a:pt x="31" y="41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0" y="33"/>
                  </a:lnTo>
                  <a:lnTo>
                    <a:pt x="18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45" name="Freeform 486"/>
            <p:cNvSpPr>
              <a:spLocks/>
            </p:cNvSpPr>
            <p:nvPr/>
          </p:nvSpPr>
          <p:spPr bwMode="auto">
            <a:xfrm>
              <a:off x="4746" y="1027"/>
              <a:ext cx="62" cy="62"/>
            </a:xfrm>
            <a:custGeom>
              <a:avLst/>
              <a:gdLst>
                <a:gd name="T0" fmla="*/ 11 w 62"/>
                <a:gd name="T1" fmla="*/ 33 h 62"/>
                <a:gd name="T2" fmla="*/ 16 w 62"/>
                <a:gd name="T3" fmla="*/ 39 h 62"/>
                <a:gd name="T4" fmla="*/ 21 w 62"/>
                <a:gd name="T5" fmla="*/ 44 h 62"/>
                <a:gd name="T6" fmla="*/ 27 w 62"/>
                <a:gd name="T7" fmla="*/ 49 h 62"/>
                <a:gd name="T8" fmla="*/ 31 w 62"/>
                <a:gd name="T9" fmla="*/ 52 h 62"/>
                <a:gd name="T10" fmla="*/ 33 w 62"/>
                <a:gd name="T11" fmla="*/ 53 h 62"/>
                <a:gd name="T12" fmla="*/ 35 w 62"/>
                <a:gd name="T13" fmla="*/ 54 h 62"/>
                <a:gd name="T14" fmla="*/ 37 w 62"/>
                <a:gd name="T15" fmla="*/ 55 h 62"/>
                <a:gd name="T16" fmla="*/ 39 w 62"/>
                <a:gd name="T17" fmla="*/ 56 h 62"/>
                <a:gd name="T18" fmla="*/ 41 w 62"/>
                <a:gd name="T19" fmla="*/ 57 h 62"/>
                <a:gd name="T20" fmla="*/ 43 w 62"/>
                <a:gd name="T21" fmla="*/ 57 h 62"/>
                <a:gd name="T22" fmla="*/ 45 w 62"/>
                <a:gd name="T23" fmla="*/ 58 h 62"/>
                <a:gd name="T24" fmla="*/ 47 w 62"/>
                <a:gd name="T25" fmla="*/ 59 h 62"/>
                <a:gd name="T26" fmla="*/ 49 w 62"/>
                <a:gd name="T27" fmla="*/ 59 h 62"/>
                <a:gd name="T28" fmla="*/ 51 w 62"/>
                <a:gd name="T29" fmla="*/ 59 h 62"/>
                <a:gd name="T30" fmla="*/ 53 w 62"/>
                <a:gd name="T31" fmla="*/ 60 h 62"/>
                <a:gd name="T32" fmla="*/ 55 w 62"/>
                <a:gd name="T33" fmla="*/ 60 h 62"/>
                <a:gd name="T34" fmla="*/ 57 w 62"/>
                <a:gd name="T35" fmla="*/ 60 h 62"/>
                <a:gd name="T36" fmla="*/ 59 w 62"/>
                <a:gd name="T37" fmla="*/ 60 h 62"/>
                <a:gd name="T38" fmla="*/ 60 w 62"/>
                <a:gd name="T39" fmla="*/ 60 h 62"/>
                <a:gd name="T40" fmla="*/ 52 w 62"/>
                <a:gd name="T41" fmla="*/ 58 h 62"/>
                <a:gd name="T42" fmla="*/ 45 w 62"/>
                <a:gd name="T43" fmla="*/ 56 h 62"/>
                <a:gd name="T44" fmla="*/ 38 w 62"/>
                <a:gd name="T45" fmla="*/ 52 h 62"/>
                <a:gd name="T46" fmla="*/ 32 w 62"/>
                <a:gd name="T47" fmla="*/ 49 h 62"/>
                <a:gd name="T48" fmla="*/ 26 w 62"/>
                <a:gd name="T49" fmla="*/ 44 h 62"/>
                <a:gd name="T50" fmla="*/ 21 w 62"/>
                <a:gd name="T51" fmla="*/ 39 h 62"/>
                <a:gd name="T52" fmla="*/ 16 w 62"/>
                <a:gd name="T53" fmla="*/ 34 h 62"/>
                <a:gd name="T54" fmla="*/ 11 w 62"/>
                <a:gd name="T55" fmla="*/ 28 h 62"/>
                <a:gd name="T56" fmla="*/ 7 w 62"/>
                <a:gd name="T57" fmla="*/ 22 h 62"/>
                <a:gd name="T58" fmla="*/ 4 w 62"/>
                <a:gd name="T59" fmla="*/ 15 h 62"/>
                <a:gd name="T60" fmla="*/ 2 w 62"/>
                <a:gd name="T61" fmla="*/ 8 h 62"/>
                <a:gd name="T62" fmla="*/ 0 w 62"/>
                <a:gd name="T63" fmla="*/ 0 h 62"/>
                <a:gd name="T64" fmla="*/ 0 w 62"/>
                <a:gd name="T65" fmla="*/ 2 h 62"/>
                <a:gd name="T66" fmla="*/ 0 w 62"/>
                <a:gd name="T67" fmla="*/ 4 h 62"/>
                <a:gd name="T68" fmla="*/ 0 w 62"/>
                <a:gd name="T69" fmla="*/ 6 h 62"/>
                <a:gd name="T70" fmla="*/ 0 w 62"/>
                <a:gd name="T71" fmla="*/ 8 h 62"/>
                <a:gd name="T72" fmla="*/ 1 w 62"/>
                <a:gd name="T73" fmla="*/ 10 h 62"/>
                <a:gd name="T74" fmla="*/ 1 w 62"/>
                <a:gd name="T75" fmla="*/ 12 h 62"/>
                <a:gd name="T76" fmla="*/ 2 w 62"/>
                <a:gd name="T77" fmla="*/ 14 h 62"/>
                <a:gd name="T78" fmla="*/ 2 w 62"/>
                <a:gd name="T79" fmla="*/ 16 h 62"/>
                <a:gd name="T80" fmla="*/ 3 w 62"/>
                <a:gd name="T81" fmla="*/ 18 h 62"/>
                <a:gd name="T82" fmla="*/ 4 w 62"/>
                <a:gd name="T83" fmla="*/ 20 h 62"/>
                <a:gd name="T84" fmla="*/ 5 w 62"/>
                <a:gd name="T85" fmla="*/ 22 h 62"/>
                <a:gd name="T86" fmla="*/ 6 w 62"/>
                <a:gd name="T87" fmla="*/ 24 h 62"/>
                <a:gd name="T88" fmla="*/ 6 w 62"/>
                <a:gd name="T89" fmla="*/ 26 h 62"/>
                <a:gd name="T90" fmla="*/ 7 w 62"/>
                <a:gd name="T91" fmla="*/ 28 h 62"/>
                <a:gd name="T92" fmla="*/ 8 w 62"/>
                <a:gd name="T93" fmla="*/ 29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62"/>
                <a:gd name="T143" fmla="*/ 62 w 62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62">
                  <a:moveTo>
                    <a:pt x="9" y="30"/>
                  </a:moveTo>
                  <a:lnTo>
                    <a:pt x="11" y="33"/>
                  </a:lnTo>
                  <a:lnTo>
                    <a:pt x="13" y="3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7" y="49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5"/>
                  </a:lnTo>
                  <a:lnTo>
                    <a:pt x="38" y="55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1" y="59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4" y="60"/>
                  </a:lnTo>
                  <a:lnTo>
                    <a:pt x="55" y="60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9" y="60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6" y="59"/>
                  </a:lnTo>
                  <a:lnTo>
                    <a:pt x="52" y="58"/>
                  </a:lnTo>
                  <a:lnTo>
                    <a:pt x="49" y="57"/>
                  </a:lnTo>
                  <a:lnTo>
                    <a:pt x="45" y="56"/>
                  </a:lnTo>
                  <a:lnTo>
                    <a:pt x="42" y="54"/>
                  </a:lnTo>
                  <a:lnTo>
                    <a:pt x="38" y="52"/>
                  </a:lnTo>
                  <a:lnTo>
                    <a:pt x="35" y="51"/>
                  </a:lnTo>
                  <a:lnTo>
                    <a:pt x="32" y="49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21" y="39"/>
                  </a:lnTo>
                  <a:lnTo>
                    <a:pt x="18" y="37"/>
                  </a:lnTo>
                  <a:lnTo>
                    <a:pt x="16" y="34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30"/>
                  </a:lnTo>
                </a:path>
              </a:pathLst>
            </a:custGeom>
            <a:solidFill>
              <a:srgbClr val="E50C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46" name="Freeform 487"/>
            <p:cNvSpPr>
              <a:spLocks/>
            </p:cNvSpPr>
            <p:nvPr/>
          </p:nvSpPr>
          <p:spPr bwMode="auto">
            <a:xfrm>
              <a:off x="4746" y="1016"/>
              <a:ext cx="73" cy="73"/>
            </a:xfrm>
            <a:custGeom>
              <a:avLst/>
              <a:gdLst>
                <a:gd name="T0" fmla="*/ 1 w 73"/>
                <a:gd name="T1" fmla="*/ 22 h 73"/>
                <a:gd name="T2" fmla="*/ 4 w 73"/>
                <a:gd name="T3" fmla="*/ 29 h 73"/>
                <a:gd name="T4" fmla="*/ 8 w 73"/>
                <a:gd name="T5" fmla="*/ 36 h 73"/>
                <a:gd name="T6" fmla="*/ 12 w 73"/>
                <a:gd name="T7" fmla="*/ 43 h 73"/>
                <a:gd name="T8" fmla="*/ 17 w 73"/>
                <a:gd name="T9" fmla="*/ 48 h 73"/>
                <a:gd name="T10" fmla="*/ 23 w 73"/>
                <a:gd name="T11" fmla="*/ 54 h 73"/>
                <a:gd name="T12" fmla="*/ 29 w 73"/>
                <a:gd name="T13" fmla="*/ 59 h 73"/>
                <a:gd name="T14" fmla="*/ 35 w 73"/>
                <a:gd name="T15" fmla="*/ 63 h 73"/>
                <a:gd name="T16" fmla="*/ 42 w 73"/>
                <a:gd name="T17" fmla="*/ 67 h 73"/>
                <a:gd name="T18" fmla="*/ 49 w 73"/>
                <a:gd name="T19" fmla="*/ 70 h 73"/>
                <a:gd name="T20" fmla="*/ 51 w 73"/>
                <a:gd name="T21" fmla="*/ 70 h 73"/>
                <a:gd name="T22" fmla="*/ 53 w 73"/>
                <a:gd name="T23" fmla="*/ 71 h 73"/>
                <a:gd name="T24" fmla="*/ 55 w 73"/>
                <a:gd name="T25" fmla="*/ 71 h 73"/>
                <a:gd name="T26" fmla="*/ 57 w 73"/>
                <a:gd name="T27" fmla="*/ 71 h 73"/>
                <a:gd name="T28" fmla="*/ 59 w 73"/>
                <a:gd name="T29" fmla="*/ 71 h 73"/>
                <a:gd name="T30" fmla="*/ 61 w 73"/>
                <a:gd name="T31" fmla="*/ 71 h 73"/>
                <a:gd name="T32" fmla="*/ 63 w 73"/>
                <a:gd name="T33" fmla="*/ 72 h 73"/>
                <a:gd name="T34" fmla="*/ 66 w 73"/>
                <a:gd name="T35" fmla="*/ 72 h 73"/>
                <a:gd name="T36" fmla="*/ 68 w 73"/>
                <a:gd name="T37" fmla="*/ 71 h 73"/>
                <a:gd name="T38" fmla="*/ 72 w 73"/>
                <a:gd name="T39" fmla="*/ 71 h 73"/>
                <a:gd name="T40" fmla="*/ 65 w 73"/>
                <a:gd name="T41" fmla="*/ 70 h 73"/>
                <a:gd name="T42" fmla="*/ 57 w 73"/>
                <a:gd name="T43" fmla="*/ 69 h 73"/>
                <a:gd name="T44" fmla="*/ 50 w 73"/>
                <a:gd name="T45" fmla="*/ 66 h 73"/>
                <a:gd name="T46" fmla="*/ 43 w 73"/>
                <a:gd name="T47" fmla="*/ 64 h 73"/>
                <a:gd name="T48" fmla="*/ 37 w 73"/>
                <a:gd name="T49" fmla="*/ 60 h 73"/>
                <a:gd name="T50" fmla="*/ 31 w 73"/>
                <a:gd name="T51" fmla="*/ 56 h 73"/>
                <a:gd name="T52" fmla="*/ 25 w 73"/>
                <a:gd name="T53" fmla="*/ 51 h 73"/>
                <a:gd name="T54" fmla="*/ 20 w 73"/>
                <a:gd name="T55" fmla="*/ 46 h 73"/>
                <a:gd name="T56" fmla="*/ 15 w 73"/>
                <a:gd name="T57" fmla="*/ 40 h 73"/>
                <a:gd name="T58" fmla="*/ 11 w 73"/>
                <a:gd name="T59" fmla="*/ 34 h 73"/>
                <a:gd name="T60" fmla="*/ 7 w 73"/>
                <a:gd name="T61" fmla="*/ 28 h 73"/>
                <a:gd name="T62" fmla="*/ 5 w 73"/>
                <a:gd name="T63" fmla="*/ 21 h 73"/>
                <a:gd name="T64" fmla="*/ 2 w 73"/>
                <a:gd name="T65" fmla="*/ 14 h 73"/>
                <a:gd name="T66" fmla="*/ 1 w 73"/>
                <a:gd name="T67" fmla="*/ 6 h 73"/>
                <a:gd name="T68" fmla="*/ 0 w 73"/>
                <a:gd name="T69" fmla="*/ 0 h 73"/>
                <a:gd name="T70" fmla="*/ 0 w 73"/>
                <a:gd name="T71" fmla="*/ 2 h 73"/>
                <a:gd name="T72" fmla="*/ 0 w 73"/>
                <a:gd name="T73" fmla="*/ 4 h 73"/>
                <a:gd name="T74" fmla="*/ 0 w 73"/>
                <a:gd name="T75" fmla="*/ 6 h 73"/>
                <a:gd name="T76" fmla="*/ 0 w 73"/>
                <a:gd name="T77" fmla="*/ 8 h 73"/>
                <a:gd name="T78" fmla="*/ 0 w 73"/>
                <a:gd name="T79" fmla="*/ 10 h 73"/>
                <a:gd name="T80" fmla="*/ 0 w 73"/>
                <a:gd name="T81" fmla="*/ 12 h 73"/>
                <a:gd name="T82" fmla="*/ 0 w 73"/>
                <a:gd name="T83" fmla="*/ 14 h 73"/>
                <a:gd name="T84" fmla="*/ 0 w 73"/>
                <a:gd name="T85" fmla="*/ 16 h 73"/>
                <a:gd name="T86" fmla="*/ 0 w 73"/>
                <a:gd name="T87" fmla="*/ 18 h 73"/>
                <a:gd name="T88" fmla="*/ 1 w 73"/>
                <a:gd name="T89" fmla="*/ 20 h 73"/>
                <a:gd name="T90" fmla="*/ 1 w 73"/>
                <a:gd name="T91" fmla="*/ 22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73"/>
                <a:gd name="T140" fmla="*/ 73 w 73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73">
                  <a:moveTo>
                    <a:pt x="1" y="22"/>
                  </a:moveTo>
                  <a:lnTo>
                    <a:pt x="1" y="22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0" y="39"/>
                  </a:lnTo>
                  <a:lnTo>
                    <a:pt x="12" y="43"/>
                  </a:lnTo>
                  <a:lnTo>
                    <a:pt x="15" y="45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3"/>
                  </a:lnTo>
                  <a:lnTo>
                    <a:pt x="38" y="65"/>
                  </a:lnTo>
                  <a:lnTo>
                    <a:pt x="42" y="67"/>
                  </a:lnTo>
                  <a:lnTo>
                    <a:pt x="45" y="68"/>
                  </a:lnTo>
                  <a:lnTo>
                    <a:pt x="49" y="70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57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69"/>
                  </a:lnTo>
                  <a:lnTo>
                    <a:pt x="54" y="68"/>
                  </a:lnTo>
                  <a:lnTo>
                    <a:pt x="50" y="66"/>
                  </a:lnTo>
                  <a:lnTo>
                    <a:pt x="47" y="65"/>
                  </a:lnTo>
                  <a:lnTo>
                    <a:pt x="43" y="64"/>
                  </a:lnTo>
                  <a:lnTo>
                    <a:pt x="40" y="62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5" y="51"/>
                  </a:lnTo>
                  <a:lnTo>
                    <a:pt x="22" y="49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</a:path>
              </a:pathLst>
            </a:custGeom>
            <a:solidFill>
              <a:srgbClr val="DE0A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47" name="Freeform 488"/>
            <p:cNvSpPr>
              <a:spLocks/>
            </p:cNvSpPr>
            <p:nvPr/>
          </p:nvSpPr>
          <p:spPr bwMode="auto">
            <a:xfrm>
              <a:off x="4746" y="1007"/>
              <a:ext cx="82" cy="82"/>
            </a:xfrm>
            <a:custGeom>
              <a:avLst/>
              <a:gdLst>
                <a:gd name="T0" fmla="*/ 0 w 82"/>
                <a:gd name="T1" fmla="*/ 19 h 82"/>
                <a:gd name="T2" fmla="*/ 2 w 82"/>
                <a:gd name="T3" fmla="*/ 27 h 82"/>
                <a:gd name="T4" fmla="*/ 4 w 82"/>
                <a:gd name="T5" fmla="*/ 34 h 82"/>
                <a:gd name="T6" fmla="*/ 8 w 82"/>
                <a:gd name="T7" fmla="*/ 41 h 82"/>
                <a:gd name="T8" fmla="*/ 11 w 82"/>
                <a:gd name="T9" fmla="*/ 47 h 82"/>
                <a:gd name="T10" fmla="*/ 16 w 82"/>
                <a:gd name="T11" fmla="*/ 53 h 82"/>
                <a:gd name="T12" fmla="*/ 21 w 82"/>
                <a:gd name="T13" fmla="*/ 59 h 82"/>
                <a:gd name="T14" fmla="*/ 27 w 82"/>
                <a:gd name="T15" fmla="*/ 64 h 82"/>
                <a:gd name="T16" fmla="*/ 33 w 82"/>
                <a:gd name="T17" fmla="*/ 68 h 82"/>
                <a:gd name="T18" fmla="*/ 39 w 82"/>
                <a:gd name="T19" fmla="*/ 72 h 82"/>
                <a:gd name="T20" fmla="*/ 46 w 82"/>
                <a:gd name="T21" fmla="*/ 76 h 82"/>
                <a:gd name="T22" fmla="*/ 53 w 82"/>
                <a:gd name="T23" fmla="*/ 78 h 82"/>
                <a:gd name="T24" fmla="*/ 61 w 82"/>
                <a:gd name="T25" fmla="*/ 80 h 82"/>
                <a:gd name="T26" fmla="*/ 63 w 82"/>
                <a:gd name="T27" fmla="*/ 81 h 82"/>
                <a:gd name="T28" fmla="*/ 65 w 82"/>
                <a:gd name="T29" fmla="*/ 81 h 82"/>
                <a:gd name="T30" fmla="*/ 67 w 82"/>
                <a:gd name="T31" fmla="*/ 80 h 82"/>
                <a:gd name="T32" fmla="*/ 69 w 82"/>
                <a:gd name="T33" fmla="*/ 80 h 82"/>
                <a:gd name="T34" fmla="*/ 71 w 82"/>
                <a:gd name="T35" fmla="*/ 80 h 82"/>
                <a:gd name="T36" fmla="*/ 73 w 82"/>
                <a:gd name="T37" fmla="*/ 80 h 82"/>
                <a:gd name="T38" fmla="*/ 75 w 82"/>
                <a:gd name="T39" fmla="*/ 79 h 82"/>
                <a:gd name="T40" fmla="*/ 77 w 82"/>
                <a:gd name="T41" fmla="*/ 79 h 82"/>
                <a:gd name="T42" fmla="*/ 79 w 82"/>
                <a:gd name="T43" fmla="*/ 78 h 82"/>
                <a:gd name="T44" fmla="*/ 77 w 82"/>
                <a:gd name="T45" fmla="*/ 78 h 82"/>
                <a:gd name="T46" fmla="*/ 69 w 82"/>
                <a:gd name="T47" fmla="*/ 78 h 82"/>
                <a:gd name="T48" fmla="*/ 62 w 82"/>
                <a:gd name="T49" fmla="*/ 77 h 82"/>
                <a:gd name="T50" fmla="*/ 54 w 82"/>
                <a:gd name="T51" fmla="*/ 75 h 82"/>
                <a:gd name="T52" fmla="*/ 47 w 82"/>
                <a:gd name="T53" fmla="*/ 72 h 82"/>
                <a:gd name="T54" fmla="*/ 41 w 82"/>
                <a:gd name="T55" fmla="*/ 69 h 82"/>
                <a:gd name="T56" fmla="*/ 35 w 82"/>
                <a:gd name="T57" fmla="*/ 66 h 82"/>
                <a:gd name="T58" fmla="*/ 29 w 82"/>
                <a:gd name="T59" fmla="*/ 61 h 82"/>
                <a:gd name="T60" fmla="*/ 24 w 82"/>
                <a:gd name="T61" fmla="*/ 56 h 82"/>
                <a:gd name="T62" fmla="*/ 19 w 82"/>
                <a:gd name="T63" fmla="*/ 51 h 82"/>
                <a:gd name="T64" fmla="*/ 14 w 82"/>
                <a:gd name="T65" fmla="*/ 45 h 82"/>
                <a:gd name="T66" fmla="*/ 11 w 82"/>
                <a:gd name="T67" fmla="*/ 39 h 82"/>
                <a:gd name="T68" fmla="*/ 7 w 82"/>
                <a:gd name="T69" fmla="*/ 32 h 82"/>
                <a:gd name="T70" fmla="*/ 5 w 82"/>
                <a:gd name="T71" fmla="*/ 26 h 82"/>
                <a:gd name="T72" fmla="*/ 3 w 82"/>
                <a:gd name="T73" fmla="*/ 18 h 82"/>
                <a:gd name="T74" fmla="*/ 2 w 82"/>
                <a:gd name="T75" fmla="*/ 11 h 82"/>
                <a:gd name="T76" fmla="*/ 2 w 82"/>
                <a:gd name="T77" fmla="*/ 3 h 82"/>
                <a:gd name="T78" fmla="*/ 1 w 82"/>
                <a:gd name="T79" fmla="*/ 1 h 82"/>
                <a:gd name="T80" fmla="*/ 1 w 82"/>
                <a:gd name="T81" fmla="*/ 3 h 82"/>
                <a:gd name="T82" fmla="*/ 1 w 82"/>
                <a:gd name="T83" fmla="*/ 5 h 82"/>
                <a:gd name="T84" fmla="*/ 0 w 82"/>
                <a:gd name="T85" fmla="*/ 7 h 82"/>
                <a:gd name="T86" fmla="*/ 0 w 82"/>
                <a:gd name="T87" fmla="*/ 9 h 82"/>
                <a:gd name="T88" fmla="*/ 0 w 82"/>
                <a:gd name="T89" fmla="*/ 11 h 82"/>
                <a:gd name="T90" fmla="*/ 0 w 82"/>
                <a:gd name="T91" fmla="*/ 13 h 82"/>
                <a:gd name="T92" fmla="*/ 0 w 82"/>
                <a:gd name="T93" fmla="*/ 15 h 82"/>
                <a:gd name="T94" fmla="*/ 0 w 82"/>
                <a:gd name="T95" fmla="*/ 17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"/>
                <a:gd name="T145" fmla="*/ 0 h 82"/>
                <a:gd name="T146" fmla="*/ 82 w 82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" h="82">
                  <a:moveTo>
                    <a:pt x="0" y="18"/>
                  </a:moveTo>
                  <a:lnTo>
                    <a:pt x="0" y="19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3" y="30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1" y="47"/>
                  </a:lnTo>
                  <a:lnTo>
                    <a:pt x="14" y="50"/>
                  </a:lnTo>
                  <a:lnTo>
                    <a:pt x="16" y="53"/>
                  </a:lnTo>
                  <a:lnTo>
                    <a:pt x="19" y="56"/>
                  </a:lnTo>
                  <a:lnTo>
                    <a:pt x="21" y="59"/>
                  </a:lnTo>
                  <a:lnTo>
                    <a:pt x="24" y="61"/>
                  </a:lnTo>
                  <a:lnTo>
                    <a:pt x="27" y="64"/>
                  </a:lnTo>
                  <a:lnTo>
                    <a:pt x="30" y="66"/>
                  </a:lnTo>
                  <a:lnTo>
                    <a:pt x="33" y="68"/>
                  </a:lnTo>
                  <a:lnTo>
                    <a:pt x="36" y="70"/>
                  </a:lnTo>
                  <a:lnTo>
                    <a:pt x="39" y="72"/>
                  </a:lnTo>
                  <a:lnTo>
                    <a:pt x="43" y="74"/>
                  </a:lnTo>
                  <a:lnTo>
                    <a:pt x="46" y="76"/>
                  </a:lnTo>
                  <a:lnTo>
                    <a:pt x="50" y="77"/>
                  </a:lnTo>
                  <a:lnTo>
                    <a:pt x="53" y="78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67" y="80"/>
                  </a:lnTo>
                  <a:lnTo>
                    <a:pt x="68" y="80"/>
                  </a:lnTo>
                  <a:lnTo>
                    <a:pt x="69" y="80"/>
                  </a:lnTo>
                  <a:lnTo>
                    <a:pt x="70" y="80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3" y="80"/>
                  </a:lnTo>
                  <a:lnTo>
                    <a:pt x="74" y="80"/>
                  </a:lnTo>
                  <a:lnTo>
                    <a:pt x="75" y="79"/>
                  </a:lnTo>
                  <a:lnTo>
                    <a:pt x="76" y="79"/>
                  </a:lnTo>
                  <a:lnTo>
                    <a:pt x="77" y="79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7" y="78"/>
                  </a:lnTo>
                  <a:lnTo>
                    <a:pt x="73" y="78"/>
                  </a:lnTo>
                  <a:lnTo>
                    <a:pt x="69" y="78"/>
                  </a:lnTo>
                  <a:lnTo>
                    <a:pt x="65" y="78"/>
                  </a:lnTo>
                  <a:lnTo>
                    <a:pt x="62" y="77"/>
                  </a:lnTo>
                  <a:lnTo>
                    <a:pt x="58" y="76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7" y="72"/>
                  </a:lnTo>
                  <a:lnTo>
                    <a:pt x="44" y="71"/>
                  </a:lnTo>
                  <a:lnTo>
                    <a:pt x="41" y="69"/>
                  </a:lnTo>
                  <a:lnTo>
                    <a:pt x="38" y="68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29" y="61"/>
                  </a:lnTo>
                  <a:lnTo>
                    <a:pt x="26" y="59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19" y="51"/>
                  </a:lnTo>
                  <a:lnTo>
                    <a:pt x="17" y="48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9" y="36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48" name="Freeform 489"/>
            <p:cNvSpPr>
              <a:spLocks/>
            </p:cNvSpPr>
            <p:nvPr/>
          </p:nvSpPr>
          <p:spPr bwMode="auto">
            <a:xfrm>
              <a:off x="4747" y="1000"/>
              <a:ext cx="88" cy="88"/>
            </a:xfrm>
            <a:custGeom>
              <a:avLst/>
              <a:gdLst>
                <a:gd name="T0" fmla="*/ 0 w 88"/>
                <a:gd name="T1" fmla="*/ 18 h 88"/>
                <a:gd name="T2" fmla="*/ 1 w 88"/>
                <a:gd name="T3" fmla="*/ 26 h 88"/>
                <a:gd name="T4" fmla="*/ 3 w 88"/>
                <a:gd name="T5" fmla="*/ 33 h 88"/>
                <a:gd name="T6" fmla="*/ 5 w 88"/>
                <a:gd name="T7" fmla="*/ 40 h 88"/>
                <a:gd name="T8" fmla="*/ 9 w 88"/>
                <a:gd name="T9" fmla="*/ 47 h 88"/>
                <a:gd name="T10" fmla="*/ 12 w 88"/>
                <a:gd name="T11" fmla="*/ 53 h 88"/>
                <a:gd name="T12" fmla="*/ 17 w 88"/>
                <a:gd name="T13" fmla="*/ 59 h 88"/>
                <a:gd name="T14" fmla="*/ 22 w 88"/>
                <a:gd name="T15" fmla="*/ 64 h 88"/>
                <a:gd name="T16" fmla="*/ 27 w 88"/>
                <a:gd name="T17" fmla="*/ 69 h 88"/>
                <a:gd name="T18" fmla="*/ 33 w 88"/>
                <a:gd name="T19" fmla="*/ 74 h 88"/>
                <a:gd name="T20" fmla="*/ 39 w 88"/>
                <a:gd name="T21" fmla="*/ 77 h 88"/>
                <a:gd name="T22" fmla="*/ 46 w 88"/>
                <a:gd name="T23" fmla="*/ 81 h 88"/>
                <a:gd name="T24" fmla="*/ 53 w 88"/>
                <a:gd name="T25" fmla="*/ 83 h 88"/>
                <a:gd name="T26" fmla="*/ 60 w 88"/>
                <a:gd name="T27" fmla="*/ 85 h 88"/>
                <a:gd name="T28" fmla="*/ 68 w 88"/>
                <a:gd name="T29" fmla="*/ 86 h 88"/>
                <a:gd name="T30" fmla="*/ 72 w 88"/>
                <a:gd name="T31" fmla="*/ 86 h 88"/>
                <a:gd name="T32" fmla="*/ 74 w 88"/>
                <a:gd name="T33" fmla="*/ 86 h 88"/>
                <a:gd name="T34" fmla="*/ 76 w 88"/>
                <a:gd name="T35" fmla="*/ 86 h 88"/>
                <a:gd name="T36" fmla="*/ 78 w 88"/>
                <a:gd name="T37" fmla="*/ 85 h 88"/>
                <a:gd name="T38" fmla="*/ 80 w 88"/>
                <a:gd name="T39" fmla="*/ 85 h 88"/>
                <a:gd name="T40" fmla="*/ 82 w 88"/>
                <a:gd name="T41" fmla="*/ 84 h 88"/>
                <a:gd name="T42" fmla="*/ 84 w 88"/>
                <a:gd name="T43" fmla="*/ 83 h 88"/>
                <a:gd name="T44" fmla="*/ 86 w 88"/>
                <a:gd name="T45" fmla="*/ 83 h 88"/>
                <a:gd name="T46" fmla="*/ 83 w 88"/>
                <a:gd name="T47" fmla="*/ 83 h 88"/>
                <a:gd name="T48" fmla="*/ 75 w 88"/>
                <a:gd name="T49" fmla="*/ 83 h 88"/>
                <a:gd name="T50" fmla="*/ 68 w 88"/>
                <a:gd name="T51" fmla="*/ 83 h 88"/>
                <a:gd name="T52" fmla="*/ 61 w 88"/>
                <a:gd name="T53" fmla="*/ 82 h 88"/>
                <a:gd name="T54" fmla="*/ 54 w 88"/>
                <a:gd name="T55" fmla="*/ 80 h 88"/>
                <a:gd name="T56" fmla="*/ 47 w 88"/>
                <a:gd name="T57" fmla="*/ 78 h 88"/>
                <a:gd name="T58" fmla="*/ 41 w 88"/>
                <a:gd name="T59" fmla="*/ 74 h 88"/>
                <a:gd name="T60" fmla="*/ 35 w 88"/>
                <a:gd name="T61" fmla="*/ 71 h 88"/>
                <a:gd name="T62" fmla="*/ 29 w 88"/>
                <a:gd name="T63" fmla="*/ 67 h 88"/>
                <a:gd name="T64" fmla="*/ 24 w 88"/>
                <a:gd name="T65" fmla="*/ 62 h 88"/>
                <a:gd name="T66" fmla="*/ 19 w 88"/>
                <a:gd name="T67" fmla="*/ 57 h 88"/>
                <a:gd name="T68" fmla="*/ 15 w 88"/>
                <a:gd name="T69" fmla="*/ 51 h 88"/>
                <a:gd name="T70" fmla="*/ 12 w 88"/>
                <a:gd name="T71" fmla="*/ 45 h 88"/>
                <a:gd name="T72" fmla="*/ 8 w 88"/>
                <a:gd name="T73" fmla="*/ 39 h 88"/>
                <a:gd name="T74" fmla="*/ 6 w 88"/>
                <a:gd name="T75" fmla="*/ 32 h 88"/>
                <a:gd name="T76" fmla="*/ 4 w 88"/>
                <a:gd name="T77" fmla="*/ 25 h 88"/>
                <a:gd name="T78" fmla="*/ 3 w 88"/>
                <a:gd name="T79" fmla="*/ 18 h 88"/>
                <a:gd name="T80" fmla="*/ 3 w 88"/>
                <a:gd name="T81" fmla="*/ 10 h 88"/>
                <a:gd name="T82" fmla="*/ 3 w 88"/>
                <a:gd name="T83" fmla="*/ 3 h 88"/>
                <a:gd name="T84" fmla="*/ 3 w 88"/>
                <a:gd name="T85" fmla="*/ 0 h 88"/>
                <a:gd name="T86" fmla="*/ 3 w 88"/>
                <a:gd name="T87" fmla="*/ 2 h 88"/>
                <a:gd name="T88" fmla="*/ 2 w 88"/>
                <a:gd name="T89" fmla="*/ 4 h 88"/>
                <a:gd name="T90" fmla="*/ 1 w 88"/>
                <a:gd name="T91" fmla="*/ 6 h 88"/>
                <a:gd name="T92" fmla="*/ 1 w 88"/>
                <a:gd name="T93" fmla="*/ 8 h 88"/>
                <a:gd name="T94" fmla="*/ 0 w 88"/>
                <a:gd name="T95" fmla="*/ 10 h 88"/>
                <a:gd name="T96" fmla="*/ 0 w 88"/>
                <a:gd name="T97" fmla="*/ 12 h 88"/>
                <a:gd name="T98" fmla="*/ 0 w 88"/>
                <a:gd name="T99" fmla="*/ 14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"/>
                <a:gd name="T151" fmla="*/ 0 h 88"/>
                <a:gd name="T152" fmla="*/ 88 w 88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" h="88">
                  <a:moveTo>
                    <a:pt x="0" y="15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9" y="47"/>
                  </a:lnTo>
                  <a:lnTo>
                    <a:pt x="10" y="50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7" y="59"/>
                  </a:lnTo>
                  <a:lnTo>
                    <a:pt x="19" y="62"/>
                  </a:lnTo>
                  <a:lnTo>
                    <a:pt x="22" y="64"/>
                  </a:lnTo>
                  <a:lnTo>
                    <a:pt x="24" y="67"/>
                  </a:lnTo>
                  <a:lnTo>
                    <a:pt x="27" y="69"/>
                  </a:lnTo>
                  <a:lnTo>
                    <a:pt x="30" y="71"/>
                  </a:lnTo>
                  <a:lnTo>
                    <a:pt x="33" y="74"/>
                  </a:lnTo>
                  <a:lnTo>
                    <a:pt x="36" y="76"/>
                  </a:lnTo>
                  <a:lnTo>
                    <a:pt x="39" y="77"/>
                  </a:lnTo>
                  <a:lnTo>
                    <a:pt x="42" y="79"/>
                  </a:lnTo>
                  <a:lnTo>
                    <a:pt x="46" y="81"/>
                  </a:lnTo>
                  <a:lnTo>
                    <a:pt x="49" y="82"/>
                  </a:lnTo>
                  <a:lnTo>
                    <a:pt x="53" y="83"/>
                  </a:lnTo>
                  <a:lnTo>
                    <a:pt x="56" y="84"/>
                  </a:lnTo>
                  <a:lnTo>
                    <a:pt x="60" y="85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71" y="87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5" y="86"/>
                  </a:lnTo>
                  <a:lnTo>
                    <a:pt x="76" y="86"/>
                  </a:lnTo>
                  <a:lnTo>
                    <a:pt x="77" y="85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80" y="85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4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6" y="83"/>
                  </a:lnTo>
                  <a:lnTo>
                    <a:pt x="87" y="82"/>
                  </a:lnTo>
                  <a:lnTo>
                    <a:pt x="83" y="83"/>
                  </a:lnTo>
                  <a:lnTo>
                    <a:pt x="79" y="83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68" y="83"/>
                  </a:lnTo>
                  <a:lnTo>
                    <a:pt x="64" y="82"/>
                  </a:lnTo>
                  <a:lnTo>
                    <a:pt x="61" y="82"/>
                  </a:lnTo>
                  <a:lnTo>
                    <a:pt x="57" y="81"/>
                  </a:lnTo>
                  <a:lnTo>
                    <a:pt x="54" y="80"/>
                  </a:lnTo>
                  <a:lnTo>
                    <a:pt x="50" y="79"/>
                  </a:lnTo>
                  <a:lnTo>
                    <a:pt x="47" y="78"/>
                  </a:lnTo>
                  <a:lnTo>
                    <a:pt x="44" y="76"/>
                  </a:lnTo>
                  <a:lnTo>
                    <a:pt x="41" y="74"/>
                  </a:lnTo>
                  <a:lnTo>
                    <a:pt x="38" y="73"/>
                  </a:lnTo>
                  <a:lnTo>
                    <a:pt x="35" y="71"/>
                  </a:lnTo>
                  <a:lnTo>
                    <a:pt x="32" y="69"/>
                  </a:lnTo>
                  <a:lnTo>
                    <a:pt x="29" y="67"/>
                  </a:lnTo>
                  <a:lnTo>
                    <a:pt x="27" y="64"/>
                  </a:lnTo>
                  <a:lnTo>
                    <a:pt x="24" y="62"/>
                  </a:lnTo>
                  <a:lnTo>
                    <a:pt x="22" y="59"/>
                  </a:lnTo>
                  <a:lnTo>
                    <a:pt x="19" y="57"/>
                  </a:lnTo>
                  <a:lnTo>
                    <a:pt x="17" y="54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</a:path>
              </a:pathLst>
            </a:custGeom>
            <a:solidFill>
              <a:srgbClr val="CC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49" name="Freeform 490"/>
            <p:cNvSpPr>
              <a:spLocks/>
            </p:cNvSpPr>
            <p:nvPr/>
          </p:nvSpPr>
          <p:spPr bwMode="auto">
            <a:xfrm>
              <a:off x="4749" y="994"/>
              <a:ext cx="92" cy="92"/>
            </a:xfrm>
            <a:custGeom>
              <a:avLst/>
              <a:gdLst>
                <a:gd name="T0" fmla="*/ 0 w 92"/>
                <a:gd name="T1" fmla="*/ 17 h 92"/>
                <a:gd name="T2" fmla="*/ 0 w 92"/>
                <a:gd name="T3" fmla="*/ 24 h 92"/>
                <a:gd name="T4" fmla="*/ 1 w 92"/>
                <a:gd name="T5" fmla="*/ 32 h 92"/>
                <a:gd name="T6" fmla="*/ 3 w 92"/>
                <a:gd name="T7" fmla="*/ 39 h 92"/>
                <a:gd name="T8" fmla="*/ 5 w 92"/>
                <a:gd name="T9" fmla="*/ 46 h 92"/>
                <a:gd name="T10" fmla="*/ 8 w 92"/>
                <a:gd name="T11" fmla="*/ 52 h 92"/>
                <a:gd name="T12" fmla="*/ 12 w 92"/>
                <a:gd name="T13" fmla="*/ 58 h 92"/>
                <a:gd name="T14" fmla="*/ 16 w 92"/>
                <a:gd name="T15" fmla="*/ 64 h 92"/>
                <a:gd name="T16" fmla="*/ 21 w 92"/>
                <a:gd name="T17" fmla="*/ 69 h 92"/>
                <a:gd name="T18" fmla="*/ 26 w 92"/>
                <a:gd name="T19" fmla="*/ 74 h 92"/>
                <a:gd name="T20" fmla="*/ 32 w 92"/>
                <a:gd name="T21" fmla="*/ 78 h 92"/>
                <a:gd name="T22" fmla="*/ 38 w 92"/>
                <a:gd name="T23" fmla="*/ 82 h 92"/>
                <a:gd name="T24" fmla="*/ 44 w 92"/>
                <a:gd name="T25" fmla="*/ 85 h 92"/>
                <a:gd name="T26" fmla="*/ 51 w 92"/>
                <a:gd name="T27" fmla="*/ 87 h 92"/>
                <a:gd name="T28" fmla="*/ 58 w 92"/>
                <a:gd name="T29" fmla="*/ 89 h 92"/>
                <a:gd name="T30" fmla="*/ 65 w 92"/>
                <a:gd name="T31" fmla="*/ 90 h 92"/>
                <a:gd name="T32" fmla="*/ 73 w 92"/>
                <a:gd name="T33" fmla="*/ 91 h 92"/>
                <a:gd name="T34" fmla="*/ 78 w 92"/>
                <a:gd name="T35" fmla="*/ 90 h 92"/>
                <a:gd name="T36" fmla="*/ 80 w 92"/>
                <a:gd name="T37" fmla="*/ 89 h 92"/>
                <a:gd name="T38" fmla="*/ 82 w 92"/>
                <a:gd name="T39" fmla="*/ 89 h 92"/>
                <a:gd name="T40" fmla="*/ 84 w 92"/>
                <a:gd name="T41" fmla="*/ 88 h 92"/>
                <a:gd name="T42" fmla="*/ 86 w 92"/>
                <a:gd name="T43" fmla="*/ 87 h 92"/>
                <a:gd name="T44" fmla="*/ 88 w 92"/>
                <a:gd name="T45" fmla="*/ 86 h 92"/>
                <a:gd name="T46" fmla="*/ 90 w 92"/>
                <a:gd name="T47" fmla="*/ 85 h 92"/>
                <a:gd name="T48" fmla="*/ 87 w 92"/>
                <a:gd name="T49" fmla="*/ 86 h 92"/>
                <a:gd name="T50" fmla="*/ 80 w 92"/>
                <a:gd name="T51" fmla="*/ 87 h 92"/>
                <a:gd name="T52" fmla="*/ 73 w 92"/>
                <a:gd name="T53" fmla="*/ 87 h 92"/>
                <a:gd name="T54" fmla="*/ 66 w 92"/>
                <a:gd name="T55" fmla="*/ 87 h 92"/>
                <a:gd name="T56" fmla="*/ 59 w 92"/>
                <a:gd name="T57" fmla="*/ 86 h 92"/>
                <a:gd name="T58" fmla="*/ 52 w 92"/>
                <a:gd name="T59" fmla="*/ 84 h 92"/>
                <a:gd name="T60" fmla="*/ 46 w 92"/>
                <a:gd name="T61" fmla="*/ 82 h 92"/>
                <a:gd name="T62" fmla="*/ 40 w 92"/>
                <a:gd name="T63" fmla="*/ 79 h 92"/>
                <a:gd name="T64" fmla="*/ 34 w 92"/>
                <a:gd name="T65" fmla="*/ 75 h 92"/>
                <a:gd name="T66" fmla="*/ 28 w 92"/>
                <a:gd name="T67" fmla="*/ 71 h 92"/>
                <a:gd name="T68" fmla="*/ 23 w 92"/>
                <a:gd name="T69" fmla="*/ 67 h 92"/>
                <a:gd name="T70" fmla="*/ 19 w 92"/>
                <a:gd name="T71" fmla="*/ 62 h 92"/>
                <a:gd name="T72" fmla="*/ 15 w 92"/>
                <a:gd name="T73" fmla="*/ 56 h 92"/>
                <a:gd name="T74" fmla="*/ 11 w 92"/>
                <a:gd name="T75" fmla="*/ 50 h 92"/>
                <a:gd name="T76" fmla="*/ 8 w 92"/>
                <a:gd name="T77" fmla="*/ 44 h 92"/>
                <a:gd name="T78" fmla="*/ 6 w 92"/>
                <a:gd name="T79" fmla="*/ 38 h 92"/>
                <a:gd name="T80" fmla="*/ 4 w 92"/>
                <a:gd name="T81" fmla="*/ 31 h 92"/>
                <a:gd name="T82" fmla="*/ 3 w 92"/>
                <a:gd name="T83" fmla="*/ 24 h 92"/>
                <a:gd name="T84" fmla="*/ 3 w 92"/>
                <a:gd name="T85" fmla="*/ 17 h 92"/>
                <a:gd name="T86" fmla="*/ 3 w 92"/>
                <a:gd name="T87" fmla="*/ 10 h 92"/>
                <a:gd name="T88" fmla="*/ 4 w 92"/>
                <a:gd name="T89" fmla="*/ 3 h 92"/>
                <a:gd name="T90" fmla="*/ 4 w 92"/>
                <a:gd name="T91" fmla="*/ 1 h 92"/>
                <a:gd name="T92" fmla="*/ 3 w 92"/>
                <a:gd name="T93" fmla="*/ 3 h 92"/>
                <a:gd name="T94" fmla="*/ 2 w 92"/>
                <a:gd name="T95" fmla="*/ 5 h 92"/>
                <a:gd name="T96" fmla="*/ 2 w 92"/>
                <a:gd name="T97" fmla="*/ 7 h 92"/>
                <a:gd name="T98" fmla="*/ 1 w 92"/>
                <a:gd name="T99" fmla="*/ 9 h 92"/>
                <a:gd name="T100" fmla="*/ 0 w 92"/>
                <a:gd name="T101" fmla="*/ 11 h 92"/>
                <a:gd name="T102" fmla="*/ 0 w 92"/>
                <a:gd name="T103" fmla="*/ 13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92"/>
                <a:gd name="T158" fmla="*/ 92 w 92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92">
                  <a:moveTo>
                    <a:pt x="0" y="13"/>
                  </a:move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5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5" y="46"/>
                  </a:lnTo>
                  <a:lnTo>
                    <a:pt x="7" y="49"/>
                  </a:lnTo>
                  <a:lnTo>
                    <a:pt x="8" y="52"/>
                  </a:lnTo>
                  <a:lnTo>
                    <a:pt x="10" y="55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6" y="74"/>
                  </a:lnTo>
                  <a:lnTo>
                    <a:pt x="29" y="76"/>
                  </a:lnTo>
                  <a:lnTo>
                    <a:pt x="32" y="78"/>
                  </a:lnTo>
                  <a:lnTo>
                    <a:pt x="35" y="80"/>
                  </a:lnTo>
                  <a:lnTo>
                    <a:pt x="38" y="82"/>
                  </a:lnTo>
                  <a:lnTo>
                    <a:pt x="41" y="83"/>
                  </a:lnTo>
                  <a:lnTo>
                    <a:pt x="44" y="85"/>
                  </a:lnTo>
                  <a:lnTo>
                    <a:pt x="48" y="86"/>
                  </a:lnTo>
                  <a:lnTo>
                    <a:pt x="51" y="87"/>
                  </a:lnTo>
                  <a:lnTo>
                    <a:pt x="55" y="88"/>
                  </a:lnTo>
                  <a:lnTo>
                    <a:pt x="58" y="89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9" y="91"/>
                  </a:lnTo>
                  <a:lnTo>
                    <a:pt x="73" y="91"/>
                  </a:lnTo>
                  <a:lnTo>
                    <a:pt x="77" y="91"/>
                  </a:lnTo>
                  <a:lnTo>
                    <a:pt x="78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9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6" y="87"/>
                  </a:lnTo>
                  <a:lnTo>
                    <a:pt x="87" y="87"/>
                  </a:lnTo>
                  <a:lnTo>
                    <a:pt x="88" y="86"/>
                  </a:lnTo>
                  <a:lnTo>
                    <a:pt x="89" y="86"/>
                  </a:lnTo>
                  <a:lnTo>
                    <a:pt x="90" y="85"/>
                  </a:lnTo>
                  <a:lnTo>
                    <a:pt x="91" y="85"/>
                  </a:lnTo>
                  <a:lnTo>
                    <a:pt x="87" y="86"/>
                  </a:lnTo>
                  <a:lnTo>
                    <a:pt x="84" y="86"/>
                  </a:lnTo>
                  <a:lnTo>
                    <a:pt x="80" y="87"/>
                  </a:lnTo>
                  <a:lnTo>
                    <a:pt x="77" y="87"/>
                  </a:lnTo>
                  <a:lnTo>
                    <a:pt x="73" y="87"/>
                  </a:lnTo>
                  <a:lnTo>
                    <a:pt x="69" y="87"/>
                  </a:lnTo>
                  <a:lnTo>
                    <a:pt x="66" y="87"/>
                  </a:lnTo>
                  <a:lnTo>
                    <a:pt x="62" y="86"/>
                  </a:lnTo>
                  <a:lnTo>
                    <a:pt x="59" y="86"/>
                  </a:lnTo>
                  <a:lnTo>
                    <a:pt x="56" y="85"/>
                  </a:lnTo>
                  <a:lnTo>
                    <a:pt x="52" y="84"/>
                  </a:lnTo>
                  <a:lnTo>
                    <a:pt x="49" y="83"/>
                  </a:lnTo>
                  <a:lnTo>
                    <a:pt x="46" y="82"/>
                  </a:lnTo>
                  <a:lnTo>
                    <a:pt x="43" y="80"/>
                  </a:lnTo>
                  <a:lnTo>
                    <a:pt x="40" y="79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3"/>
                  </a:lnTo>
                  <a:lnTo>
                    <a:pt x="28" y="71"/>
                  </a:lnTo>
                  <a:lnTo>
                    <a:pt x="26" y="69"/>
                  </a:lnTo>
                  <a:lnTo>
                    <a:pt x="23" y="67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59"/>
                  </a:lnTo>
                  <a:lnTo>
                    <a:pt x="15" y="56"/>
                  </a:lnTo>
                  <a:lnTo>
                    <a:pt x="13" y="53"/>
                  </a:lnTo>
                  <a:lnTo>
                    <a:pt x="11" y="50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6" y="38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4" y="6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C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50" name="Freeform 491"/>
            <p:cNvSpPr>
              <a:spLocks/>
            </p:cNvSpPr>
            <p:nvPr/>
          </p:nvSpPr>
          <p:spPr bwMode="auto">
            <a:xfrm>
              <a:off x="4750" y="988"/>
              <a:ext cx="97" cy="97"/>
            </a:xfrm>
            <a:custGeom>
              <a:avLst/>
              <a:gdLst>
                <a:gd name="T0" fmla="*/ 0 w 97"/>
                <a:gd name="T1" fmla="*/ 12 h 97"/>
                <a:gd name="T2" fmla="*/ 0 w 97"/>
                <a:gd name="T3" fmla="*/ 19 h 97"/>
                <a:gd name="T4" fmla="*/ 0 w 97"/>
                <a:gd name="T5" fmla="*/ 27 h 97"/>
                <a:gd name="T6" fmla="*/ 0 w 97"/>
                <a:gd name="T7" fmla="*/ 34 h 97"/>
                <a:gd name="T8" fmla="*/ 2 w 97"/>
                <a:gd name="T9" fmla="*/ 41 h 97"/>
                <a:gd name="T10" fmla="*/ 4 w 97"/>
                <a:gd name="T11" fmla="*/ 48 h 97"/>
                <a:gd name="T12" fmla="*/ 7 w 97"/>
                <a:gd name="T13" fmla="*/ 54 h 97"/>
                <a:gd name="T14" fmla="*/ 10 w 97"/>
                <a:gd name="T15" fmla="*/ 61 h 97"/>
                <a:gd name="T16" fmla="*/ 14 w 97"/>
                <a:gd name="T17" fmla="*/ 66 h 97"/>
                <a:gd name="T18" fmla="*/ 18 w 97"/>
                <a:gd name="T19" fmla="*/ 72 h 97"/>
                <a:gd name="T20" fmla="*/ 23 w 97"/>
                <a:gd name="T21" fmla="*/ 77 h 97"/>
                <a:gd name="T22" fmla="*/ 29 w 97"/>
                <a:gd name="T23" fmla="*/ 81 h 97"/>
                <a:gd name="T24" fmla="*/ 34 w 97"/>
                <a:gd name="T25" fmla="*/ 85 h 97"/>
                <a:gd name="T26" fmla="*/ 41 w 97"/>
                <a:gd name="T27" fmla="*/ 88 h 97"/>
                <a:gd name="T28" fmla="*/ 47 w 97"/>
                <a:gd name="T29" fmla="*/ 91 h 97"/>
                <a:gd name="T30" fmla="*/ 54 w 97"/>
                <a:gd name="T31" fmla="*/ 93 h 97"/>
                <a:gd name="T32" fmla="*/ 61 w 97"/>
                <a:gd name="T33" fmla="*/ 95 h 97"/>
                <a:gd name="T34" fmla="*/ 68 w 97"/>
                <a:gd name="T35" fmla="*/ 95 h 97"/>
                <a:gd name="T36" fmla="*/ 76 w 97"/>
                <a:gd name="T37" fmla="*/ 95 h 97"/>
                <a:gd name="T38" fmla="*/ 83 w 97"/>
                <a:gd name="T39" fmla="*/ 95 h 97"/>
                <a:gd name="T40" fmla="*/ 85 w 97"/>
                <a:gd name="T41" fmla="*/ 94 h 97"/>
                <a:gd name="T42" fmla="*/ 86 w 97"/>
                <a:gd name="T43" fmla="*/ 93 h 97"/>
                <a:gd name="T44" fmla="*/ 88 w 97"/>
                <a:gd name="T45" fmla="*/ 92 h 97"/>
                <a:gd name="T46" fmla="*/ 90 w 97"/>
                <a:gd name="T47" fmla="*/ 92 h 97"/>
                <a:gd name="T48" fmla="*/ 91 w 97"/>
                <a:gd name="T49" fmla="*/ 91 h 97"/>
                <a:gd name="T50" fmla="*/ 93 w 97"/>
                <a:gd name="T51" fmla="*/ 90 h 97"/>
                <a:gd name="T52" fmla="*/ 94 w 97"/>
                <a:gd name="T53" fmla="*/ 89 h 97"/>
                <a:gd name="T54" fmla="*/ 96 w 97"/>
                <a:gd name="T55" fmla="*/ 88 h 97"/>
                <a:gd name="T56" fmla="*/ 89 w 97"/>
                <a:gd name="T57" fmla="*/ 90 h 97"/>
                <a:gd name="T58" fmla="*/ 83 w 97"/>
                <a:gd name="T59" fmla="*/ 91 h 97"/>
                <a:gd name="T60" fmla="*/ 76 w 97"/>
                <a:gd name="T61" fmla="*/ 92 h 97"/>
                <a:gd name="T62" fmla="*/ 69 w 97"/>
                <a:gd name="T63" fmla="*/ 92 h 97"/>
                <a:gd name="T64" fmla="*/ 62 w 97"/>
                <a:gd name="T65" fmla="*/ 91 h 97"/>
                <a:gd name="T66" fmla="*/ 55 w 97"/>
                <a:gd name="T67" fmla="*/ 90 h 97"/>
                <a:gd name="T68" fmla="*/ 48 w 97"/>
                <a:gd name="T69" fmla="*/ 88 h 97"/>
                <a:gd name="T70" fmla="*/ 42 w 97"/>
                <a:gd name="T71" fmla="*/ 85 h 97"/>
                <a:gd name="T72" fmla="*/ 36 w 97"/>
                <a:gd name="T73" fmla="*/ 82 h 97"/>
                <a:gd name="T74" fmla="*/ 31 w 97"/>
                <a:gd name="T75" fmla="*/ 78 h 97"/>
                <a:gd name="T76" fmla="*/ 26 w 97"/>
                <a:gd name="T77" fmla="*/ 74 h 97"/>
                <a:gd name="T78" fmla="*/ 21 w 97"/>
                <a:gd name="T79" fmla="*/ 69 h 97"/>
                <a:gd name="T80" fmla="*/ 17 w 97"/>
                <a:gd name="T81" fmla="*/ 64 h 97"/>
                <a:gd name="T82" fmla="*/ 13 w 97"/>
                <a:gd name="T83" fmla="*/ 59 h 97"/>
                <a:gd name="T84" fmla="*/ 10 w 97"/>
                <a:gd name="T85" fmla="*/ 53 h 97"/>
                <a:gd name="T86" fmla="*/ 7 w 97"/>
                <a:gd name="T87" fmla="*/ 47 h 97"/>
                <a:gd name="T88" fmla="*/ 5 w 97"/>
                <a:gd name="T89" fmla="*/ 40 h 97"/>
                <a:gd name="T90" fmla="*/ 4 w 97"/>
                <a:gd name="T91" fmla="*/ 33 h 97"/>
                <a:gd name="T92" fmla="*/ 3 w 97"/>
                <a:gd name="T93" fmla="*/ 27 h 97"/>
                <a:gd name="T94" fmla="*/ 3 w 97"/>
                <a:gd name="T95" fmla="*/ 19 h 97"/>
                <a:gd name="T96" fmla="*/ 4 w 97"/>
                <a:gd name="T97" fmla="*/ 12 h 97"/>
                <a:gd name="T98" fmla="*/ 5 w 97"/>
                <a:gd name="T99" fmla="*/ 6 h 97"/>
                <a:gd name="T100" fmla="*/ 7 w 97"/>
                <a:gd name="T101" fmla="*/ 0 h 97"/>
                <a:gd name="T102" fmla="*/ 6 w 97"/>
                <a:gd name="T103" fmla="*/ 1 h 97"/>
                <a:gd name="T104" fmla="*/ 5 w 97"/>
                <a:gd name="T105" fmla="*/ 3 h 97"/>
                <a:gd name="T106" fmla="*/ 4 w 97"/>
                <a:gd name="T107" fmla="*/ 5 h 97"/>
                <a:gd name="T108" fmla="*/ 3 w 97"/>
                <a:gd name="T109" fmla="*/ 7 h 97"/>
                <a:gd name="T110" fmla="*/ 2 w 97"/>
                <a:gd name="T111" fmla="*/ 9 h 97"/>
                <a:gd name="T112" fmla="*/ 1 w 97"/>
                <a:gd name="T113" fmla="*/ 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"/>
                <a:gd name="T172" fmla="*/ 0 h 97"/>
                <a:gd name="T173" fmla="*/ 97 w 97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" h="97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3" y="45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4"/>
                  </a:lnTo>
                  <a:lnTo>
                    <a:pt x="23" y="77"/>
                  </a:lnTo>
                  <a:lnTo>
                    <a:pt x="26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4" y="85"/>
                  </a:lnTo>
                  <a:lnTo>
                    <a:pt x="38" y="87"/>
                  </a:lnTo>
                  <a:lnTo>
                    <a:pt x="41" y="88"/>
                  </a:lnTo>
                  <a:lnTo>
                    <a:pt x="44" y="90"/>
                  </a:lnTo>
                  <a:lnTo>
                    <a:pt x="47" y="91"/>
                  </a:lnTo>
                  <a:lnTo>
                    <a:pt x="50" y="92"/>
                  </a:lnTo>
                  <a:lnTo>
                    <a:pt x="54" y="93"/>
                  </a:lnTo>
                  <a:lnTo>
                    <a:pt x="57" y="94"/>
                  </a:lnTo>
                  <a:lnTo>
                    <a:pt x="61" y="95"/>
                  </a:lnTo>
                  <a:lnTo>
                    <a:pt x="65" y="95"/>
                  </a:lnTo>
                  <a:lnTo>
                    <a:pt x="68" y="95"/>
                  </a:lnTo>
                  <a:lnTo>
                    <a:pt x="72" y="96"/>
                  </a:lnTo>
                  <a:lnTo>
                    <a:pt x="76" y="95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4" y="94"/>
                  </a:lnTo>
                  <a:lnTo>
                    <a:pt x="85" y="94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90" y="92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2" y="90"/>
                  </a:lnTo>
                  <a:lnTo>
                    <a:pt x="93" y="90"/>
                  </a:lnTo>
                  <a:lnTo>
                    <a:pt x="93" y="89"/>
                  </a:lnTo>
                  <a:lnTo>
                    <a:pt x="94" y="89"/>
                  </a:lnTo>
                  <a:lnTo>
                    <a:pt x="95" y="89"/>
                  </a:lnTo>
                  <a:lnTo>
                    <a:pt x="96" y="88"/>
                  </a:lnTo>
                  <a:lnTo>
                    <a:pt x="93" y="89"/>
                  </a:lnTo>
                  <a:lnTo>
                    <a:pt x="89" y="90"/>
                  </a:lnTo>
                  <a:lnTo>
                    <a:pt x="86" y="91"/>
                  </a:lnTo>
                  <a:lnTo>
                    <a:pt x="83" y="91"/>
                  </a:lnTo>
                  <a:lnTo>
                    <a:pt x="79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69" y="92"/>
                  </a:lnTo>
                  <a:lnTo>
                    <a:pt x="65" y="92"/>
                  </a:lnTo>
                  <a:lnTo>
                    <a:pt x="62" y="91"/>
                  </a:lnTo>
                  <a:lnTo>
                    <a:pt x="58" y="91"/>
                  </a:lnTo>
                  <a:lnTo>
                    <a:pt x="55" y="90"/>
                  </a:lnTo>
                  <a:lnTo>
                    <a:pt x="52" y="89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2" y="85"/>
                  </a:lnTo>
                  <a:lnTo>
                    <a:pt x="39" y="84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28" y="76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21" y="69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59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8" y="50"/>
                  </a:lnTo>
                  <a:lnTo>
                    <a:pt x="7" y="47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4" y="9"/>
                  </a:lnTo>
                  <a:lnTo>
                    <a:pt x="5" y="6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</a:path>
              </a:pathLst>
            </a:custGeom>
            <a:solidFill>
              <a:srgbClr val="BA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51" name="Freeform 492"/>
            <p:cNvSpPr>
              <a:spLocks/>
            </p:cNvSpPr>
            <p:nvPr/>
          </p:nvSpPr>
          <p:spPr bwMode="auto">
            <a:xfrm>
              <a:off x="4751" y="982"/>
              <a:ext cx="102" cy="102"/>
            </a:xfrm>
            <a:custGeom>
              <a:avLst/>
              <a:gdLst>
                <a:gd name="T0" fmla="*/ 1 w 102"/>
                <a:gd name="T1" fmla="*/ 14 h 102"/>
                <a:gd name="T2" fmla="*/ 0 w 102"/>
                <a:gd name="T3" fmla="*/ 21 h 102"/>
                <a:gd name="T4" fmla="*/ 0 w 102"/>
                <a:gd name="T5" fmla="*/ 29 h 102"/>
                <a:gd name="T6" fmla="*/ 0 w 102"/>
                <a:gd name="T7" fmla="*/ 36 h 102"/>
                <a:gd name="T8" fmla="*/ 1 w 102"/>
                <a:gd name="T9" fmla="*/ 43 h 102"/>
                <a:gd name="T10" fmla="*/ 3 w 102"/>
                <a:gd name="T11" fmla="*/ 50 h 102"/>
                <a:gd name="T12" fmla="*/ 5 w 102"/>
                <a:gd name="T13" fmla="*/ 56 h 102"/>
                <a:gd name="T14" fmla="*/ 8 w 102"/>
                <a:gd name="T15" fmla="*/ 63 h 102"/>
                <a:gd name="T16" fmla="*/ 12 w 102"/>
                <a:gd name="T17" fmla="*/ 69 h 102"/>
                <a:gd name="T18" fmla="*/ 16 w 102"/>
                <a:gd name="T19" fmla="*/ 74 h 102"/>
                <a:gd name="T20" fmla="*/ 21 w 102"/>
                <a:gd name="T21" fmla="*/ 79 h 102"/>
                <a:gd name="T22" fmla="*/ 26 w 102"/>
                <a:gd name="T23" fmla="*/ 84 h 102"/>
                <a:gd name="T24" fmla="*/ 31 w 102"/>
                <a:gd name="T25" fmla="*/ 88 h 102"/>
                <a:gd name="T26" fmla="*/ 37 w 102"/>
                <a:gd name="T27" fmla="*/ 92 h 102"/>
                <a:gd name="T28" fmla="*/ 43 w 102"/>
                <a:gd name="T29" fmla="*/ 95 h 102"/>
                <a:gd name="T30" fmla="*/ 50 w 102"/>
                <a:gd name="T31" fmla="*/ 97 h 102"/>
                <a:gd name="T32" fmla="*/ 57 w 102"/>
                <a:gd name="T33" fmla="*/ 99 h 102"/>
                <a:gd name="T34" fmla="*/ 64 w 102"/>
                <a:gd name="T35" fmla="*/ 100 h 102"/>
                <a:gd name="T36" fmla="*/ 71 w 102"/>
                <a:gd name="T37" fmla="*/ 101 h 102"/>
                <a:gd name="T38" fmla="*/ 79 w 102"/>
                <a:gd name="T39" fmla="*/ 100 h 102"/>
                <a:gd name="T40" fmla="*/ 86 w 102"/>
                <a:gd name="T41" fmla="*/ 99 h 102"/>
                <a:gd name="T42" fmla="*/ 90 w 102"/>
                <a:gd name="T43" fmla="*/ 98 h 102"/>
                <a:gd name="T44" fmla="*/ 92 w 102"/>
                <a:gd name="T45" fmla="*/ 97 h 102"/>
                <a:gd name="T46" fmla="*/ 93 w 102"/>
                <a:gd name="T47" fmla="*/ 96 h 102"/>
                <a:gd name="T48" fmla="*/ 94 w 102"/>
                <a:gd name="T49" fmla="*/ 95 h 102"/>
                <a:gd name="T50" fmla="*/ 96 w 102"/>
                <a:gd name="T51" fmla="*/ 94 h 102"/>
                <a:gd name="T52" fmla="*/ 98 w 102"/>
                <a:gd name="T53" fmla="*/ 93 h 102"/>
                <a:gd name="T54" fmla="*/ 99 w 102"/>
                <a:gd name="T55" fmla="*/ 92 h 102"/>
                <a:gd name="T56" fmla="*/ 101 w 102"/>
                <a:gd name="T57" fmla="*/ 90 h 102"/>
                <a:gd name="T58" fmla="*/ 95 w 102"/>
                <a:gd name="T59" fmla="*/ 93 h 102"/>
                <a:gd name="T60" fmla="*/ 88 w 102"/>
                <a:gd name="T61" fmla="*/ 95 h 102"/>
                <a:gd name="T62" fmla="*/ 82 w 102"/>
                <a:gd name="T63" fmla="*/ 96 h 102"/>
                <a:gd name="T64" fmla="*/ 75 w 102"/>
                <a:gd name="T65" fmla="*/ 97 h 102"/>
                <a:gd name="T66" fmla="*/ 68 w 102"/>
                <a:gd name="T67" fmla="*/ 97 h 102"/>
                <a:gd name="T68" fmla="*/ 61 w 102"/>
                <a:gd name="T69" fmla="*/ 96 h 102"/>
                <a:gd name="T70" fmla="*/ 54 w 102"/>
                <a:gd name="T71" fmla="*/ 95 h 102"/>
                <a:gd name="T72" fmla="*/ 48 w 102"/>
                <a:gd name="T73" fmla="*/ 93 h 102"/>
                <a:gd name="T74" fmla="*/ 42 w 102"/>
                <a:gd name="T75" fmla="*/ 90 h 102"/>
                <a:gd name="T76" fmla="*/ 36 w 102"/>
                <a:gd name="T77" fmla="*/ 87 h 102"/>
                <a:gd name="T78" fmla="*/ 30 w 102"/>
                <a:gd name="T79" fmla="*/ 83 h 102"/>
                <a:gd name="T80" fmla="*/ 25 w 102"/>
                <a:gd name="T81" fmla="*/ 79 h 102"/>
                <a:gd name="T82" fmla="*/ 21 w 102"/>
                <a:gd name="T83" fmla="*/ 75 h 102"/>
                <a:gd name="T84" fmla="*/ 17 w 102"/>
                <a:gd name="T85" fmla="*/ 69 h 102"/>
                <a:gd name="T86" fmla="*/ 13 w 102"/>
                <a:gd name="T87" fmla="*/ 64 h 102"/>
                <a:gd name="T88" fmla="*/ 10 w 102"/>
                <a:gd name="T89" fmla="*/ 58 h 102"/>
                <a:gd name="T90" fmla="*/ 7 w 102"/>
                <a:gd name="T91" fmla="*/ 52 h 102"/>
                <a:gd name="T92" fmla="*/ 5 w 102"/>
                <a:gd name="T93" fmla="*/ 46 h 102"/>
                <a:gd name="T94" fmla="*/ 4 w 102"/>
                <a:gd name="T95" fmla="*/ 39 h 102"/>
                <a:gd name="T96" fmla="*/ 3 w 102"/>
                <a:gd name="T97" fmla="*/ 32 h 102"/>
                <a:gd name="T98" fmla="*/ 3 w 102"/>
                <a:gd name="T99" fmla="*/ 25 h 102"/>
                <a:gd name="T100" fmla="*/ 4 w 102"/>
                <a:gd name="T101" fmla="*/ 18 h 102"/>
                <a:gd name="T102" fmla="*/ 5 w 102"/>
                <a:gd name="T103" fmla="*/ 12 h 102"/>
                <a:gd name="T104" fmla="*/ 7 w 102"/>
                <a:gd name="T105" fmla="*/ 5 h 102"/>
                <a:gd name="T106" fmla="*/ 10 w 102"/>
                <a:gd name="T107" fmla="*/ 0 h 102"/>
                <a:gd name="T108" fmla="*/ 8 w 102"/>
                <a:gd name="T109" fmla="*/ 1 h 102"/>
                <a:gd name="T110" fmla="*/ 7 w 102"/>
                <a:gd name="T111" fmla="*/ 2 h 102"/>
                <a:gd name="T112" fmla="*/ 6 w 102"/>
                <a:gd name="T113" fmla="*/ 4 h 102"/>
                <a:gd name="T114" fmla="*/ 5 w 102"/>
                <a:gd name="T115" fmla="*/ 6 h 102"/>
                <a:gd name="T116" fmla="*/ 4 w 102"/>
                <a:gd name="T117" fmla="*/ 7 h 102"/>
                <a:gd name="T118" fmla="*/ 3 w 102"/>
                <a:gd name="T119" fmla="*/ 8 h 102"/>
                <a:gd name="T120" fmla="*/ 2 w 102"/>
                <a:gd name="T121" fmla="*/ 10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102"/>
                <a:gd name="T185" fmla="*/ 102 w 102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102">
                  <a:moveTo>
                    <a:pt x="2" y="11"/>
                  </a:moveTo>
                  <a:lnTo>
                    <a:pt x="1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2" y="47"/>
                  </a:lnTo>
                  <a:lnTo>
                    <a:pt x="3" y="50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7"/>
                  </a:lnTo>
                  <a:lnTo>
                    <a:pt x="21" y="79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1" y="88"/>
                  </a:lnTo>
                  <a:lnTo>
                    <a:pt x="34" y="90"/>
                  </a:lnTo>
                  <a:lnTo>
                    <a:pt x="37" y="92"/>
                  </a:lnTo>
                  <a:lnTo>
                    <a:pt x="40" y="93"/>
                  </a:lnTo>
                  <a:lnTo>
                    <a:pt x="43" y="95"/>
                  </a:lnTo>
                  <a:lnTo>
                    <a:pt x="47" y="96"/>
                  </a:lnTo>
                  <a:lnTo>
                    <a:pt x="50" y="97"/>
                  </a:lnTo>
                  <a:lnTo>
                    <a:pt x="53" y="98"/>
                  </a:lnTo>
                  <a:lnTo>
                    <a:pt x="57" y="99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8" y="100"/>
                  </a:lnTo>
                  <a:lnTo>
                    <a:pt x="71" y="101"/>
                  </a:lnTo>
                  <a:lnTo>
                    <a:pt x="75" y="100"/>
                  </a:lnTo>
                  <a:lnTo>
                    <a:pt x="79" y="100"/>
                  </a:lnTo>
                  <a:lnTo>
                    <a:pt x="82" y="100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0" y="98"/>
                  </a:lnTo>
                  <a:lnTo>
                    <a:pt x="91" y="97"/>
                  </a:lnTo>
                  <a:lnTo>
                    <a:pt x="92" y="97"/>
                  </a:lnTo>
                  <a:lnTo>
                    <a:pt x="92" y="96"/>
                  </a:lnTo>
                  <a:lnTo>
                    <a:pt x="93" y="96"/>
                  </a:lnTo>
                  <a:lnTo>
                    <a:pt x="94" y="96"/>
                  </a:lnTo>
                  <a:lnTo>
                    <a:pt x="94" y="95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93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100" y="91"/>
                  </a:lnTo>
                  <a:lnTo>
                    <a:pt x="101" y="90"/>
                  </a:lnTo>
                  <a:lnTo>
                    <a:pt x="98" y="92"/>
                  </a:lnTo>
                  <a:lnTo>
                    <a:pt x="95" y="93"/>
                  </a:lnTo>
                  <a:lnTo>
                    <a:pt x="92" y="94"/>
                  </a:lnTo>
                  <a:lnTo>
                    <a:pt x="88" y="95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78" y="97"/>
                  </a:lnTo>
                  <a:lnTo>
                    <a:pt x="75" y="97"/>
                  </a:lnTo>
                  <a:lnTo>
                    <a:pt x="71" y="97"/>
                  </a:lnTo>
                  <a:lnTo>
                    <a:pt x="68" y="97"/>
                  </a:lnTo>
                  <a:lnTo>
                    <a:pt x="64" y="97"/>
                  </a:lnTo>
                  <a:lnTo>
                    <a:pt x="61" y="96"/>
                  </a:lnTo>
                  <a:lnTo>
                    <a:pt x="58" y="96"/>
                  </a:lnTo>
                  <a:lnTo>
                    <a:pt x="54" y="95"/>
                  </a:lnTo>
                  <a:lnTo>
                    <a:pt x="51" y="94"/>
                  </a:lnTo>
                  <a:lnTo>
                    <a:pt x="48" y="93"/>
                  </a:lnTo>
                  <a:lnTo>
                    <a:pt x="45" y="92"/>
                  </a:lnTo>
                  <a:lnTo>
                    <a:pt x="42" y="90"/>
                  </a:lnTo>
                  <a:lnTo>
                    <a:pt x="39" y="89"/>
                  </a:lnTo>
                  <a:lnTo>
                    <a:pt x="36" y="87"/>
                  </a:lnTo>
                  <a:lnTo>
                    <a:pt x="33" y="85"/>
                  </a:lnTo>
                  <a:lnTo>
                    <a:pt x="30" y="83"/>
                  </a:lnTo>
                  <a:lnTo>
                    <a:pt x="28" y="81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1" y="75"/>
                  </a:lnTo>
                  <a:lnTo>
                    <a:pt x="19" y="72"/>
                  </a:lnTo>
                  <a:lnTo>
                    <a:pt x="17" y="69"/>
                  </a:lnTo>
                  <a:lnTo>
                    <a:pt x="15" y="67"/>
                  </a:lnTo>
                  <a:lnTo>
                    <a:pt x="13" y="64"/>
                  </a:lnTo>
                  <a:lnTo>
                    <a:pt x="11" y="61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7" y="52"/>
                  </a:lnTo>
                  <a:lnTo>
                    <a:pt x="6" y="49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6" y="8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</a:path>
              </a:pathLst>
            </a:custGeom>
            <a:solidFill>
              <a:srgbClr val="B0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52" name="Freeform 493"/>
            <p:cNvSpPr>
              <a:spLocks/>
            </p:cNvSpPr>
            <p:nvPr/>
          </p:nvSpPr>
          <p:spPr bwMode="auto">
            <a:xfrm>
              <a:off x="4753" y="978"/>
              <a:ext cx="104" cy="104"/>
            </a:xfrm>
            <a:custGeom>
              <a:avLst/>
              <a:gdLst>
                <a:gd name="T0" fmla="*/ 3 w 104"/>
                <a:gd name="T1" fmla="*/ 12 h 104"/>
                <a:gd name="T2" fmla="*/ 1 w 104"/>
                <a:gd name="T3" fmla="*/ 19 h 104"/>
                <a:gd name="T4" fmla="*/ 0 w 104"/>
                <a:gd name="T5" fmla="*/ 26 h 104"/>
                <a:gd name="T6" fmla="*/ 0 w 104"/>
                <a:gd name="T7" fmla="*/ 33 h 104"/>
                <a:gd name="T8" fmla="*/ 0 w 104"/>
                <a:gd name="T9" fmla="*/ 40 h 104"/>
                <a:gd name="T10" fmla="*/ 1 w 104"/>
                <a:gd name="T11" fmla="*/ 47 h 104"/>
                <a:gd name="T12" fmla="*/ 3 w 104"/>
                <a:gd name="T13" fmla="*/ 54 h 104"/>
                <a:gd name="T14" fmla="*/ 5 w 104"/>
                <a:gd name="T15" fmla="*/ 60 h 104"/>
                <a:gd name="T16" fmla="*/ 8 w 104"/>
                <a:gd name="T17" fmla="*/ 66 h 104"/>
                <a:gd name="T18" fmla="*/ 11 w 104"/>
                <a:gd name="T19" fmla="*/ 72 h 104"/>
                <a:gd name="T20" fmla="*/ 15 w 104"/>
                <a:gd name="T21" fmla="*/ 77 h 104"/>
                <a:gd name="T22" fmla="*/ 20 w 104"/>
                <a:gd name="T23" fmla="*/ 82 h 104"/>
                <a:gd name="T24" fmla="*/ 25 w 104"/>
                <a:gd name="T25" fmla="*/ 87 h 104"/>
                <a:gd name="T26" fmla="*/ 30 w 104"/>
                <a:gd name="T27" fmla="*/ 91 h 104"/>
                <a:gd name="T28" fmla="*/ 36 w 104"/>
                <a:gd name="T29" fmla="*/ 94 h 104"/>
                <a:gd name="T30" fmla="*/ 42 w 104"/>
                <a:gd name="T31" fmla="*/ 97 h 104"/>
                <a:gd name="T32" fmla="*/ 48 w 104"/>
                <a:gd name="T33" fmla="*/ 99 h 104"/>
                <a:gd name="T34" fmla="*/ 55 w 104"/>
                <a:gd name="T35" fmla="*/ 101 h 104"/>
                <a:gd name="T36" fmla="*/ 62 w 104"/>
                <a:gd name="T37" fmla="*/ 102 h 104"/>
                <a:gd name="T38" fmla="*/ 69 w 104"/>
                <a:gd name="T39" fmla="*/ 103 h 104"/>
                <a:gd name="T40" fmla="*/ 76 w 104"/>
                <a:gd name="T41" fmla="*/ 102 h 104"/>
                <a:gd name="T42" fmla="*/ 83 w 104"/>
                <a:gd name="T43" fmla="*/ 101 h 104"/>
                <a:gd name="T44" fmla="*/ 90 w 104"/>
                <a:gd name="T45" fmla="*/ 99 h 104"/>
                <a:gd name="T46" fmla="*/ 94 w 104"/>
                <a:gd name="T47" fmla="*/ 97 h 104"/>
                <a:gd name="T48" fmla="*/ 96 w 104"/>
                <a:gd name="T49" fmla="*/ 96 h 104"/>
                <a:gd name="T50" fmla="*/ 98 w 104"/>
                <a:gd name="T51" fmla="*/ 94 h 104"/>
                <a:gd name="T52" fmla="*/ 100 w 104"/>
                <a:gd name="T53" fmla="*/ 93 h 104"/>
                <a:gd name="T54" fmla="*/ 101 w 104"/>
                <a:gd name="T55" fmla="*/ 92 h 104"/>
                <a:gd name="T56" fmla="*/ 102 w 104"/>
                <a:gd name="T57" fmla="*/ 91 h 104"/>
                <a:gd name="T58" fmla="*/ 101 w 104"/>
                <a:gd name="T59" fmla="*/ 91 h 104"/>
                <a:gd name="T60" fmla="*/ 95 w 104"/>
                <a:gd name="T61" fmla="*/ 94 h 104"/>
                <a:gd name="T62" fmla="*/ 89 w 104"/>
                <a:gd name="T63" fmla="*/ 96 h 104"/>
                <a:gd name="T64" fmla="*/ 82 w 104"/>
                <a:gd name="T65" fmla="*/ 98 h 104"/>
                <a:gd name="T66" fmla="*/ 76 w 104"/>
                <a:gd name="T67" fmla="*/ 99 h 104"/>
                <a:gd name="T68" fmla="*/ 69 w 104"/>
                <a:gd name="T69" fmla="*/ 99 h 104"/>
                <a:gd name="T70" fmla="*/ 62 w 104"/>
                <a:gd name="T71" fmla="*/ 99 h 104"/>
                <a:gd name="T72" fmla="*/ 56 w 104"/>
                <a:gd name="T73" fmla="*/ 98 h 104"/>
                <a:gd name="T74" fmla="*/ 49 w 104"/>
                <a:gd name="T75" fmla="*/ 96 h 104"/>
                <a:gd name="T76" fmla="*/ 43 w 104"/>
                <a:gd name="T77" fmla="*/ 94 h 104"/>
                <a:gd name="T78" fmla="*/ 37 w 104"/>
                <a:gd name="T79" fmla="*/ 91 h 104"/>
                <a:gd name="T80" fmla="*/ 32 w 104"/>
                <a:gd name="T81" fmla="*/ 88 h 104"/>
                <a:gd name="T82" fmla="*/ 27 w 104"/>
                <a:gd name="T83" fmla="*/ 84 h 104"/>
                <a:gd name="T84" fmla="*/ 22 w 104"/>
                <a:gd name="T85" fmla="*/ 80 h 104"/>
                <a:gd name="T86" fmla="*/ 18 w 104"/>
                <a:gd name="T87" fmla="*/ 75 h 104"/>
                <a:gd name="T88" fmla="*/ 14 w 104"/>
                <a:gd name="T89" fmla="*/ 70 h 104"/>
                <a:gd name="T90" fmla="*/ 11 w 104"/>
                <a:gd name="T91" fmla="*/ 64 h 104"/>
                <a:gd name="T92" fmla="*/ 8 w 104"/>
                <a:gd name="T93" fmla="*/ 59 h 104"/>
                <a:gd name="T94" fmla="*/ 6 w 104"/>
                <a:gd name="T95" fmla="*/ 53 h 104"/>
                <a:gd name="T96" fmla="*/ 4 w 104"/>
                <a:gd name="T97" fmla="*/ 46 h 104"/>
                <a:gd name="T98" fmla="*/ 3 w 104"/>
                <a:gd name="T99" fmla="*/ 40 h 104"/>
                <a:gd name="T100" fmla="*/ 3 w 104"/>
                <a:gd name="T101" fmla="*/ 33 h 104"/>
                <a:gd name="T102" fmla="*/ 3 w 104"/>
                <a:gd name="T103" fmla="*/ 26 h 104"/>
                <a:gd name="T104" fmla="*/ 4 w 104"/>
                <a:gd name="T105" fmla="*/ 20 h 104"/>
                <a:gd name="T106" fmla="*/ 6 w 104"/>
                <a:gd name="T107" fmla="*/ 13 h 104"/>
                <a:gd name="T108" fmla="*/ 8 w 104"/>
                <a:gd name="T109" fmla="*/ 7 h 104"/>
                <a:gd name="T110" fmla="*/ 11 w 104"/>
                <a:gd name="T111" fmla="*/ 1 h 104"/>
                <a:gd name="T112" fmla="*/ 11 w 104"/>
                <a:gd name="T113" fmla="*/ 0 h 104"/>
                <a:gd name="T114" fmla="*/ 10 w 104"/>
                <a:gd name="T115" fmla="*/ 1 h 104"/>
                <a:gd name="T116" fmla="*/ 9 w 104"/>
                <a:gd name="T117" fmla="*/ 2 h 104"/>
                <a:gd name="T118" fmla="*/ 8 w 104"/>
                <a:gd name="T119" fmla="*/ 3 h 104"/>
                <a:gd name="T120" fmla="*/ 7 w 104"/>
                <a:gd name="T121" fmla="*/ 5 h 104"/>
                <a:gd name="T122" fmla="*/ 5 w 104"/>
                <a:gd name="T123" fmla="*/ 7 h 104"/>
                <a:gd name="T124" fmla="*/ 4 w 104"/>
                <a:gd name="T125" fmla="*/ 9 h 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04"/>
                <a:gd name="T191" fmla="*/ 104 w 104"/>
                <a:gd name="T192" fmla="*/ 104 h 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04">
                  <a:moveTo>
                    <a:pt x="4" y="9"/>
                  </a:move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3" y="54"/>
                  </a:lnTo>
                  <a:lnTo>
                    <a:pt x="4" y="57"/>
                  </a:lnTo>
                  <a:lnTo>
                    <a:pt x="5" y="60"/>
                  </a:lnTo>
                  <a:lnTo>
                    <a:pt x="6" y="63"/>
                  </a:lnTo>
                  <a:lnTo>
                    <a:pt x="8" y="66"/>
                  </a:lnTo>
                  <a:lnTo>
                    <a:pt x="9" y="69"/>
                  </a:lnTo>
                  <a:lnTo>
                    <a:pt x="11" y="72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7"/>
                  </a:lnTo>
                  <a:lnTo>
                    <a:pt x="27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96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48" y="99"/>
                  </a:lnTo>
                  <a:lnTo>
                    <a:pt x="52" y="100"/>
                  </a:lnTo>
                  <a:lnTo>
                    <a:pt x="55" y="101"/>
                  </a:lnTo>
                  <a:lnTo>
                    <a:pt x="58" y="102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9" y="103"/>
                  </a:lnTo>
                  <a:lnTo>
                    <a:pt x="73" y="103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3" y="101"/>
                  </a:lnTo>
                  <a:lnTo>
                    <a:pt x="86" y="100"/>
                  </a:lnTo>
                  <a:lnTo>
                    <a:pt x="90" y="99"/>
                  </a:lnTo>
                  <a:lnTo>
                    <a:pt x="93" y="98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94"/>
                  </a:lnTo>
                  <a:lnTo>
                    <a:pt x="99" y="93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1" y="92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0"/>
                  </a:lnTo>
                  <a:lnTo>
                    <a:pt x="101" y="91"/>
                  </a:lnTo>
                  <a:lnTo>
                    <a:pt x="98" y="93"/>
                  </a:lnTo>
                  <a:lnTo>
                    <a:pt x="95" y="94"/>
                  </a:lnTo>
                  <a:lnTo>
                    <a:pt x="92" y="95"/>
                  </a:lnTo>
                  <a:lnTo>
                    <a:pt x="89" y="96"/>
                  </a:lnTo>
                  <a:lnTo>
                    <a:pt x="86" y="97"/>
                  </a:lnTo>
                  <a:lnTo>
                    <a:pt x="82" y="98"/>
                  </a:lnTo>
                  <a:lnTo>
                    <a:pt x="79" y="98"/>
                  </a:lnTo>
                  <a:lnTo>
                    <a:pt x="76" y="99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2" y="99"/>
                  </a:lnTo>
                  <a:lnTo>
                    <a:pt x="59" y="98"/>
                  </a:lnTo>
                  <a:lnTo>
                    <a:pt x="56" y="98"/>
                  </a:lnTo>
                  <a:lnTo>
                    <a:pt x="52" y="97"/>
                  </a:lnTo>
                  <a:lnTo>
                    <a:pt x="49" y="96"/>
                  </a:lnTo>
                  <a:lnTo>
                    <a:pt x="46" y="95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37" y="91"/>
                  </a:lnTo>
                  <a:lnTo>
                    <a:pt x="35" y="89"/>
                  </a:lnTo>
                  <a:lnTo>
                    <a:pt x="32" y="88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6" y="72"/>
                  </a:lnTo>
                  <a:lnTo>
                    <a:pt x="14" y="70"/>
                  </a:lnTo>
                  <a:lnTo>
                    <a:pt x="13" y="67"/>
                  </a:lnTo>
                  <a:lnTo>
                    <a:pt x="11" y="64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5" y="17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8" y="7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</a:path>
              </a:pathLst>
            </a:custGeom>
            <a:solidFill>
              <a:srgbClr val="A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53" name="Freeform 494"/>
            <p:cNvSpPr>
              <a:spLocks/>
            </p:cNvSpPr>
            <p:nvPr/>
          </p:nvSpPr>
          <p:spPr bwMode="auto">
            <a:xfrm>
              <a:off x="4756" y="973"/>
              <a:ext cx="106" cy="106"/>
            </a:xfrm>
            <a:custGeom>
              <a:avLst/>
              <a:gdLst>
                <a:gd name="T0" fmla="*/ 4 w 106"/>
                <a:gd name="T1" fmla="*/ 14 h 106"/>
                <a:gd name="T2" fmla="*/ 1 w 106"/>
                <a:gd name="T3" fmla="*/ 23 h 106"/>
                <a:gd name="T4" fmla="*/ 0 w 106"/>
                <a:gd name="T5" fmla="*/ 34 h 106"/>
                <a:gd name="T6" fmla="*/ 0 w 106"/>
                <a:gd name="T7" fmla="*/ 44 h 106"/>
                <a:gd name="T8" fmla="*/ 2 w 106"/>
                <a:gd name="T9" fmla="*/ 54 h 106"/>
                <a:gd name="T10" fmla="*/ 5 w 106"/>
                <a:gd name="T11" fmla="*/ 63 h 106"/>
                <a:gd name="T12" fmla="*/ 9 w 106"/>
                <a:gd name="T13" fmla="*/ 72 h 106"/>
                <a:gd name="T14" fmla="*/ 15 w 106"/>
                <a:gd name="T15" fmla="*/ 80 h 106"/>
                <a:gd name="T16" fmla="*/ 22 w 106"/>
                <a:gd name="T17" fmla="*/ 87 h 106"/>
                <a:gd name="T18" fmla="*/ 29 w 106"/>
                <a:gd name="T19" fmla="*/ 93 h 106"/>
                <a:gd name="T20" fmla="*/ 38 w 106"/>
                <a:gd name="T21" fmla="*/ 98 h 106"/>
                <a:gd name="T22" fmla="*/ 47 w 106"/>
                <a:gd name="T23" fmla="*/ 101 h 106"/>
                <a:gd name="T24" fmla="*/ 57 w 106"/>
                <a:gd name="T25" fmla="*/ 104 h 106"/>
                <a:gd name="T26" fmla="*/ 67 w 106"/>
                <a:gd name="T27" fmla="*/ 105 h 106"/>
                <a:gd name="T28" fmla="*/ 77 w 106"/>
                <a:gd name="T29" fmla="*/ 104 h 106"/>
                <a:gd name="T30" fmla="*/ 87 w 106"/>
                <a:gd name="T31" fmla="*/ 101 h 106"/>
                <a:gd name="T32" fmla="*/ 96 w 106"/>
                <a:gd name="T33" fmla="*/ 98 h 106"/>
                <a:gd name="T34" fmla="*/ 98 w 106"/>
                <a:gd name="T35" fmla="*/ 96 h 106"/>
                <a:gd name="T36" fmla="*/ 101 w 106"/>
                <a:gd name="T37" fmla="*/ 93 h 106"/>
                <a:gd name="T38" fmla="*/ 104 w 106"/>
                <a:gd name="T39" fmla="*/ 90 h 106"/>
                <a:gd name="T40" fmla="*/ 100 w 106"/>
                <a:gd name="T41" fmla="*/ 92 h 106"/>
                <a:gd name="T42" fmla="*/ 92 w 106"/>
                <a:gd name="T43" fmla="*/ 96 h 106"/>
                <a:gd name="T44" fmla="*/ 83 w 106"/>
                <a:gd name="T45" fmla="*/ 99 h 106"/>
                <a:gd name="T46" fmla="*/ 74 w 106"/>
                <a:gd name="T47" fmla="*/ 101 h 106"/>
                <a:gd name="T48" fmla="*/ 64 w 106"/>
                <a:gd name="T49" fmla="*/ 101 h 106"/>
                <a:gd name="T50" fmla="*/ 54 w 106"/>
                <a:gd name="T51" fmla="*/ 100 h 106"/>
                <a:gd name="T52" fmla="*/ 45 w 106"/>
                <a:gd name="T53" fmla="*/ 97 h 106"/>
                <a:gd name="T54" fmla="*/ 37 w 106"/>
                <a:gd name="T55" fmla="*/ 93 h 106"/>
                <a:gd name="T56" fmla="*/ 29 w 106"/>
                <a:gd name="T57" fmla="*/ 88 h 106"/>
                <a:gd name="T58" fmla="*/ 22 w 106"/>
                <a:gd name="T59" fmla="*/ 82 h 106"/>
                <a:gd name="T60" fmla="*/ 16 w 106"/>
                <a:gd name="T61" fmla="*/ 75 h 106"/>
                <a:gd name="T62" fmla="*/ 11 w 106"/>
                <a:gd name="T63" fmla="*/ 68 h 106"/>
                <a:gd name="T64" fmla="*/ 7 w 106"/>
                <a:gd name="T65" fmla="*/ 59 h 106"/>
                <a:gd name="T66" fmla="*/ 4 w 106"/>
                <a:gd name="T67" fmla="*/ 50 h 106"/>
                <a:gd name="T68" fmla="*/ 3 w 106"/>
                <a:gd name="T69" fmla="*/ 40 h 106"/>
                <a:gd name="T70" fmla="*/ 3 w 106"/>
                <a:gd name="T71" fmla="*/ 30 h 106"/>
                <a:gd name="T72" fmla="*/ 5 w 106"/>
                <a:gd name="T73" fmla="*/ 21 h 106"/>
                <a:gd name="T74" fmla="*/ 8 w 106"/>
                <a:gd name="T75" fmla="*/ 12 h 106"/>
                <a:gd name="T76" fmla="*/ 12 w 106"/>
                <a:gd name="T77" fmla="*/ 4 h 106"/>
                <a:gd name="T78" fmla="*/ 14 w 106"/>
                <a:gd name="T79" fmla="*/ 0 h 106"/>
                <a:gd name="T80" fmla="*/ 11 w 106"/>
                <a:gd name="T81" fmla="*/ 3 h 106"/>
                <a:gd name="T82" fmla="*/ 8 w 106"/>
                <a:gd name="T83" fmla="*/ 6 h 106"/>
                <a:gd name="T84" fmla="*/ 6 w 106"/>
                <a:gd name="T85" fmla="*/ 8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106"/>
                <a:gd name="T131" fmla="*/ 106 w 106"/>
                <a:gd name="T132" fmla="*/ 106 h 1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106">
                  <a:moveTo>
                    <a:pt x="6" y="8"/>
                  </a:moveTo>
                  <a:lnTo>
                    <a:pt x="5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4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5" y="63"/>
                  </a:lnTo>
                  <a:lnTo>
                    <a:pt x="6" y="66"/>
                  </a:lnTo>
                  <a:lnTo>
                    <a:pt x="8" y="69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2" y="87"/>
                  </a:lnTo>
                  <a:lnTo>
                    <a:pt x="24" y="89"/>
                  </a:lnTo>
                  <a:lnTo>
                    <a:pt x="27" y="91"/>
                  </a:lnTo>
                  <a:lnTo>
                    <a:pt x="29" y="93"/>
                  </a:lnTo>
                  <a:lnTo>
                    <a:pt x="32" y="95"/>
                  </a:lnTo>
                  <a:lnTo>
                    <a:pt x="35" y="96"/>
                  </a:lnTo>
                  <a:lnTo>
                    <a:pt x="38" y="98"/>
                  </a:lnTo>
                  <a:lnTo>
                    <a:pt x="41" y="99"/>
                  </a:lnTo>
                  <a:lnTo>
                    <a:pt x="44" y="100"/>
                  </a:lnTo>
                  <a:lnTo>
                    <a:pt x="47" y="101"/>
                  </a:lnTo>
                  <a:lnTo>
                    <a:pt x="50" y="102"/>
                  </a:lnTo>
                  <a:lnTo>
                    <a:pt x="53" y="103"/>
                  </a:lnTo>
                  <a:lnTo>
                    <a:pt x="57" y="104"/>
                  </a:lnTo>
                  <a:lnTo>
                    <a:pt x="60" y="104"/>
                  </a:lnTo>
                  <a:lnTo>
                    <a:pt x="64" y="104"/>
                  </a:lnTo>
                  <a:lnTo>
                    <a:pt x="67" y="105"/>
                  </a:lnTo>
                  <a:lnTo>
                    <a:pt x="71" y="104"/>
                  </a:lnTo>
                  <a:lnTo>
                    <a:pt x="74" y="104"/>
                  </a:lnTo>
                  <a:lnTo>
                    <a:pt x="77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91"/>
                  </a:lnTo>
                  <a:lnTo>
                    <a:pt x="104" y="90"/>
                  </a:lnTo>
                  <a:lnTo>
                    <a:pt x="105" y="89"/>
                  </a:lnTo>
                  <a:lnTo>
                    <a:pt x="103" y="90"/>
                  </a:lnTo>
                  <a:lnTo>
                    <a:pt x="100" y="92"/>
                  </a:lnTo>
                  <a:lnTo>
                    <a:pt x="98" y="93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4" y="101"/>
                  </a:lnTo>
                  <a:lnTo>
                    <a:pt x="60" y="101"/>
                  </a:lnTo>
                  <a:lnTo>
                    <a:pt x="57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8" y="98"/>
                  </a:lnTo>
                  <a:lnTo>
                    <a:pt x="45" y="97"/>
                  </a:lnTo>
                  <a:lnTo>
                    <a:pt x="42" y="96"/>
                  </a:lnTo>
                  <a:lnTo>
                    <a:pt x="39" y="95"/>
                  </a:lnTo>
                  <a:lnTo>
                    <a:pt x="37" y="93"/>
                  </a:lnTo>
                  <a:lnTo>
                    <a:pt x="34" y="92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2" y="70"/>
                  </a:lnTo>
                  <a:lnTo>
                    <a:pt x="11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59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4" y="50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5" y="21"/>
                  </a:lnTo>
                  <a:lnTo>
                    <a:pt x="6" y="18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</a:path>
              </a:pathLst>
            </a:custGeom>
            <a:solidFill>
              <a:srgbClr val="9E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54" name="Freeform 495"/>
            <p:cNvSpPr>
              <a:spLocks/>
            </p:cNvSpPr>
            <p:nvPr/>
          </p:nvSpPr>
          <p:spPr bwMode="auto">
            <a:xfrm>
              <a:off x="4757" y="971"/>
              <a:ext cx="107" cy="107"/>
            </a:xfrm>
            <a:custGeom>
              <a:avLst/>
              <a:gdLst>
                <a:gd name="T0" fmla="*/ 6 w 107"/>
                <a:gd name="T1" fmla="*/ 12 h 107"/>
                <a:gd name="T2" fmla="*/ 3 w 107"/>
                <a:gd name="T3" fmla="*/ 21 h 107"/>
                <a:gd name="T4" fmla="*/ 0 w 107"/>
                <a:gd name="T5" fmla="*/ 30 h 107"/>
                <a:gd name="T6" fmla="*/ 0 w 107"/>
                <a:gd name="T7" fmla="*/ 40 h 107"/>
                <a:gd name="T8" fmla="*/ 0 w 107"/>
                <a:gd name="T9" fmla="*/ 50 h 107"/>
                <a:gd name="T10" fmla="*/ 3 w 107"/>
                <a:gd name="T11" fmla="*/ 60 h 107"/>
                <a:gd name="T12" fmla="*/ 6 w 107"/>
                <a:gd name="T13" fmla="*/ 68 h 107"/>
                <a:gd name="T14" fmla="*/ 11 w 107"/>
                <a:gd name="T15" fmla="*/ 77 h 107"/>
                <a:gd name="T16" fmla="*/ 17 w 107"/>
                <a:gd name="T17" fmla="*/ 84 h 107"/>
                <a:gd name="T18" fmla="*/ 23 w 107"/>
                <a:gd name="T19" fmla="*/ 91 h 107"/>
                <a:gd name="T20" fmla="*/ 31 w 107"/>
                <a:gd name="T21" fmla="*/ 96 h 107"/>
                <a:gd name="T22" fmla="*/ 39 w 107"/>
                <a:gd name="T23" fmla="*/ 100 h 107"/>
                <a:gd name="T24" fmla="*/ 48 w 107"/>
                <a:gd name="T25" fmla="*/ 103 h 107"/>
                <a:gd name="T26" fmla="*/ 58 w 107"/>
                <a:gd name="T27" fmla="*/ 105 h 107"/>
                <a:gd name="T28" fmla="*/ 68 w 107"/>
                <a:gd name="T29" fmla="*/ 105 h 107"/>
                <a:gd name="T30" fmla="*/ 78 w 107"/>
                <a:gd name="T31" fmla="*/ 104 h 107"/>
                <a:gd name="T32" fmla="*/ 87 w 107"/>
                <a:gd name="T33" fmla="*/ 101 h 107"/>
                <a:gd name="T34" fmla="*/ 96 w 107"/>
                <a:gd name="T35" fmla="*/ 98 h 107"/>
                <a:gd name="T36" fmla="*/ 100 w 107"/>
                <a:gd name="T37" fmla="*/ 94 h 107"/>
                <a:gd name="T38" fmla="*/ 101 w 107"/>
                <a:gd name="T39" fmla="*/ 92 h 107"/>
                <a:gd name="T40" fmla="*/ 103 w 107"/>
                <a:gd name="T41" fmla="*/ 91 h 107"/>
                <a:gd name="T42" fmla="*/ 105 w 107"/>
                <a:gd name="T43" fmla="*/ 88 h 107"/>
                <a:gd name="T44" fmla="*/ 104 w 107"/>
                <a:gd name="T45" fmla="*/ 88 h 107"/>
                <a:gd name="T46" fmla="*/ 97 w 107"/>
                <a:gd name="T47" fmla="*/ 93 h 107"/>
                <a:gd name="T48" fmla="*/ 89 w 107"/>
                <a:gd name="T49" fmla="*/ 97 h 107"/>
                <a:gd name="T50" fmla="*/ 80 w 107"/>
                <a:gd name="T51" fmla="*/ 100 h 107"/>
                <a:gd name="T52" fmla="*/ 71 w 107"/>
                <a:gd name="T53" fmla="*/ 102 h 107"/>
                <a:gd name="T54" fmla="*/ 62 w 107"/>
                <a:gd name="T55" fmla="*/ 102 h 107"/>
                <a:gd name="T56" fmla="*/ 52 w 107"/>
                <a:gd name="T57" fmla="*/ 101 h 107"/>
                <a:gd name="T58" fmla="*/ 44 w 107"/>
                <a:gd name="T59" fmla="*/ 98 h 107"/>
                <a:gd name="T60" fmla="*/ 35 w 107"/>
                <a:gd name="T61" fmla="*/ 95 h 107"/>
                <a:gd name="T62" fmla="*/ 28 w 107"/>
                <a:gd name="T63" fmla="*/ 90 h 107"/>
                <a:gd name="T64" fmla="*/ 21 w 107"/>
                <a:gd name="T65" fmla="*/ 84 h 107"/>
                <a:gd name="T66" fmla="*/ 15 w 107"/>
                <a:gd name="T67" fmla="*/ 77 h 107"/>
                <a:gd name="T68" fmla="*/ 10 w 107"/>
                <a:gd name="T69" fmla="*/ 70 h 107"/>
                <a:gd name="T70" fmla="*/ 7 w 107"/>
                <a:gd name="T71" fmla="*/ 61 h 107"/>
                <a:gd name="T72" fmla="*/ 4 w 107"/>
                <a:gd name="T73" fmla="*/ 53 h 107"/>
                <a:gd name="T74" fmla="*/ 3 w 107"/>
                <a:gd name="T75" fmla="*/ 43 h 107"/>
                <a:gd name="T76" fmla="*/ 3 w 107"/>
                <a:gd name="T77" fmla="*/ 34 h 107"/>
                <a:gd name="T78" fmla="*/ 5 w 107"/>
                <a:gd name="T79" fmla="*/ 25 h 107"/>
                <a:gd name="T80" fmla="*/ 8 w 107"/>
                <a:gd name="T81" fmla="*/ 16 h 107"/>
                <a:gd name="T82" fmla="*/ 12 w 107"/>
                <a:gd name="T83" fmla="*/ 8 h 107"/>
                <a:gd name="T84" fmla="*/ 17 w 107"/>
                <a:gd name="T85" fmla="*/ 1 h 107"/>
                <a:gd name="T86" fmla="*/ 16 w 107"/>
                <a:gd name="T87" fmla="*/ 1 h 107"/>
                <a:gd name="T88" fmla="*/ 14 w 107"/>
                <a:gd name="T89" fmla="*/ 3 h 107"/>
                <a:gd name="T90" fmla="*/ 12 w 107"/>
                <a:gd name="T91" fmla="*/ 4 h 107"/>
                <a:gd name="T92" fmla="*/ 10 w 107"/>
                <a:gd name="T93" fmla="*/ 6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107"/>
                <a:gd name="T143" fmla="*/ 107 w 107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107">
                  <a:moveTo>
                    <a:pt x="9" y="7"/>
                  </a:moveTo>
                  <a:lnTo>
                    <a:pt x="8" y="9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4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28" y="94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9" y="100"/>
                  </a:lnTo>
                  <a:lnTo>
                    <a:pt x="42" y="101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2" y="104"/>
                  </a:lnTo>
                  <a:lnTo>
                    <a:pt x="55" y="105"/>
                  </a:lnTo>
                  <a:lnTo>
                    <a:pt x="58" y="105"/>
                  </a:lnTo>
                  <a:lnTo>
                    <a:pt x="61" y="105"/>
                  </a:lnTo>
                  <a:lnTo>
                    <a:pt x="65" y="106"/>
                  </a:lnTo>
                  <a:lnTo>
                    <a:pt x="68" y="105"/>
                  </a:lnTo>
                  <a:lnTo>
                    <a:pt x="71" y="105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1" y="93"/>
                  </a:lnTo>
                  <a:lnTo>
                    <a:pt x="101" y="92"/>
                  </a:lnTo>
                  <a:lnTo>
                    <a:pt x="102" y="92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3" y="90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99" y="91"/>
                  </a:lnTo>
                  <a:lnTo>
                    <a:pt x="97" y="93"/>
                  </a:lnTo>
                  <a:lnTo>
                    <a:pt x="94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1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2" y="102"/>
                  </a:lnTo>
                  <a:lnTo>
                    <a:pt x="58" y="102"/>
                  </a:lnTo>
                  <a:lnTo>
                    <a:pt x="55" y="101"/>
                  </a:lnTo>
                  <a:lnTo>
                    <a:pt x="52" y="101"/>
                  </a:lnTo>
                  <a:lnTo>
                    <a:pt x="49" y="100"/>
                  </a:lnTo>
                  <a:lnTo>
                    <a:pt x="46" y="99"/>
                  </a:lnTo>
                  <a:lnTo>
                    <a:pt x="44" y="98"/>
                  </a:lnTo>
                  <a:lnTo>
                    <a:pt x="41" y="97"/>
                  </a:lnTo>
                  <a:lnTo>
                    <a:pt x="38" y="96"/>
                  </a:lnTo>
                  <a:lnTo>
                    <a:pt x="35" y="95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8" y="90"/>
                  </a:lnTo>
                  <a:lnTo>
                    <a:pt x="25" y="88"/>
                  </a:lnTo>
                  <a:lnTo>
                    <a:pt x="23" y="86"/>
                  </a:lnTo>
                  <a:lnTo>
                    <a:pt x="21" y="84"/>
                  </a:lnTo>
                  <a:lnTo>
                    <a:pt x="19" y="82"/>
                  </a:lnTo>
                  <a:lnTo>
                    <a:pt x="17" y="79"/>
                  </a:lnTo>
                  <a:lnTo>
                    <a:pt x="15" y="77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9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6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5" y="25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</a:path>
              </a:pathLst>
            </a:custGeom>
            <a:solidFill>
              <a:srgbClr val="A3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55" name="Freeform 496"/>
            <p:cNvSpPr>
              <a:spLocks/>
            </p:cNvSpPr>
            <p:nvPr/>
          </p:nvSpPr>
          <p:spPr bwMode="auto">
            <a:xfrm>
              <a:off x="4758" y="967"/>
              <a:ext cx="110" cy="110"/>
            </a:xfrm>
            <a:custGeom>
              <a:avLst/>
              <a:gdLst>
                <a:gd name="T0" fmla="*/ 9 w 110"/>
                <a:gd name="T1" fmla="*/ 11 h 110"/>
                <a:gd name="T2" fmla="*/ 5 w 110"/>
                <a:gd name="T3" fmla="*/ 19 h 110"/>
                <a:gd name="T4" fmla="*/ 1 w 110"/>
                <a:gd name="T5" fmla="*/ 28 h 110"/>
                <a:gd name="T6" fmla="*/ 0 w 110"/>
                <a:gd name="T7" fmla="*/ 37 h 110"/>
                <a:gd name="T8" fmla="*/ 0 w 110"/>
                <a:gd name="T9" fmla="*/ 47 h 110"/>
                <a:gd name="T10" fmla="*/ 1 w 110"/>
                <a:gd name="T11" fmla="*/ 57 h 110"/>
                <a:gd name="T12" fmla="*/ 3 w 110"/>
                <a:gd name="T13" fmla="*/ 66 h 110"/>
                <a:gd name="T14" fmla="*/ 7 w 110"/>
                <a:gd name="T15" fmla="*/ 75 h 110"/>
                <a:gd name="T16" fmla="*/ 12 w 110"/>
                <a:gd name="T17" fmla="*/ 83 h 110"/>
                <a:gd name="T18" fmla="*/ 18 w 110"/>
                <a:gd name="T19" fmla="*/ 90 h 110"/>
                <a:gd name="T20" fmla="*/ 25 w 110"/>
                <a:gd name="T21" fmla="*/ 96 h 110"/>
                <a:gd name="T22" fmla="*/ 33 w 110"/>
                <a:gd name="T23" fmla="*/ 101 h 110"/>
                <a:gd name="T24" fmla="*/ 42 w 110"/>
                <a:gd name="T25" fmla="*/ 105 h 110"/>
                <a:gd name="T26" fmla="*/ 51 w 110"/>
                <a:gd name="T27" fmla="*/ 107 h 110"/>
                <a:gd name="T28" fmla="*/ 61 w 110"/>
                <a:gd name="T29" fmla="*/ 109 h 110"/>
                <a:gd name="T30" fmla="*/ 71 w 110"/>
                <a:gd name="T31" fmla="*/ 108 h 110"/>
                <a:gd name="T32" fmla="*/ 80 w 110"/>
                <a:gd name="T33" fmla="*/ 107 h 110"/>
                <a:gd name="T34" fmla="*/ 89 w 110"/>
                <a:gd name="T35" fmla="*/ 103 h 110"/>
                <a:gd name="T36" fmla="*/ 97 w 110"/>
                <a:gd name="T37" fmla="*/ 99 h 110"/>
                <a:gd name="T38" fmla="*/ 103 w 110"/>
                <a:gd name="T39" fmla="*/ 95 h 110"/>
                <a:gd name="T40" fmla="*/ 104 w 110"/>
                <a:gd name="T41" fmla="*/ 93 h 110"/>
                <a:gd name="T42" fmla="*/ 105 w 110"/>
                <a:gd name="T43" fmla="*/ 91 h 110"/>
                <a:gd name="T44" fmla="*/ 107 w 110"/>
                <a:gd name="T45" fmla="*/ 89 h 110"/>
                <a:gd name="T46" fmla="*/ 109 w 110"/>
                <a:gd name="T47" fmla="*/ 86 h 110"/>
                <a:gd name="T48" fmla="*/ 103 w 110"/>
                <a:gd name="T49" fmla="*/ 91 h 110"/>
                <a:gd name="T50" fmla="*/ 96 w 110"/>
                <a:gd name="T51" fmla="*/ 96 h 110"/>
                <a:gd name="T52" fmla="*/ 88 w 110"/>
                <a:gd name="T53" fmla="*/ 100 h 110"/>
                <a:gd name="T54" fmla="*/ 79 w 110"/>
                <a:gd name="T55" fmla="*/ 103 h 110"/>
                <a:gd name="T56" fmla="*/ 70 w 110"/>
                <a:gd name="T57" fmla="*/ 105 h 110"/>
                <a:gd name="T58" fmla="*/ 61 w 110"/>
                <a:gd name="T59" fmla="*/ 105 h 110"/>
                <a:gd name="T60" fmla="*/ 52 w 110"/>
                <a:gd name="T61" fmla="*/ 104 h 110"/>
                <a:gd name="T62" fmla="*/ 43 w 110"/>
                <a:gd name="T63" fmla="*/ 101 h 110"/>
                <a:gd name="T64" fmla="*/ 35 w 110"/>
                <a:gd name="T65" fmla="*/ 98 h 110"/>
                <a:gd name="T66" fmla="*/ 27 w 110"/>
                <a:gd name="T67" fmla="*/ 93 h 110"/>
                <a:gd name="T68" fmla="*/ 21 w 110"/>
                <a:gd name="T69" fmla="*/ 87 h 110"/>
                <a:gd name="T70" fmla="*/ 15 w 110"/>
                <a:gd name="T71" fmla="*/ 81 h 110"/>
                <a:gd name="T72" fmla="*/ 10 w 110"/>
                <a:gd name="T73" fmla="*/ 73 h 110"/>
                <a:gd name="T74" fmla="*/ 7 w 110"/>
                <a:gd name="T75" fmla="*/ 65 h 110"/>
                <a:gd name="T76" fmla="*/ 4 w 110"/>
                <a:gd name="T77" fmla="*/ 56 h 110"/>
                <a:gd name="T78" fmla="*/ 3 w 110"/>
                <a:gd name="T79" fmla="*/ 47 h 110"/>
                <a:gd name="T80" fmla="*/ 3 w 110"/>
                <a:gd name="T81" fmla="*/ 38 h 110"/>
                <a:gd name="T82" fmla="*/ 5 w 110"/>
                <a:gd name="T83" fmla="*/ 29 h 110"/>
                <a:gd name="T84" fmla="*/ 8 w 110"/>
                <a:gd name="T85" fmla="*/ 20 h 110"/>
                <a:gd name="T86" fmla="*/ 12 w 110"/>
                <a:gd name="T87" fmla="*/ 12 h 110"/>
                <a:gd name="T88" fmla="*/ 17 w 110"/>
                <a:gd name="T89" fmla="*/ 5 h 110"/>
                <a:gd name="T90" fmla="*/ 22 w 110"/>
                <a:gd name="T91" fmla="*/ 0 h 110"/>
                <a:gd name="T92" fmla="*/ 19 w 110"/>
                <a:gd name="T93" fmla="*/ 1 h 110"/>
                <a:gd name="T94" fmla="*/ 17 w 110"/>
                <a:gd name="T95" fmla="*/ 3 h 110"/>
                <a:gd name="T96" fmla="*/ 15 w 110"/>
                <a:gd name="T97" fmla="*/ 4 h 110"/>
                <a:gd name="T98" fmla="*/ 13 w 110"/>
                <a:gd name="T99" fmla="*/ 5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10"/>
                <a:gd name="T152" fmla="*/ 110 w 110"/>
                <a:gd name="T153" fmla="*/ 110 h 1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10">
                  <a:moveTo>
                    <a:pt x="12" y="6"/>
                  </a:move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6" y="72"/>
                  </a:lnTo>
                  <a:lnTo>
                    <a:pt x="7" y="75"/>
                  </a:lnTo>
                  <a:lnTo>
                    <a:pt x="9" y="77"/>
                  </a:lnTo>
                  <a:lnTo>
                    <a:pt x="11" y="80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90"/>
                  </a:lnTo>
                  <a:lnTo>
                    <a:pt x="21" y="92"/>
                  </a:lnTo>
                  <a:lnTo>
                    <a:pt x="23" y="94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9"/>
                  </a:lnTo>
                  <a:lnTo>
                    <a:pt x="33" y="101"/>
                  </a:lnTo>
                  <a:lnTo>
                    <a:pt x="36" y="102"/>
                  </a:lnTo>
                  <a:lnTo>
                    <a:pt x="39" y="103"/>
                  </a:lnTo>
                  <a:lnTo>
                    <a:pt x="42" y="105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1" y="109"/>
                  </a:lnTo>
                  <a:lnTo>
                    <a:pt x="64" y="109"/>
                  </a:lnTo>
                  <a:lnTo>
                    <a:pt x="67" y="109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7" y="107"/>
                  </a:lnTo>
                  <a:lnTo>
                    <a:pt x="80" y="107"/>
                  </a:lnTo>
                  <a:lnTo>
                    <a:pt x="83" y="106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2" y="102"/>
                  </a:lnTo>
                  <a:lnTo>
                    <a:pt x="95" y="101"/>
                  </a:lnTo>
                  <a:lnTo>
                    <a:pt x="97" y="99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3" y="95"/>
                  </a:lnTo>
                  <a:lnTo>
                    <a:pt x="103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5" y="91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9" y="86"/>
                  </a:lnTo>
                  <a:lnTo>
                    <a:pt x="107" y="87"/>
                  </a:lnTo>
                  <a:lnTo>
                    <a:pt x="105" y="89"/>
                  </a:lnTo>
                  <a:lnTo>
                    <a:pt x="103" y="91"/>
                  </a:lnTo>
                  <a:lnTo>
                    <a:pt x="101" y="93"/>
                  </a:lnTo>
                  <a:lnTo>
                    <a:pt x="98" y="95"/>
                  </a:lnTo>
                  <a:lnTo>
                    <a:pt x="96" y="96"/>
                  </a:lnTo>
                  <a:lnTo>
                    <a:pt x="93" y="98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79" y="103"/>
                  </a:lnTo>
                  <a:lnTo>
                    <a:pt x="76" y="104"/>
                  </a:lnTo>
                  <a:lnTo>
                    <a:pt x="73" y="104"/>
                  </a:lnTo>
                  <a:lnTo>
                    <a:pt x="70" y="105"/>
                  </a:lnTo>
                  <a:lnTo>
                    <a:pt x="67" y="105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5" y="104"/>
                  </a:lnTo>
                  <a:lnTo>
                    <a:pt x="52" y="104"/>
                  </a:lnTo>
                  <a:lnTo>
                    <a:pt x="49" y="103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5" y="98"/>
                  </a:lnTo>
                  <a:lnTo>
                    <a:pt x="32" y="96"/>
                  </a:lnTo>
                  <a:lnTo>
                    <a:pt x="30" y="95"/>
                  </a:lnTo>
                  <a:lnTo>
                    <a:pt x="27" y="93"/>
                  </a:lnTo>
                  <a:lnTo>
                    <a:pt x="25" y="91"/>
                  </a:lnTo>
                  <a:lnTo>
                    <a:pt x="23" y="89"/>
                  </a:lnTo>
                  <a:lnTo>
                    <a:pt x="21" y="87"/>
                  </a:lnTo>
                  <a:lnTo>
                    <a:pt x="19" y="85"/>
                  </a:lnTo>
                  <a:lnTo>
                    <a:pt x="17" y="83"/>
                  </a:lnTo>
                  <a:lnTo>
                    <a:pt x="15" y="81"/>
                  </a:lnTo>
                  <a:lnTo>
                    <a:pt x="13" y="78"/>
                  </a:lnTo>
                  <a:lnTo>
                    <a:pt x="12" y="76"/>
                  </a:lnTo>
                  <a:lnTo>
                    <a:pt x="10" y="73"/>
                  </a:lnTo>
                  <a:lnTo>
                    <a:pt x="9" y="71"/>
                  </a:lnTo>
                  <a:lnTo>
                    <a:pt x="8" y="68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4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5" y="29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6"/>
                  </a:lnTo>
                </a:path>
              </a:pathLst>
            </a:custGeom>
            <a:solidFill>
              <a:srgbClr val="AB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56" name="Freeform 497"/>
            <p:cNvSpPr>
              <a:spLocks/>
            </p:cNvSpPr>
            <p:nvPr/>
          </p:nvSpPr>
          <p:spPr bwMode="auto">
            <a:xfrm>
              <a:off x="4760" y="964"/>
              <a:ext cx="111" cy="111"/>
            </a:xfrm>
            <a:custGeom>
              <a:avLst/>
              <a:gdLst>
                <a:gd name="T0" fmla="*/ 12 w 111"/>
                <a:gd name="T1" fmla="*/ 9 h 111"/>
                <a:gd name="T2" fmla="*/ 7 w 111"/>
                <a:gd name="T3" fmla="*/ 17 h 111"/>
                <a:gd name="T4" fmla="*/ 3 w 111"/>
                <a:gd name="T5" fmla="*/ 25 h 111"/>
                <a:gd name="T6" fmla="*/ 1 w 111"/>
                <a:gd name="T7" fmla="*/ 34 h 111"/>
                <a:gd name="T8" fmla="*/ 0 w 111"/>
                <a:gd name="T9" fmla="*/ 43 h 111"/>
                <a:gd name="T10" fmla="*/ 0 w 111"/>
                <a:gd name="T11" fmla="*/ 53 h 111"/>
                <a:gd name="T12" fmla="*/ 2 w 111"/>
                <a:gd name="T13" fmla="*/ 62 h 111"/>
                <a:gd name="T14" fmla="*/ 4 w 111"/>
                <a:gd name="T15" fmla="*/ 71 h 111"/>
                <a:gd name="T16" fmla="*/ 9 w 111"/>
                <a:gd name="T17" fmla="*/ 79 h 111"/>
                <a:gd name="T18" fmla="*/ 14 w 111"/>
                <a:gd name="T19" fmla="*/ 87 h 111"/>
                <a:gd name="T20" fmla="*/ 20 w 111"/>
                <a:gd name="T21" fmla="*/ 93 h 111"/>
                <a:gd name="T22" fmla="*/ 27 w 111"/>
                <a:gd name="T23" fmla="*/ 99 h 111"/>
                <a:gd name="T24" fmla="*/ 35 w 111"/>
                <a:gd name="T25" fmla="*/ 103 h 111"/>
                <a:gd name="T26" fmla="*/ 44 w 111"/>
                <a:gd name="T27" fmla="*/ 107 h 111"/>
                <a:gd name="T28" fmla="*/ 53 w 111"/>
                <a:gd name="T29" fmla="*/ 109 h 111"/>
                <a:gd name="T30" fmla="*/ 62 w 111"/>
                <a:gd name="T31" fmla="*/ 110 h 111"/>
                <a:gd name="T32" fmla="*/ 72 w 111"/>
                <a:gd name="T33" fmla="*/ 109 h 111"/>
                <a:gd name="T34" fmla="*/ 81 w 111"/>
                <a:gd name="T35" fmla="*/ 107 h 111"/>
                <a:gd name="T36" fmla="*/ 90 w 111"/>
                <a:gd name="T37" fmla="*/ 103 h 111"/>
                <a:gd name="T38" fmla="*/ 98 w 111"/>
                <a:gd name="T39" fmla="*/ 99 h 111"/>
                <a:gd name="T40" fmla="*/ 104 w 111"/>
                <a:gd name="T41" fmla="*/ 94 h 111"/>
                <a:gd name="T42" fmla="*/ 105 w 111"/>
                <a:gd name="T43" fmla="*/ 92 h 111"/>
                <a:gd name="T44" fmla="*/ 107 w 111"/>
                <a:gd name="T45" fmla="*/ 89 h 111"/>
                <a:gd name="T46" fmla="*/ 108 w 111"/>
                <a:gd name="T47" fmla="*/ 86 h 111"/>
                <a:gd name="T48" fmla="*/ 110 w 111"/>
                <a:gd name="T49" fmla="*/ 83 h 111"/>
                <a:gd name="T50" fmla="*/ 104 w 111"/>
                <a:gd name="T51" fmla="*/ 89 h 111"/>
                <a:gd name="T52" fmla="*/ 98 w 111"/>
                <a:gd name="T53" fmla="*/ 94 h 111"/>
                <a:gd name="T54" fmla="*/ 91 w 111"/>
                <a:gd name="T55" fmla="*/ 99 h 111"/>
                <a:gd name="T56" fmla="*/ 83 w 111"/>
                <a:gd name="T57" fmla="*/ 102 h 111"/>
                <a:gd name="T58" fmla="*/ 74 w 111"/>
                <a:gd name="T59" fmla="*/ 105 h 111"/>
                <a:gd name="T60" fmla="*/ 66 w 111"/>
                <a:gd name="T61" fmla="*/ 106 h 111"/>
                <a:gd name="T62" fmla="*/ 56 w 111"/>
                <a:gd name="T63" fmla="*/ 106 h 111"/>
                <a:gd name="T64" fmla="*/ 48 w 111"/>
                <a:gd name="T65" fmla="*/ 104 h 111"/>
                <a:gd name="T66" fmla="*/ 39 w 111"/>
                <a:gd name="T67" fmla="*/ 101 h 111"/>
                <a:gd name="T68" fmla="*/ 32 w 111"/>
                <a:gd name="T69" fmla="*/ 97 h 111"/>
                <a:gd name="T70" fmla="*/ 25 w 111"/>
                <a:gd name="T71" fmla="*/ 92 h 111"/>
                <a:gd name="T72" fmla="*/ 18 w 111"/>
                <a:gd name="T73" fmla="*/ 87 h 111"/>
                <a:gd name="T74" fmla="*/ 13 w 111"/>
                <a:gd name="T75" fmla="*/ 80 h 111"/>
                <a:gd name="T76" fmla="*/ 9 w 111"/>
                <a:gd name="T77" fmla="*/ 72 h 111"/>
                <a:gd name="T78" fmla="*/ 6 w 111"/>
                <a:gd name="T79" fmla="*/ 64 h 111"/>
                <a:gd name="T80" fmla="*/ 4 w 111"/>
                <a:gd name="T81" fmla="*/ 56 h 111"/>
                <a:gd name="T82" fmla="*/ 3 w 111"/>
                <a:gd name="T83" fmla="*/ 47 h 111"/>
                <a:gd name="T84" fmla="*/ 4 w 111"/>
                <a:gd name="T85" fmla="*/ 38 h 111"/>
                <a:gd name="T86" fmla="*/ 6 w 111"/>
                <a:gd name="T87" fmla="*/ 29 h 111"/>
                <a:gd name="T88" fmla="*/ 9 w 111"/>
                <a:gd name="T89" fmla="*/ 21 h 111"/>
                <a:gd name="T90" fmla="*/ 13 w 111"/>
                <a:gd name="T91" fmla="*/ 14 h 111"/>
                <a:gd name="T92" fmla="*/ 18 w 111"/>
                <a:gd name="T93" fmla="*/ 7 h 111"/>
                <a:gd name="T94" fmla="*/ 25 w 111"/>
                <a:gd name="T95" fmla="*/ 1 h 111"/>
                <a:gd name="T96" fmla="*/ 24 w 111"/>
                <a:gd name="T97" fmla="*/ 0 h 111"/>
                <a:gd name="T98" fmla="*/ 21 w 111"/>
                <a:gd name="T99" fmla="*/ 2 h 111"/>
                <a:gd name="T100" fmla="*/ 18 w 111"/>
                <a:gd name="T101" fmla="*/ 3 h 111"/>
                <a:gd name="T102" fmla="*/ 16 w 111"/>
                <a:gd name="T103" fmla="*/ 4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1"/>
                <a:gd name="T157" fmla="*/ 0 h 111"/>
                <a:gd name="T158" fmla="*/ 111 w 111"/>
                <a:gd name="T159" fmla="*/ 111 h 1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1" h="111">
                  <a:moveTo>
                    <a:pt x="15" y="5"/>
                  </a:moveTo>
                  <a:lnTo>
                    <a:pt x="14" y="7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4" y="87"/>
                  </a:lnTo>
                  <a:lnTo>
                    <a:pt x="16" y="89"/>
                  </a:lnTo>
                  <a:lnTo>
                    <a:pt x="18" y="91"/>
                  </a:lnTo>
                  <a:lnTo>
                    <a:pt x="20" y="93"/>
                  </a:lnTo>
                  <a:lnTo>
                    <a:pt x="22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5" y="103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7" y="108"/>
                  </a:lnTo>
                  <a:lnTo>
                    <a:pt x="50" y="108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9" y="109"/>
                  </a:lnTo>
                  <a:lnTo>
                    <a:pt x="62" y="110"/>
                  </a:lnTo>
                  <a:lnTo>
                    <a:pt x="66" y="109"/>
                  </a:lnTo>
                  <a:lnTo>
                    <a:pt x="69" y="109"/>
                  </a:lnTo>
                  <a:lnTo>
                    <a:pt x="72" y="109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81" y="107"/>
                  </a:lnTo>
                  <a:lnTo>
                    <a:pt x="84" y="106"/>
                  </a:lnTo>
                  <a:lnTo>
                    <a:pt x="87" y="105"/>
                  </a:lnTo>
                  <a:lnTo>
                    <a:pt x="90" y="103"/>
                  </a:lnTo>
                  <a:lnTo>
                    <a:pt x="92" y="102"/>
                  </a:lnTo>
                  <a:lnTo>
                    <a:pt x="95" y="100"/>
                  </a:lnTo>
                  <a:lnTo>
                    <a:pt x="98" y="99"/>
                  </a:lnTo>
                  <a:lnTo>
                    <a:pt x="100" y="97"/>
                  </a:lnTo>
                  <a:lnTo>
                    <a:pt x="102" y="95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09" y="84"/>
                  </a:lnTo>
                  <a:lnTo>
                    <a:pt x="110" y="83"/>
                  </a:lnTo>
                  <a:lnTo>
                    <a:pt x="108" y="84"/>
                  </a:lnTo>
                  <a:lnTo>
                    <a:pt x="106" y="87"/>
                  </a:lnTo>
                  <a:lnTo>
                    <a:pt x="104" y="89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3" y="97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6" y="101"/>
                  </a:lnTo>
                  <a:lnTo>
                    <a:pt x="83" y="102"/>
                  </a:lnTo>
                  <a:lnTo>
                    <a:pt x="80" y="103"/>
                  </a:lnTo>
                  <a:lnTo>
                    <a:pt x="77" y="104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69" y="106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6"/>
                  </a:lnTo>
                  <a:lnTo>
                    <a:pt x="53" y="105"/>
                  </a:lnTo>
                  <a:lnTo>
                    <a:pt x="50" y="105"/>
                  </a:lnTo>
                  <a:lnTo>
                    <a:pt x="48" y="104"/>
                  </a:lnTo>
                  <a:lnTo>
                    <a:pt x="45" y="103"/>
                  </a:lnTo>
                  <a:lnTo>
                    <a:pt x="42" y="102"/>
                  </a:lnTo>
                  <a:lnTo>
                    <a:pt x="39" y="101"/>
                  </a:lnTo>
                  <a:lnTo>
                    <a:pt x="37" y="100"/>
                  </a:lnTo>
                  <a:lnTo>
                    <a:pt x="34" y="99"/>
                  </a:lnTo>
                  <a:lnTo>
                    <a:pt x="32" y="97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7" y="84"/>
                  </a:lnTo>
                  <a:lnTo>
                    <a:pt x="15" y="82"/>
                  </a:lnTo>
                  <a:lnTo>
                    <a:pt x="13" y="80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9" y="72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B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57" name="Freeform 498"/>
            <p:cNvSpPr>
              <a:spLocks/>
            </p:cNvSpPr>
            <p:nvPr/>
          </p:nvSpPr>
          <p:spPr bwMode="auto">
            <a:xfrm>
              <a:off x="4762" y="963"/>
              <a:ext cx="110" cy="110"/>
            </a:xfrm>
            <a:custGeom>
              <a:avLst/>
              <a:gdLst>
                <a:gd name="T0" fmla="*/ 15 w 110"/>
                <a:gd name="T1" fmla="*/ 7 h 110"/>
                <a:gd name="T2" fmla="*/ 10 w 110"/>
                <a:gd name="T3" fmla="*/ 14 h 110"/>
                <a:gd name="T4" fmla="*/ 6 w 110"/>
                <a:gd name="T5" fmla="*/ 22 h 110"/>
                <a:gd name="T6" fmla="*/ 2 w 110"/>
                <a:gd name="T7" fmla="*/ 30 h 110"/>
                <a:gd name="T8" fmla="*/ 0 w 110"/>
                <a:gd name="T9" fmla="*/ 39 h 110"/>
                <a:gd name="T10" fmla="*/ 0 w 110"/>
                <a:gd name="T11" fmla="*/ 48 h 110"/>
                <a:gd name="T12" fmla="*/ 0 w 110"/>
                <a:gd name="T13" fmla="*/ 57 h 110"/>
                <a:gd name="T14" fmla="*/ 2 w 110"/>
                <a:gd name="T15" fmla="*/ 66 h 110"/>
                <a:gd name="T16" fmla="*/ 6 w 110"/>
                <a:gd name="T17" fmla="*/ 74 h 110"/>
                <a:gd name="T18" fmla="*/ 10 w 110"/>
                <a:gd name="T19" fmla="*/ 82 h 110"/>
                <a:gd name="T20" fmla="*/ 15 w 110"/>
                <a:gd name="T21" fmla="*/ 89 h 110"/>
                <a:gd name="T22" fmla="*/ 22 w 110"/>
                <a:gd name="T23" fmla="*/ 95 h 110"/>
                <a:gd name="T24" fmla="*/ 29 w 110"/>
                <a:gd name="T25" fmla="*/ 100 h 110"/>
                <a:gd name="T26" fmla="*/ 36 w 110"/>
                <a:gd name="T27" fmla="*/ 104 h 110"/>
                <a:gd name="T28" fmla="*/ 45 w 110"/>
                <a:gd name="T29" fmla="*/ 107 h 110"/>
                <a:gd name="T30" fmla="*/ 54 w 110"/>
                <a:gd name="T31" fmla="*/ 108 h 110"/>
                <a:gd name="T32" fmla="*/ 63 w 110"/>
                <a:gd name="T33" fmla="*/ 108 h 110"/>
                <a:gd name="T34" fmla="*/ 72 w 110"/>
                <a:gd name="T35" fmla="*/ 107 h 110"/>
                <a:gd name="T36" fmla="*/ 81 w 110"/>
                <a:gd name="T37" fmla="*/ 105 h 110"/>
                <a:gd name="T38" fmla="*/ 89 w 110"/>
                <a:gd name="T39" fmla="*/ 101 h 110"/>
                <a:gd name="T40" fmla="*/ 96 w 110"/>
                <a:gd name="T41" fmla="*/ 96 h 110"/>
                <a:gd name="T42" fmla="*/ 103 w 110"/>
                <a:gd name="T43" fmla="*/ 91 h 110"/>
                <a:gd name="T44" fmla="*/ 105 w 110"/>
                <a:gd name="T45" fmla="*/ 87 h 110"/>
                <a:gd name="T46" fmla="*/ 106 w 110"/>
                <a:gd name="T47" fmla="*/ 84 h 110"/>
                <a:gd name="T48" fmla="*/ 107 w 110"/>
                <a:gd name="T49" fmla="*/ 82 h 110"/>
                <a:gd name="T50" fmla="*/ 108 w 110"/>
                <a:gd name="T51" fmla="*/ 79 h 110"/>
                <a:gd name="T52" fmla="*/ 106 w 110"/>
                <a:gd name="T53" fmla="*/ 82 h 110"/>
                <a:gd name="T54" fmla="*/ 100 w 110"/>
                <a:gd name="T55" fmla="*/ 88 h 110"/>
                <a:gd name="T56" fmla="*/ 94 w 110"/>
                <a:gd name="T57" fmla="*/ 94 h 110"/>
                <a:gd name="T58" fmla="*/ 87 w 110"/>
                <a:gd name="T59" fmla="*/ 98 h 110"/>
                <a:gd name="T60" fmla="*/ 80 w 110"/>
                <a:gd name="T61" fmla="*/ 101 h 110"/>
                <a:gd name="T62" fmla="*/ 72 w 110"/>
                <a:gd name="T63" fmla="*/ 104 h 110"/>
                <a:gd name="T64" fmla="*/ 63 w 110"/>
                <a:gd name="T65" fmla="*/ 105 h 110"/>
                <a:gd name="T66" fmla="*/ 54 w 110"/>
                <a:gd name="T67" fmla="*/ 105 h 110"/>
                <a:gd name="T68" fmla="*/ 46 w 110"/>
                <a:gd name="T69" fmla="*/ 103 h 110"/>
                <a:gd name="T70" fmla="*/ 38 w 110"/>
                <a:gd name="T71" fmla="*/ 100 h 110"/>
                <a:gd name="T72" fmla="*/ 31 w 110"/>
                <a:gd name="T73" fmla="*/ 97 h 110"/>
                <a:gd name="T74" fmla="*/ 24 w 110"/>
                <a:gd name="T75" fmla="*/ 92 h 110"/>
                <a:gd name="T76" fmla="*/ 18 w 110"/>
                <a:gd name="T77" fmla="*/ 86 h 110"/>
                <a:gd name="T78" fmla="*/ 13 w 110"/>
                <a:gd name="T79" fmla="*/ 80 h 110"/>
                <a:gd name="T80" fmla="*/ 9 w 110"/>
                <a:gd name="T81" fmla="*/ 73 h 110"/>
                <a:gd name="T82" fmla="*/ 6 w 110"/>
                <a:gd name="T83" fmla="*/ 65 h 110"/>
                <a:gd name="T84" fmla="*/ 4 w 110"/>
                <a:gd name="T85" fmla="*/ 57 h 110"/>
                <a:gd name="T86" fmla="*/ 3 w 110"/>
                <a:gd name="T87" fmla="*/ 48 h 110"/>
                <a:gd name="T88" fmla="*/ 4 w 110"/>
                <a:gd name="T89" fmla="*/ 39 h 110"/>
                <a:gd name="T90" fmla="*/ 6 w 110"/>
                <a:gd name="T91" fmla="*/ 31 h 110"/>
                <a:gd name="T92" fmla="*/ 9 w 110"/>
                <a:gd name="T93" fmla="*/ 23 h 110"/>
                <a:gd name="T94" fmla="*/ 13 w 110"/>
                <a:gd name="T95" fmla="*/ 16 h 110"/>
                <a:gd name="T96" fmla="*/ 18 w 110"/>
                <a:gd name="T97" fmla="*/ 10 h 110"/>
                <a:gd name="T98" fmla="*/ 24 w 110"/>
                <a:gd name="T99" fmla="*/ 4 h 110"/>
                <a:gd name="T100" fmla="*/ 30 w 110"/>
                <a:gd name="T101" fmla="*/ 0 h 110"/>
                <a:gd name="T102" fmla="*/ 27 w 110"/>
                <a:gd name="T103" fmla="*/ 0 h 110"/>
                <a:gd name="T104" fmla="*/ 24 w 110"/>
                <a:gd name="T105" fmla="*/ 1 h 110"/>
                <a:gd name="T106" fmla="*/ 22 w 110"/>
                <a:gd name="T107" fmla="*/ 2 h 110"/>
                <a:gd name="T108" fmla="*/ 19 w 110"/>
                <a:gd name="T109" fmla="*/ 4 h 1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110"/>
                <a:gd name="T167" fmla="*/ 110 w 110"/>
                <a:gd name="T168" fmla="*/ 110 h 1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110">
                  <a:moveTo>
                    <a:pt x="19" y="4"/>
                  </a:moveTo>
                  <a:lnTo>
                    <a:pt x="17" y="5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8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3" y="86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4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5" y="107"/>
                  </a:lnTo>
                  <a:lnTo>
                    <a:pt x="48" y="107"/>
                  </a:lnTo>
                  <a:lnTo>
                    <a:pt x="51" y="108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0" y="109"/>
                  </a:lnTo>
                  <a:lnTo>
                    <a:pt x="63" y="108"/>
                  </a:lnTo>
                  <a:lnTo>
                    <a:pt x="66" y="108"/>
                  </a:lnTo>
                  <a:lnTo>
                    <a:pt x="69" y="108"/>
                  </a:lnTo>
                  <a:lnTo>
                    <a:pt x="72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1" y="105"/>
                  </a:lnTo>
                  <a:lnTo>
                    <a:pt x="84" y="104"/>
                  </a:lnTo>
                  <a:lnTo>
                    <a:pt x="86" y="102"/>
                  </a:lnTo>
                  <a:lnTo>
                    <a:pt x="89" y="101"/>
                  </a:lnTo>
                  <a:lnTo>
                    <a:pt x="91" y="100"/>
                  </a:lnTo>
                  <a:lnTo>
                    <a:pt x="94" y="98"/>
                  </a:lnTo>
                  <a:lnTo>
                    <a:pt x="96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3" y="91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6"/>
                  </a:lnTo>
                  <a:lnTo>
                    <a:pt x="106" y="85"/>
                  </a:lnTo>
                  <a:lnTo>
                    <a:pt x="106" y="84"/>
                  </a:lnTo>
                  <a:lnTo>
                    <a:pt x="107" y="84"/>
                  </a:lnTo>
                  <a:lnTo>
                    <a:pt x="107" y="83"/>
                  </a:lnTo>
                  <a:lnTo>
                    <a:pt x="107" y="82"/>
                  </a:lnTo>
                  <a:lnTo>
                    <a:pt x="108" y="81"/>
                  </a:lnTo>
                  <a:lnTo>
                    <a:pt x="108" y="80"/>
                  </a:lnTo>
                  <a:lnTo>
                    <a:pt x="108" y="79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106" y="82"/>
                  </a:lnTo>
                  <a:lnTo>
                    <a:pt x="104" y="84"/>
                  </a:lnTo>
                  <a:lnTo>
                    <a:pt x="102" y="86"/>
                  </a:lnTo>
                  <a:lnTo>
                    <a:pt x="100" y="88"/>
                  </a:lnTo>
                  <a:lnTo>
                    <a:pt x="98" y="90"/>
                  </a:lnTo>
                  <a:lnTo>
                    <a:pt x="96" y="92"/>
                  </a:lnTo>
                  <a:lnTo>
                    <a:pt x="94" y="94"/>
                  </a:lnTo>
                  <a:lnTo>
                    <a:pt x="92" y="95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5" y="99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4" y="103"/>
                  </a:lnTo>
                  <a:lnTo>
                    <a:pt x="72" y="104"/>
                  </a:lnTo>
                  <a:lnTo>
                    <a:pt x="69" y="104"/>
                  </a:lnTo>
                  <a:lnTo>
                    <a:pt x="66" y="105"/>
                  </a:lnTo>
                  <a:lnTo>
                    <a:pt x="63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0" y="101"/>
                  </a:lnTo>
                  <a:lnTo>
                    <a:pt x="38" y="100"/>
                  </a:lnTo>
                  <a:lnTo>
                    <a:pt x="35" y="99"/>
                  </a:lnTo>
                  <a:lnTo>
                    <a:pt x="33" y="98"/>
                  </a:lnTo>
                  <a:lnTo>
                    <a:pt x="31" y="97"/>
                  </a:lnTo>
                  <a:lnTo>
                    <a:pt x="28" y="95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5"/>
                  </a:lnTo>
                  <a:lnTo>
                    <a:pt x="9" y="73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4"/>
                  </a:lnTo>
                </a:path>
              </a:pathLst>
            </a:custGeom>
            <a:solidFill>
              <a:srgbClr val="B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58" name="Freeform 499"/>
            <p:cNvSpPr>
              <a:spLocks/>
            </p:cNvSpPr>
            <p:nvPr/>
          </p:nvSpPr>
          <p:spPr bwMode="auto">
            <a:xfrm>
              <a:off x="4764" y="961"/>
              <a:ext cx="110" cy="110"/>
            </a:xfrm>
            <a:custGeom>
              <a:avLst/>
              <a:gdLst>
                <a:gd name="T0" fmla="*/ 19 w 110"/>
                <a:gd name="T1" fmla="*/ 6 h 110"/>
                <a:gd name="T2" fmla="*/ 13 w 110"/>
                <a:gd name="T3" fmla="*/ 12 h 110"/>
                <a:gd name="T4" fmla="*/ 8 w 110"/>
                <a:gd name="T5" fmla="*/ 19 h 110"/>
                <a:gd name="T6" fmla="*/ 4 w 110"/>
                <a:gd name="T7" fmla="*/ 27 h 110"/>
                <a:gd name="T8" fmla="*/ 1 w 110"/>
                <a:gd name="T9" fmla="*/ 35 h 110"/>
                <a:gd name="T10" fmla="*/ 0 w 110"/>
                <a:gd name="T11" fmla="*/ 44 h 110"/>
                <a:gd name="T12" fmla="*/ 0 w 110"/>
                <a:gd name="T13" fmla="*/ 53 h 110"/>
                <a:gd name="T14" fmla="*/ 1 w 110"/>
                <a:gd name="T15" fmla="*/ 61 h 110"/>
                <a:gd name="T16" fmla="*/ 3 w 110"/>
                <a:gd name="T17" fmla="*/ 70 h 110"/>
                <a:gd name="T18" fmla="*/ 7 w 110"/>
                <a:gd name="T19" fmla="*/ 78 h 110"/>
                <a:gd name="T20" fmla="*/ 11 w 110"/>
                <a:gd name="T21" fmla="*/ 85 h 110"/>
                <a:gd name="T22" fmla="*/ 17 w 110"/>
                <a:gd name="T23" fmla="*/ 91 h 110"/>
                <a:gd name="T24" fmla="*/ 23 w 110"/>
                <a:gd name="T25" fmla="*/ 97 h 110"/>
                <a:gd name="T26" fmla="*/ 30 w 110"/>
                <a:gd name="T27" fmla="*/ 101 h 110"/>
                <a:gd name="T28" fmla="*/ 38 w 110"/>
                <a:gd name="T29" fmla="*/ 105 h 110"/>
                <a:gd name="T30" fmla="*/ 46 w 110"/>
                <a:gd name="T31" fmla="*/ 107 h 110"/>
                <a:gd name="T32" fmla="*/ 55 w 110"/>
                <a:gd name="T33" fmla="*/ 109 h 110"/>
                <a:gd name="T34" fmla="*/ 64 w 110"/>
                <a:gd name="T35" fmla="*/ 108 h 110"/>
                <a:gd name="T36" fmla="*/ 73 w 110"/>
                <a:gd name="T37" fmla="*/ 107 h 110"/>
                <a:gd name="T38" fmla="*/ 81 w 110"/>
                <a:gd name="T39" fmla="*/ 104 h 110"/>
                <a:gd name="T40" fmla="*/ 89 w 110"/>
                <a:gd name="T41" fmla="*/ 100 h 110"/>
                <a:gd name="T42" fmla="*/ 96 w 110"/>
                <a:gd name="T43" fmla="*/ 95 h 110"/>
                <a:gd name="T44" fmla="*/ 102 w 110"/>
                <a:gd name="T45" fmla="*/ 89 h 110"/>
                <a:gd name="T46" fmla="*/ 106 w 110"/>
                <a:gd name="T47" fmla="*/ 84 h 110"/>
                <a:gd name="T48" fmla="*/ 107 w 110"/>
                <a:gd name="T49" fmla="*/ 81 h 110"/>
                <a:gd name="T50" fmla="*/ 107 w 110"/>
                <a:gd name="T51" fmla="*/ 78 h 110"/>
                <a:gd name="T52" fmla="*/ 108 w 110"/>
                <a:gd name="T53" fmla="*/ 75 h 110"/>
                <a:gd name="T54" fmla="*/ 108 w 110"/>
                <a:gd name="T55" fmla="*/ 74 h 110"/>
                <a:gd name="T56" fmla="*/ 104 w 110"/>
                <a:gd name="T57" fmla="*/ 81 h 110"/>
                <a:gd name="T58" fmla="*/ 99 w 110"/>
                <a:gd name="T59" fmla="*/ 87 h 110"/>
                <a:gd name="T60" fmla="*/ 94 w 110"/>
                <a:gd name="T61" fmla="*/ 92 h 110"/>
                <a:gd name="T62" fmla="*/ 87 w 110"/>
                <a:gd name="T63" fmla="*/ 97 h 110"/>
                <a:gd name="T64" fmla="*/ 80 w 110"/>
                <a:gd name="T65" fmla="*/ 101 h 110"/>
                <a:gd name="T66" fmla="*/ 72 w 110"/>
                <a:gd name="T67" fmla="*/ 103 h 110"/>
                <a:gd name="T68" fmla="*/ 64 w 110"/>
                <a:gd name="T69" fmla="*/ 105 h 110"/>
                <a:gd name="T70" fmla="*/ 56 w 110"/>
                <a:gd name="T71" fmla="*/ 105 h 110"/>
                <a:gd name="T72" fmla="*/ 47 w 110"/>
                <a:gd name="T73" fmla="*/ 104 h 110"/>
                <a:gd name="T74" fmla="*/ 39 w 110"/>
                <a:gd name="T75" fmla="*/ 102 h 110"/>
                <a:gd name="T76" fmla="*/ 32 w 110"/>
                <a:gd name="T77" fmla="*/ 98 h 110"/>
                <a:gd name="T78" fmla="*/ 25 w 110"/>
                <a:gd name="T79" fmla="*/ 94 h 110"/>
                <a:gd name="T80" fmla="*/ 19 w 110"/>
                <a:gd name="T81" fmla="*/ 89 h 110"/>
                <a:gd name="T82" fmla="*/ 14 w 110"/>
                <a:gd name="T83" fmla="*/ 83 h 110"/>
                <a:gd name="T84" fmla="*/ 10 w 110"/>
                <a:gd name="T85" fmla="*/ 76 h 110"/>
                <a:gd name="T86" fmla="*/ 6 w 110"/>
                <a:gd name="T87" fmla="*/ 69 h 110"/>
                <a:gd name="T88" fmla="*/ 4 w 110"/>
                <a:gd name="T89" fmla="*/ 61 h 110"/>
                <a:gd name="T90" fmla="*/ 3 w 110"/>
                <a:gd name="T91" fmla="*/ 52 h 110"/>
                <a:gd name="T92" fmla="*/ 3 w 110"/>
                <a:gd name="T93" fmla="*/ 44 h 110"/>
                <a:gd name="T94" fmla="*/ 5 w 110"/>
                <a:gd name="T95" fmla="*/ 36 h 110"/>
                <a:gd name="T96" fmla="*/ 7 w 110"/>
                <a:gd name="T97" fmla="*/ 28 h 110"/>
                <a:gd name="T98" fmla="*/ 11 w 110"/>
                <a:gd name="T99" fmla="*/ 21 h 110"/>
                <a:gd name="T100" fmla="*/ 16 w 110"/>
                <a:gd name="T101" fmla="*/ 14 h 110"/>
                <a:gd name="T102" fmla="*/ 21 w 110"/>
                <a:gd name="T103" fmla="*/ 9 h 110"/>
                <a:gd name="T104" fmla="*/ 27 w 110"/>
                <a:gd name="T105" fmla="*/ 4 h 110"/>
                <a:gd name="T106" fmla="*/ 34 w 110"/>
                <a:gd name="T107" fmla="*/ 0 h 110"/>
                <a:gd name="T108" fmla="*/ 33 w 110"/>
                <a:gd name="T109" fmla="*/ 0 h 110"/>
                <a:gd name="T110" fmla="*/ 30 w 110"/>
                <a:gd name="T111" fmla="*/ 1 h 110"/>
                <a:gd name="T112" fmla="*/ 27 w 110"/>
                <a:gd name="T113" fmla="*/ 1 h 110"/>
                <a:gd name="T114" fmla="*/ 24 w 110"/>
                <a:gd name="T115" fmla="*/ 2 h 1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110"/>
                <a:gd name="T176" fmla="*/ 110 w 110"/>
                <a:gd name="T177" fmla="*/ 110 h 1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110">
                  <a:moveTo>
                    <a:pt x="23" y="3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10" y="83"/>
                  </a:lnTo>
                  <a:lnTo>
                    <a:pt x="11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1" y="95"/>
                  </a:lnTo>
                  <a:lnTo>
                    <a:pt x="23" y="97"/>
                  </a:lnTo>
                  <a:lnTo>
                    <a:pt x="25" y="98"/>
                  </a:lnTo>
                  <a:lnTo>
                    <a:pt x="28" y="100"/>
                  </a:lnTo>
                  <a:lnTo>
                    <a:pt x="30" y="101"/>
                  </a:lnTo>
                  <a:lnTo>
                    <a:pt x="33" y="103"/>
                  </a:lnTo>
                  <a:lnTo>
                    <a:pt x="35" y="104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9" y="108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58" y="109"/>
                  </a:lnTo>
                  <a:lnTo>
                    <a:pt x="61" y="109"/>
                  </a:lnTo>
                  <a:lnTo>
                    <a:pt x="64" y="108"/>
                  </a:lnTo>
                  <a:lnTo>
                    <a:pt x="67" y="108"/>
                  </a:lnTo>
                  <a:lnTo>
                    <a:pt x="70" y="107"/>
                  </a:lnTo>
                  <a:lnTo>
                    <a:pt x="73" y="107"/>
                  </a:lnTo>
                  <a:lnTo>
                    <a:pt x="76" y="106"/>
                  </a:lnTo>
                  <a:lnTo>
                    <a:pt x="79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9" y="100"/>
                  </a:lnTo>
                  <a:lnTo>
                    <a:pt x="91" y="98"/>
                  </a:lnTo>
                  <a:lnTo>
                    <a:pt x="94" y="97"/>
                  </a:lnTo>
                  <a:lnTo>
                    <a:pt x="96" y="95"/>
                  </a:lnTo>
                  <a:lnTo>
                    <a:pt x="98" y="93"/>
                  </a:lnTo>
                  <a:lnTo>
                    <a:pt x="100" y="91"/>
                  </a:lnTo>
                  <a:lnTo>
                    <a:pt x="102" y="89"/>
                  </a:lnTo>
                  <a:lnTo>
                    <a:pt x="104" y="87"/>
                  </a:lnTo>
                  <a:lnTo>
                    <a:pt x="105" y="85"/>
                  </a:lnTo>
                  <a:lnTo>
                    <a:pt x="106" y="84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7" y="81"/>
                  </a:lnTo>
                  <a:lnTo>
                    <a:pt x="107" y="80"/>
                  </a:lnTo>
                  <a:lnTo>
                    <a:pt x="107" y="79"/>
                  </a:lnTo>
                  <a:lnTo>
                    <a:pt x="107" y="78"/>
                  </a:lnTo>
                  <a:lnTo>
                    <a:pt x="108" y="77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4"/>
                  </a:lnTo>
                  <a:lnTo>
                    <a:pt x="109" y="73"/>
                  </a:lnTo>
                  <a:lnTo>
                    <a:pt x="108" y="74"/>
                  </a:lnTo>
                  <a:lnTo>
                    <a:pt x="107" y="76"/>
                  </a:lnTo>
                  <a:lnTo>
                    <a:pt x="106" y="78"/>
                  </a:lnTo>
                  <a:lnTo>
                    <a:pt x="104" y="81"/>
                  </a:lnTo>
                  <a:lnTo>
                    <a:pt x="103" y="83"/>
                  </a:lnTo>
                  <a:lnTo>
                    <a:pt x="101" y="85"/>
                  </a:lnTo>
                  <a:lnTo>
                    <a:pt x="99" y="87"/>
                  </a:lnTo>
                  <a:lnTo>
                    <a:pt x="98" y="89"/>
                  </a:lnTo>
                  <a:lnTo>
                    <a:pt x="96" y="91"/>
                  </a:lnTo>
                  <a:lnTo>
                    <a:pt x="94" y="92"/>
                  </a:lnTo>
                  <a:lnTo>
                    <a:pt x="92" y="94"/>
                  </a:lnTo>
                  <a:lnTo>
                    <a:pt x="89" y="96"/>
                  </a:lnTo>
                  <a:lnTo>
                    <a:pt x="87" y="97"/>
                  </a:lnTo>
                  <a:lnTo>
                    <a:pt x="85" y="98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5" y="103"/>
                  </a:lnTo>
                  <a:lnTo>
                    <a:pt x="72" y="103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6" y="105"/>
                  </a:lnTo>
                  <a:lnTo>
                    <a:pt x="53" y="105"/>
                  </a:lnTo>
                  <a:lnTo>
                    <a:pt x="50" y="104"/>
                  </a:lnTo>
                  <a:lnTo>
                    <a:pt x="47" y="104"/>
                  </a:lnTo>
                  <a:lnTo>
                    <a:pt x="44" y="103"/>
                  </a:lnTo>
                  <a:lnTo>
                    <a:pt x="42" y="103"/>
                  </a:lnTo>
                  <a:lnTo>
                    <a:pt x="39" y="102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19" y="89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2" y="81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8"/>
                  </a:lnTo>
                  <a:lnTo>
                    <a:pt x="3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3"/>
                  </a:lnTo>
                </a:path>
              </a:pathLst>
            </a:custGeom>
            <a:solidFill>
              <a:srgbClr val="BF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59" name="Freeform 500"/>
            <p:cNvSpPr>
              <a:spLocks/>
            </p:cNvSpPr>
            <p:nvPr/>
          </p:nvSpPr>
          <p:spPr bwMode="auto">
            <a:xfrm>
              <a:off x="4766" y="960"/>
              <a:ext cx="109" cy="109"/>
            </a:xfrm>
            <a:custGeom>
              <a:avLst/>
              <a:gdLst>
                <a:gd name="T0" fmla="*/ 23 w 109"/>
                <a:gd name="T1" fmla="*/ 5 h 109"/>
                <a:gd name="T2" fmla="*/ 16 w 109"/>
                <a:gd name="T3" fmla="*/ 10 h 109"/>
                <a:gd name="T4" fmla="*/ 11 w 109"/>
                <a:gd name="T5" fmla="*/ 16 h 109"/>
                <a:gd name="T6" fmla="*/ 7 w 109"/>
                <a:gd name="T7" fmla="*/ 23 h 109"/>
                <a:gd name="T8" fmla="*/ 3 w 109"/>
                <a:gd name="T9" fmla="*/ 31 h 109"/>
                <a:gd name="T10" fmla="*/ 1 w 109"/>
                <a:gd name="T11" fmla="*/ 39 h 109"/>
                <a:gd name="T12" fmla="*/ 0 w 109"/>
                <a:gd name="T13" fmla="*/ 47 h 109"/>
                <a:gd name="T14" fmla="*/ 0 w 109"/>
                <a:gd name="T15" fmla="*/ 56 h 109"/>
                <a:gd name="T16" fmla="*/ 1 w 109"/>
                <a:gd name="T17" fmla="*/ 65 h 109"/>
                <a:gd name="T18" fmla="*/ 4 w 109"/>
                <a:gd name="T19" fmla="*/ 73 h 109"/>
                <a:gd name="T20" fmla="*/ 8 w 109"/>
                <a:gd name="T21" fmla="*/ 80 h 109"/>
                <a:gd name="T22" fmla="*/ 13 w 109"/>
                <a:gd name="T23" fmla="*/ 87 h 109"/>
                <a:gd name="T24" fmla="*/ 18 w 109"/>
                <a:gd name="T25" fmla="*/ 93 h 109"/>
                <a:gd name="T26" fmla="*/ 25 w 109"/>
                <a:gd name="T27" fmla="*/ 98 h 109"/>
                <a:gd name="T28" fmla="*/ 32 w 109"/>
                <a:gd name="T29" fmla="*/ 102 h 109"/>
                <a:gd name="T30" fmla="*/ 40 w 109"/>
                <a:gd name="T31" fmla="*/ 105 h 109"/>
                <a:gd name="T32" fmla="*/ 48 w 109"/>
                <a:gd name="T33" fmla="*/ 107 h 109"/>
                <a:gd name="T34" fmla="*/ 57 w 109"/>
                <a:gd name="T35" fmla="*/ 108 h 109"/>
                <a:gd name="T36" fmla="*/ 65 w 109"/>
                <a:gd name="T37" fmla="*/ 107 h 109"/>
                <a:gd name="T38" fmla="*/ 74 w 109"/>
                <a:gd name="T39" fmla="*/ 105 h 109"/>
                <a:gd name="T40" fmla="*/ 81 w 109"/>
                <a:gd name="T41" fmla="*/ 102 h 109"/>
                <a:gd name="T42" fmla="*/ 89 w 109"/>
                <a:gd name="T43" fmla="*/ 98 h 109"/>
                <a:gd name="T44" fmla="*/ 95 w 109"/>
                <a:gd name="T45" fmla="*/ 93 h 109"/>
                <a:gd name="T46" fmla="*/ 101 w 109"/>
                <a:gd name="T47" fmla="*/ 87 h 109"/>
                <a:gd name="T48" fmla="*/ 105 w 109"/>
                <a:gd name="T49" fmla="*/ 80 h 109"/>
                <a:gd name="T50" fmla="*/ 106 w 109"/>
                <a:gd name="T51" fmla="*/ 78 h 109"/>
                <a:gd name="T52" fmla="*/ 107 w 109"/>
                <a:gd name="T53" fmla="*/ 75 h 109"/>
                <a:gd name="T54" fmla="*/ 107 w 109"/>
                <a:gd name="T55" fmla="*/ 72 h 109"/>
                <a:gd name="T56" fmla="*/ 107 w 109"/>
                <a:gd name="T57" fmla="*/ 69 h 109"/>
                <a:gd name="T58" fmla="*/ 106 w 109"/>
                <a:gd name="T59" fmla="*/ 71 h 109"/>
                <a:gd name="T60" fmla="*/ 102 w 109"/>
                <a:gd name="T61" fmla="*/ 78 h 109"/>
                <a:gd name="T62" fmla="*/ 98 w 109"/>
                <a:gd name="T63" fmla="*/ 84 h 109"/>
                <a:gd name="T64" fmla="*/ 93 w 109"/>
                <a:gd name="T65" fmla="*/ 90 h 109"/>
                <a:gd name="T66" fmla="*/ 87 w 109"/>
                <a:gd name="T67" fmla="*/ 95 h 109"/>
                <a:gd name="T68" fmla="*/ 80 w 109"/>
                <a:gd name="T69" fmla="*/ 99 h 109"/>
                <a:gd name="T70" fmla="*/ 73 w 109"/>
                <a:gd name="T71" fmla="*/ 102 h 109"/>
                <a:gd name="T72" fmla="*/ 65 w 109"/>
                <a:gd name="T73" fmla="*/ 103 h 109"/>
                <a:gd name="T74" fmla="*/ 57 w 109"/>
                <a:gd name="T75" fmla="*/ 104 h 109"/>
                <a:gd name="T76" fmla="*/ 49 w 109"/>
                <a:gd name="T77" fmla="*/ 103 h 109"/>
                <a:gd name="T78" fmla="*/ 41 w 109"/>
                <a:gd name="T79" fmla="*/ 102 h 109"/>
                <a:gd name="T80" fmla="*/ 33 w 109"/>
                <a:gd name="T81" fmla="*/ 99 h 109"/>
                <a:gd name="T82" fmla="*/ 27 w 109"/>
                <a:gd name="T83" fmla="*/ 95 h 109"/>
                <a:gd name="T84" fmla="*/ 21 w 109"/>
                <a:gd name="T85" fmla="*/ 90 h 109"/>
                <a:gd name="T86" fmla="*/ 15 w 109"/>
                <a:gd name="T87" fmla="*/ 84 h 109"/>
                <a:gd name="T88" fmla="*/ 11 w 109"/>
                <a:gd name="T89" fmla="*/ 78 h 109"/>
                <a:gd name="T90" fmla="*/ 7 w 109"/>
                <a:gd name="T91" fmla="*/ 71 h 109"/>
                <a:gd name="T92" fmla="*/ 5 w 109"/>
                <a:gd name="T93" fmla="*/ 64 h 109"/>
                <a:gd name="T94" fmla="*/ 3 w 109"/>
                <a:gd name="T95" fmla="*/ 56 h 109"/>
                <a:gd name="T96" fmla="*/ 3 w 109"/>
                <a:gd name="T97" fmla="*/ 48 h 109"/>
                <a:gd name="T98" fmla="*/ 4 w 109"/>
                <a:gd name="T99" fmla="*/ 39 h 109"/>
                <a:gd name="T100" fmla="*/ 6 w 109"/>
                <a:gd name="T101" fmla="*/ 32 h 109"/>
                <a:gd name="T102" fmla="*/ 9 w 109"/>
                <a:gd name="T103" fmla="*/ 25 h 109"/>
                <a:gd name="T104" fmla="*/ 14 w 109"/>
                <a:gd name="T105" fmla="*/ 18 h 109"/>
                <a:gd name="T106" fmla="*/ 19 w 109"/>
                <a:gd name="T107" fmla="*/ 12 h 109"/>
                <a:gd name="T108" fmla="*/ 24 w 109"/>
                <a:gd name="T109" fmla="*/ 7 h 109"/>
                <a:gd name="T110" fmla="*/ 31 w 109"/>
                <a:gd name="T111" fmla="*/ 3 h 109"/>
                <a:gd name="T112" fmla="*/ 38 w 109"/>
                <a:gd name="T113" fmla="*/ 0 h 109"/>
                <a:gd name="T114" fmla="*/ 38 w 109"/>
                <a:gd name="T115" fmla="*/ 0 h 109"/>
                <a:gd name="T116" fmla="*/ 35 w 109"/>
                <a:gd name="T117" fmla="*/ 0 h 109"/>
                <a:gd name="T118" fmla="*/ 32 w 109"/>
                <a:gd name="T119" fmla="*/ 0 h 109"/>
                <a:gd name="T120" fmla="*/ 29 w 109"/>
                <a:gd name="T121" fmla="*/ 1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09"/>
                <a:gd name="T185" fmla="*/ 109 w 109"/>
                <a:gd name="T186" fmla="*/ 109 h 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09">
                  <a:moveTo>
                    <a:pt x="27" y="2"/>
                  </a:moveTo>
                  <a:lnTo>
                    <a:pt x="25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3" y="87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7" y="99"/>
                  </a:lnTo>
                  <a:lnTo>
                    <a:pt x="29" y="101"/>
                  </a:lnTo>
                  <a:lnTo>
                    <a:pt x="32" y="102"/>
                  </a:lnTo>
                  <a:lnTo>
                    <a:pt x="34" y="103"/>
                  </a:lnTo>
                  <a:lnTo>
                    <a:pt x="37" y="104"/>
                  </a:lnTo>
                  <a:lnTo>
                    <a:pt x="40" y="105"/>
                  </a:lnTo>
                  <a:lnTo>
                    <a:pt x="42" y="106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8"/>
                  </a:lnTo>
                  <a:lnTo>
                    <a:pt x="60" y="107"/>
                  </a:lnTo>
                  <a:lnTo>
                    <a:pt x="63" y="107"/>
                  </a:lnTo>
                  <a:lnTo>
                    <a:pt x="65" y="107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4" y="105"/>
                  </a:lnTo>
                  <a:lnTo>
                    <a:pt x="76" y="104"/>
                  </a:lnTo>
                  <a:lnTo>
                    <a:pt x="79" y="103"/>
                  </a:lnTo>
                  <a:lnTo>
                    <a:pt x="81" y="102"/>
                  </a:lnTo>
                  <a:lnTo>
                    <a:pt x="84" y="101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1" y="96"/>
                  </a:lnTo>
                  <a:lnTo>
                    <a:pt x="93" y="94"/>
                  </a:lnTo>
                  <a:lnTo>
                    <a:pt x="95" y="93"/>
                  </a:lnTo>
                  <a:lnTo>
                    <a:pt x="97" y="91"/>
                  </a:lnTo>
                  <a:lnTo>
                    <a:pt x="99" y="89"/>
                  </a:lnTo>
                  <a:lnTo>
                    <a:pt x="101" y="87"/>
                  </a:lnTo>
                  <a:lnTo>
                    <a:pt x="102" y="84"/>
                  </a:lnTo>
                  <a:lnTo>
                    <a:pt x="104" y="82"/>
                  </a:lnTo>
                  <a:lnTo>
                    <a:pt x="105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6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72"/>
                  </a:lnTo>
                  <a:lnTo>
                    <a:pt x="107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71"/>
                  </a:lnTo>
                  <a:lnTo>
                    <a:pt x="105" y="74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1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6" y="86"/>
                  </a:lnTo>
                  <a:lnTo>
                    <a:pt x="95" y="88"/>
                  </a:lnTo>
                  <a:lnTo>
                    <a:pt x="93" y="90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87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80" y="99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3" y="102"/>
                  </a:lnTo>
                  <a:lnTo>
                    <a:pt x="70" y="102"/>
                  </a:lnTo>
                  <a:lnTo>
                    <a:pt x="67" y="103"/>
                  </a:lnTo>
                  <a:lnTo>
                    <a:pt x="65" y="103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1" y="104"/>
                  </a:lnTo>
                  <a:lnTo>
                    <a:pt x="49" y="103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8" y="101"/>
                  </a:lnTo>
                  <a:lnTo>
                    <a:pt x="36" y="100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29" y="96"/>
                  </a:lnTo>
                  <a:lnTo>
                    <a:pt x="27" y="95"/>
                  </a:lnTo>
                  <a:lnTo>
                    <a:pt x="24" y="93"/>
                  </a:lnTo>
                  <a:lnTo>
                    <a:pt x="23" y="92"/>
                  </a:lnTo>
                  <a:lnTo>
                    <a:pt x="21" y="90"/>
                  </a:lnTo>
                  <a:lnTo>
                    <a:pt x="19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2"/>
                  </a:lnTo>
                </a:path>
              </a:pathLst>
            </a:custGeom>
            <a:solidFill>
              <a:srgbClr val="C7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60" name="Freeform 501"/>
            <p:cNvSpPr>
              <a:spLocks/>
            </p:cNvSpPr>
            <p:nvPr/>
          </p:nvSpPr>
          <p:spPr bwMode="auto">
            <a:xfrm>
              <a:off x="4767" y="960"/>
              <a:ext cx="108" cy="108"/>
            </a:xfrm>
            <a:custGeom>
              <a:avLst/>
              <a:gdLst>
                <a:gd name="T0" fmla="*/ 26 w 108"/>
                <a:gd name="T1" fmla="*/ 3 h 108"/>
                <a:gd name="T2" fmla="*/ 18 w 108"/>
                <a:gd name="T3" fmla="*/ 10 h 108"/>
                <a:gd name="T4" fmla="*/ 11 w 108"/>
                <a:gd name="T5" fmla="*/ 17 h 108"/>
                <a:gd name="T6" fmla="*/ 5 w 108"/>
                <a:gd name="T7" fmla="*/ 27 h 108"/>
                <a:gd name="T8" fmla="*/ 1 w 108"/>
                <a:gd name="T9" fmla="*/ 37 h 108"/>
                <a:gd name="T10" fmla="*/ 0 w 108"/>
                <a:gd name="T11" fmla="*/ 48 h 108"/>
                <a:gd name="T12" fmla="*/ 0 w 108"/>
                <a:gd name="T13" fmla="*/ 59 h 108"/>
                <a:gd name="T14" fmla="*/ 3 w 108"/>
                <a:gd name="T15" fmla="*/ 70 h 108"/>
                <a:gd name="T16" fmla="*/ 7 w 108"/>
                <a:gd name="T17" fmla="*/ 80 h 108"/>
                <a:gd name="T18" fmla="*/ 14 w 108"/>
                <a:gd name="T19" fmla="*/ 88 h 108"/>
                <a:gd name="T20" fmla="*/ 22 w 108"/>
                <a:gd name="T21" fmla="*/ 95 h 108"/>
                <a:gd name="T22" fmla="*/ 31 w 108"/>
                <a:gd name="T23" fmla="*/ 101 h 108"/>
                <a:gd name="T24" fmla="*/ 41 w 108"/>
                <a:gd name="T25" fmla="*/ 105 h 108"/>
                <a:gd name="T26" fmla="*/ 52 w 108"/>
                <a:gd name="T27" fmla="*/ 107 h 108"/>
                <a:gd name="T28" fmla="*/ 64 w 108"/>
                <a:gd name="T29" fmla="*/ 106 h 108"/>
                <a:gd name="T30" fmla="*/ 74 w 108"/>
                <a:gd name="T31" fmla="*/ 103 h 108"/>
                <a:gd name="T32" fmla="*/ 84 w 108"/>
                <a:gd name="T33" fmla="*/ 99 h 108"/>
                <a:gd name="T34" fmla="*/ 93 w 108"/>
                <a:gd name="T35" fmla="*/ 92 h 108"/>
                <a:gd name="T36" fmla="*/ 100 w 108"/>
                <a:gd name="T37" fmla="*/ 84 h 108"/>
                <a:gd name="T38" fmla="*/ 105 w 108"/>
                <a:gd name="T39" fmla="*/ 75 h 108"/>
                <a:gd name="T40" fmla="*/ 106 w 108"/>
                <a:gd name="T41" fmla="*/ 72 h 108"/>
                <a:gd name="T42" fmla="*/ 106 w 108"/>
                <a:gd name="T43" fmla="*/ 68 h 108"/>
                <a:gd name="T44" fmla="*/ 107 w 108"/>
                <a:gd name="T45" fmla="*/ 64 h 108"/>
                <a:gd name="T46" fmla="*/ 106 w 108"/>
                <a:gd name="T47" fmla="*/ 61 h 108"/>
                <a:gd name="T48" fmla="*/ 103 w 108"/>
                <a:gd name="T49" fmla="*/ 71 h 108"/>
                <a:gd name="T50" fmla="*/ 99 w 108"/>
                <a:gd name="T51" fmla="*/ 80 h 108"/>
                <a:gd name="T52" fmla="*/ 92 w 108"/>
                <a:gd name="T53" fmla="*/ 88 h 108"/>
                <a:gd name="T54" fmla="*/ 84 w 108"/>
                <a:gd name="T55" fmla="*/ 94 h 108"/>
                <a:gd name="T56" fmla="*/ 76 w 108"/>
                <a:gd name="T57" fmla="*/ 99 h 108"/>
                <a:gd name="T58" fmla="*/ 66 w 108"/>
                <a:gd name="T59" fmla="*/ 102 h 108"/>
                <a:gd name="T60" fmla="*/ 55 w 108"/>
                <a:gd name="T61" fmla="*/ 103 h 108"/>
                <a:gd name="T62" fmla="*/ 45 w 108"/>
                <a:gd name="T63" fmla="*/ 102 h 108"/>
                <a:gd name="T64" fmla="*/ 35 w 108"/>
                <a:gd name="T65" fmla="*/ 99 h 108"/>
                <a:gd name="T66" fmla="*/ 26 w 108"/>
                <a:gd name="T67" fmla="*/ 94 h 108"/>
                <a:gd name="T68" fmla="*/ 18 w 108"/>
                <a:gd name="T69" fmla="*/ 88 h 108"/>
                <a:gd name="T70" fmla="*/ 12 w 108"/>
                <a:gd name="T71" fmla="*/ 80 h 108"/>
                <a:gd name="T72" fmla="*/ 7 w 108"/>
                <a:gd name="T73" fmla="*/ 71 h 108"/>
                <a:gd name="T74" fmla="*/ 4 w 108"/>
                <a:gd name="T75" fmla="*/ 61 h 108"/>
                <a:gd name="T76" fmla="*/ 3 w 108"/>
                <a:gd name="T77" fmla="*/ 51 h 108"/>
                <a:gd name="T78" fmla="*/ 4 w 108"/>
                <a:gd name="T79" fmla="*/ 40 h 108"/>
                <a:gd name="T80" fmla="*/ 7 w 108"/>
                <a:gd name="T81" fmla="*/ 31 h 108"/>
                <a:gd name="T82" fmla="*/ 12 w 108"/>
                <a:gd name="T83" fmla="*/ 22 h 108"/>
                <a:gd name="T84" fmla="*/ 18 w 108"/>
                <a:gd name="T85" fmla="*/ 14 h 108"/>
                <a:gd name="T86" fmla="*/ 26 w 108"/>
                <a:gd name="T87" fmla="*/ 7 h 108"/>
                <a:gd name="T88" fmla="*/ 35 w 108"/>
                <a:gd name="T89" fmla="*/ 3 h 108"/>
                <a:gd name="T90" fmla="*/ 45 w 108"/>
                <a:gd name="T91" fmla="*/ 0 h 108"/>
                <a:gd name="T92" fmla="*/ 41 w 108"/>
                <a:gd name="T93" fmla="*/ 0 h 108"/>
                <a:gd name="T94" fmla="*/ 37 w 108"/>
                <a:gd name="T95" fmla="*/ 0 h 108"/>
                <a:gd name="T96" fmla="*/ 33 w 108"/>
                <a:gd name="T97" fmla="*/ 0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8"/>
                <a:gd name="T149" fmla="*/ 108 w 108"/>
                <a:gd name="T150" fmla="*/ 108 h 1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8">
                  <a:moveTo>
                    <a:pt x="31" y="0"/>
                  </a:moveTo>
                  <a:lnTo>
                    <a:pt x="31" y="1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2" y="86"/>
                  </a:lnTo>
                  <a:lnTo>
                    <a:pt x="14" y="88"/>
                  </a:lnTo>
                  <a:lnTo>
                    <a:pt x="16" y="90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6" y="99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3"/>
                  </a:lnTo>
                  <a:lnTo>
                    <a:pt x="39" y="104"/>
                  </a:lnTo>
                  <a:lnTo>
                    <a:pt x="41" y="105"/>
                  </a:lnTo>
                  <a:lnTo>
                    <a:pt x="44" y="105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52" y="107"/>
                  </a:lnTo>
                  <a:lnTo>
                    <a:pt x="55" y="107"/>
                  </a:lnTo>
                  <a:lnTo>
                    <a:pt x="58" y="107"/>
                  </a:lnTo>
                  <a:lnTo>
                    <a:pt x="61" y="106"/>
                  </a:lnTo>
                  <a:lnTo>
                    <a:pt x="64" y="106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72" y="104"/>
                  </a:lnTo>
                  <a:lnTo>
                    <a:pt x="74" y="103"/>
                  </a:lnTo>
                  <a:lnTo>
                    <a:pt x="77" y="102"/>
                  </a:lnTo>
                  <a:lnTo>
                    <a:pt x="79" y="101"/>
                  </a:lnTo>
                  <a:lnTo>
                    <a:pt x="82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9" y="95"/>
                  </a:lnTo>
                  <a:lnTo>
                    <a:pt x="91" y="94"/>
                  </a:lnTo>
                  <a:lnTo>
                    <a:pt x="93" y="92"/>
                  </a:lnTo>
                  <a:lnTo>
                    <a:pt x="95" y="90"/>
                  </a:lnTo>
                  <a:lnTo>
                    <a:pt x="96" y="88"/>
                  </a:lnTo>
                  <a:lnTo>
                    <a:pt x="98" y="86"/>
                  </a:lnTo>
                  <a:lnTo>
                    <a:pt x="100" y="84"/>
                  </a:lnTo>
                  <a:lnTo>
                    <a:pt x="101" y="82"/>
                  </a:lnTo>
                  <a:lnTo>
                    <a:pt x="103" y="80"/>
                  </a:lnTo>
                  <a:lnTo>
                    <a:pt x="104" y="77"/>
                  </a:lnTo>
                  <a:lnTo>
                    <a:pt x="105" y="75"/>
                  </a:lnTo>
                  <a:lnTo>
                    <a:pt x="106" y="75"/>
                  </a:lnTo>
                  <a:lnTo>
                    <a:pt x="106" y="74"/>
                  </a:lnTo>
                  <a:lnTo>
                    <a:pt x="106" y="73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7" y="65"/>
                  </a:lnTo>
                  <a:lnTo>
                    <a:pt x="107" y="64"/>
                  </a:lnTo>
                  <a:lnTo>
                    <a:pt x="107" y="63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6" y="61"/>
                  </a:lnTo>
                  <a:lnTo>
                    <a:pt x="106" y="64"/>
                  </a:lnTo>
                  <a:lnTo>
                    <a:pt x="105" y="66"/>
                  </a:lnTo>
                  <a:lnTo>
                    <a:pt x="104" y="69"/>
                  </a:lnTo>
                  <a:lnTo>
                    <a:pt x="103" y="71"/>
                  </a:lnTo>
                  <a:lnTo>
                    <a:pt x="102" y="73"/>
                  </a:lnTo>
                  <a:lnTo>
                    <a:pt x="101" y="76"/>
                  </a:lnTo>
                  <a:lnTo>
                    <a:pt x="100" y="78"/>
                  </a:lnTo>
                  <a:lnTo>
                    <a:pt x="99" y="80"/>
                  </a:lnTo>
                  <a:lnTo>
                    <a:pt x="97" y="82"/>
                  </a:lnTo>
                  <a:lnTo>
                    <a:pt x="95" y="84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90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4"/>
                  </a:lnTo>
                  <a:lnTo>
                    <a:pt x="82" y="96"/>
                  </a:lnTo>
                  <a:lnTo>
                    <a:pt x="80" y="97"/>
                  </a:lnTo>
                  <a:lnTo>
                    <a:pt x="78" y="98"/>
                  </a:lnTo>
                  <a:lnTo>
                    <a:pt x="76" y="99"/>
                  </a:lnTo>
                  <a:lnTo>
                    <a:pt x="73" y="100"/>
                  </a:lnTo>
                  <a:lnTo>
                    <a:pt x="71" y="101"/>
                  </a:lnTo>
                  <a:lnTo>
                    <a:pt x="68" y="101"/>
                  </a:lnTo>
                  <a:lnTo>
                    <a:pt x="66" y="102"/>
                  </a:lnTo>
                  <a:lnTo>
                    <a:pt x="63" y="103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5" y="103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7" y="103"/>
                  </a:lnTo>
                  <a:lnTo>
                    <a:pt x="45" y="102"/>
                  </a:lnTo>
                  <a:lnTo>
                    <a:pt x="42" y="101"/>
                  </a:lnTo>
                  <a:lnTo>
                    <a:pt x="40" y="101"/>
                  </a:lnTo>
                  <a:lnTo>
                    <a:pt x="37" y="100"/>
                  </a:lnTo>
                  <a:lnTo>
                    <a:pt x="35" y="99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4"/>
                  </a:lnTo>
                  <a:lnTo>
                    <a:pt x="24" y="93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3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</a:path>
              </a:pathLst>
            </a:custGeom>
            <a:solidFill>
              <a:srgbClr val="CF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61" name="Freeform 502"/>
            <p:cNvSpPr>
              <a:spLocks/>
            </p:cNvSpPr>
            <p:nvPr/>
          </p:nvSpPr>
          <p:spPr bwMode="auto">
            <a:xfrm>
              <a:off x="4769" y="960"/>
              <a:ext cx="106" cy="106"/>
            </a:xfrm>
            <a:custGeom>
              <a:avLst/>
              <a:gdLst>
                <a:gd name="T0" fmla="*/ 30 w 106"/>
                <a:gd name="T1" fmla="*/ 2 h 106"/>
                <a:gd name="T2" fmla="*/ 21 w 106"/>
                <a:gd name="T3" fmla="*/ 7 h 106"/>
                <a:gd name="T4" fmla="*/ 13 w 106"/>
                <a:gd name="T5" fmla="*/ 15 h 106"/>
                <a:gd name="T6" fmla="*/ 7 w 106"/>
                <a:gd name="T7" fmla="*/ 23 h 106"/>
                <a:gd name="T8" fmla="*/ 3 w 106"/>
                <a:gd name="T9" fmla="*/ 32 h 106"/>
                <a:gd name="T10" fmla="*/ 0 w 106"/>
                <a:gd name="T11" fmla="*/ 43 h 106"/>
                <a:gd name="T12" fmla="*/ 0 w 106"/>
                <a:gd name="T13" fmla="*/ 53 h 106"/>
                <a:gd name="T14" fmla="*/ 1 w 106"/>
                <a:gd name="T15" fmla="*/ 64 h 106"/>
                <a:gd name="T16" fmla="*/ 5 w 106"/>
                <a:gd name="T17" fmla="*/ 74 h 106"/>
                <a:gd name="T18" fmla="*/ 10 w 106"/>
                <a:gd name="T19" fmla="*/ 83 h 106"/>
                <a:gd name="T20" fmla="*/ 17 w 106"/>
                <a:gd name="T21" fmla="*/ 91 h 106"/>
                <a:gd name="T22" fmla="*/ 25 w 106"/>
                <a:gd name="T23" fmla="*/ 97 h 106"/>
                <a:gd name="T24" fmla="*/ 35 w 106"/>
                <a:gd name="T25" fmla="*/ 101 h 106"/>
                <a:gd name="T26" fmla="*/ 45 w 106"/>
                <a:gd name="T27" fmla="*/ 104 h 106"/>
                <a:gd name="T28" fmla="*/ 56 w 106"/>
                <a:gd name="T29" fmla="*/ 105 h 106"/>
                <a:gd name="T30" fmla="*/ 67 w 106"/>
                <a:gd name="T31" fmla="*/ 103 h 106"/>
                <a:gd name="T32" fmla="*/ 77 w 106"/>
                <a:gd name="T33" fmla="*/ 99 h 106"/>
                <a:gd name="T34" fmla="*/ 86 w 106"/>
                <a:gd name="T35" fmla="*/ 94 h 106"/>
                <a:gd name="T36" fmla="*/ 93 w 106"/>
                <a:gd name="T37" fmla="*/ 87 h 106"/>
                <a:gd name="T38" fmla="*/ 99 w 106"/>
                <a:gd name="T39" fmla="*/ 79 h 106"/>
                <a:gd name="T40" fmla="*/ 104 w 106"/>
                <a:gd name="T41" fmla="*/ 69 h 106"/>
                <a:gd name="T42" fmla="*/ 105 w 106"/>
                <a:gd name="T43" fmla="*/ 65 h 106"/>
                <a:gd name="T44" fmla="*/ 105 w 106"/>
                <a:gd name="T45" fmla="*/ 61 h 106"/>
                <a:gd name="T46" fmla="*/ 104 w 106"/>
                <a:gd name="T47" fmla="*/ 57 h 106"/>
                <a:gd name="T48" fmla="*/ 104 w 106"/>
                <a:gd name="T49" fmla="*/ 53 h 106"/>
                <a:gd name="T50" fmla="*/ 102 w 106"/>
                <a:gd name="T51" fmla="*/ 63 h 106"/>
                <a:gd name="T52" fmla="*/ 99 w 106"/>
                <a:gd name="T53" fmla="*/ 73 h 106"/>
                <a:gd name="T54" fmla="*/ 94 w 106"/>
                <a:gd name="T55" fmla="*/ 81 h 106"/>
                <a:gd name="T56" fmla="*/ 87 w 106"/>
                <a:gd name="T57" fmla="*/ 88 h 106"/>
                <a:gd name="T58" fmla="*/ 79 w 106"/>
                <a:gd name="T59" fmla="*/ 94 h 106"/>
                <a:gd name="T60" fmla="*/ 71 w 106"/>
                <a:gd name="T61" fmla="*/ 98 h 106"/>
                <a:gd name="T62" fmla="*/ 61 w 106"/>
                <a:gd name="T63" fmla="*/ 101 h 106"/>
                <a:gd name="T64" fmla="*/ 51 w 106"/>
                <a:gd name="T65" fmla="*/ 101 h 106"/>
                <a:gd name="T66" fmla="*/ 41 w 106"/>
                <a:gd name="T67" fmla="*/ 99 h 106"/>
                <a:gd name="T68" fmla="*/ 31 w 106"/>
                <a:gd name="T69" fmla="*/ 96 h 106"/>
                <a:gd name="T70" fmla="*/ 23 w 106"/>
                <a:gd name="T71" fmla="*/ 91 h 106"/>
                <a:gd name="T72" fmla="*/ 16 w 106"/>
                <a:gd name="T73" fmla="*/ 85 h 106"/>
                <a:gd name="T74" fmla="*/ 10 w 106"/>
                <a:gd name="T75" fmla="*/ 77 h 106"/>
                <a:gd name="T76" fmla="*/ 6 w 106"/>
                <a:gd name="T77" fmla="*/ 68 h 106"/>
                <a:gd name="T78" fmla="*/ 3 w 106"/>
                <a:gd name="T79" fmla="*/ 58 h 106"/>
                <a:gd name="T80" fmla="*/ 3 w 106"/>
                <a:gd name="T81" fmla="*/ 48 h 106"/>
                <a:gd name="T82" fmla="*/ 5 w 106"/>
                <a:gd name="T83" fmla="*/ 38 h 106"/>
                <a:gd name="T84" fmla="*/ 8 w 106"/>
                <a:gd name="T85" fmla="*/ 29 h 106"/>
                <a:gd name="T86" fmla="*/ 13 w 106"/>
                <a:gd name="T87" fmla="*/ 20 h 106"/>
                <a:gd name="T88" fmla="*/ 20 w 106"/>
                <a:gd name="T89" fmla="*/ 13 h 106"/>
                <a:gd name="T90" fmla="*/ 27 w 106"/>
                <a:gd name="T91" fmla="*/ 8 h 106"/>
                <a:gd name="T92" fmla="*/ 36 w 106"/>
                <a:gd name="T93" fmla="*/ 3 h 106"/>
                <a:gd name="T94" fmla="*/ 46 w 106"/>
                <a:gd name="T95" fmla="*/ 1 h 106"/>
                <a:gd name="T96" fmla="*/ 49 w 106"/>
                <a:gd name="T97" fmla="*/ 0 h 106"/>
                <a:gd name="T98" fmla="*/ 45 w 106"/>
                <a:gd name="T99" fmla="*/ 0 h 106"/>
                <a:gd name="T100" fmla="*/ 41 w 106"/>
                <a:gd name="T101" fmla="*/ 0 h 106"/>
                <a:gd name="T102" fmla="*/ 37 w 106"/>
                <a:gd name="T103" fmla="*/ 0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06"/>
                <a:gd name="T158" fmla="*/ 106 w 106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06">
                  <a:moveTo>
                    <a:pt x="36" y="0"/>
                  </a:moveTo>
                  <a:lnTo>
                    <a:pt x="35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6"/>
                  </a:lnTo>
                  <a:lnTo>
                    <a:pt x="7" y="79"/>
                  </a:lnTo>
                  <a:lnTo>
                    <a:pt x="9" y="81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8" y="98"/>
                  </a:lnTo>
                  <a:lnTo>
                    <a:pt x="30" y="99"/>
                  </a:lnTo>
                  <a:lnTo>
                    <a:pt x="32" y="100"/>
                  </a:lnTo>
                  <a:lnTo>
                    <a:pt x="35" y="101"/>
                  </a:lnTo>
                  <a:lnTo>
                    <a:pt x="37" y="102"/>
                  </a:lnTo>
                  <a:lnTo>
                    <a:pt x="40" y="103"/>
                  </a:lnTo>
                  <a:lnTo>
                    <a:pt x="42" y="103"/>
                  </a:lnTo>
                  <a:lnTo>
                    <a:pt x="45" y="104"/>
                  </a:lnTo>
                  <a:lnTo>
                    <a:pt x="48" y="104"/>
                  </a:lnTo>
                  <a:lnTo>
                    <a:pt x="51" y="105"/>
                  </a:lnTo>
                  <a:lnTo>
                    <a:pt x="53" y="105"/>
                  </a:lnTo>
                  <a:lnTo>
                    <a:pt x="56" y="105"/>
                  </a:lnTo>
                  <a:lnTo>
                    <a:pt x="59" y="104"/>
                  </a:lnTo>
                  <a:lnTo>
                    <a:pt x="62" y="104"/>
                  </a:lnTo>
                  <a:lnTo>
                    <a:pt x="64" y="103"/>
                  </a:lnTo>
                  <a:lnTo>
                    <a:pt x="67" y="103"/>
                  </a:lnTo>
                  <a:lnTo>
                    <a:pt x="69" y="102"/>
                  </a:lnTo>
                  <a:lnTo>
                    <a:pt x="72" y="101"/>
                  </a:lnTo>
                  <a:lnTo>
                    <a:pt x="74" y="100"/>
                  </a:lnTo>
                  <a:lnTo>
                    <a:pt x="77" y="99"/>
                  </a:lnTo>
                  <a:lnTo>
                    <a:pt x="79" y="98"/>
                  </a:lnTo>
                  <a:lnTo>
                    <a:pt x="81" y="97"/>
                  </a:lnTo>
                  <a:lnTo>
                    <a:pt x="83" y="95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1" y="89"/>
                  </a:lnTo>
                  <a:lnTo>
                    <a:pt x="93" y="87"/>
                  </a:lnTo>
                  <a:lnTo>
                    <a:pt x="95" y="85"/>
                  </a:lnTo>
                  <a:lnTo>
                    <a:pt x="96" y="83"/>
                  </a:lnTo>
                  <a:lnTo>
                    <a:pt x="98" y="81"/>
                  </a:lnTo>
                  <a:lnTo>
                    <a:pt x="99" y="79"/>
                  </a:lnTo>
                  <a:lnTo>
                    <a:pt x="101" y="76"/>
                  </a:lnTo>
                  <a:lnTo>
                    <a:pt x="102" y="74"/>
                  </a:lnTo>
                  <a:lnTo>
                    <a:pt x="103" y="72"/>
                  </a:lnTo>
                  <a:lnTo>
                    <a:pt x="104" y="69"/>
                  </a:lnTo>
                  <a:lnTo>
                    <a:pt x="104" y="68"/>
                  </a:lnTo>
                  <a:lnTo>
                    <a:pt x="104" y="67"/>
                  </a:lnTo>
                  <a:lnTo>
                    <a:pt x="105" y="66"/>
                  </a:lnTo>
                  <a:lnTo>
                    <a:pt x="105" y="65"/>
                  </a:lnTo>
                  <a:lnTo>
                    <a:pt x="105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3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99" y="73"/>
                  </a:lnTo>
                  <a:lnTo>
                    <a:pt x="98" y="75"/>
                  </a:lnTo>
                  <a:lnTo>
                    <a:pt x="96" y="77"/>
                  </a:lnTo>
                  <a:lnTo>
                    <a:pt x="95" y="79"/>
                  </a:lnTo>
                  <a:lnTo>
                    <a:pt x="94" y="81"/>
                  </a:lnTo>
                  <a:lnTo>
                    <a:pt x="92" y="83"/>
                  </a:lnTo>
                  <a:lnTo>
                    <a:pt x="91" y="85"/>
                  </a:lnTo>
                  <a:lnTo>
                    <a:pt x="89" y="86"/>
                  </a:lnTo>
                  <a:lnTo>
                    <a:pt x="87" y="88"/>
                  </a:lnTo>
                  <a:lnTo>
                    <a:pt x="85" y="90"/>
                  </a:lnTo>
                  <a:lnTo>
                    <a:pt x="83" y="91"/>
                  </a:lnTo>
                  <a:lnTo>
                    <a:pt x="81" y="92"/>
                  </a:lnTo>
                  <a:lnTo>
                    <a:pt x="79" y="94"/>
                  </a:lnTo>
                  <a:lnTo>
                    <a:pt x="77" y="95"/>
                  </a:lnTo>
                  <a:lnTo>
                    <a:pt x="75" y="96"/>
                  </a:lnTo>
                  <a:lnTo>
                    <a:pt x="73" y="97"/>
                  </a:lnTo>
                  <a:lnTo>
                    <a:pt x="71" y="98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4" y="100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3" y="100"/>
                  </a:lnTo>
                  <a:lnTo>
                    <a:pt x="41" y="99"/>
                  </a:lnTo>
                  <a:lnTo>
                    <a:pt x="38" y="99"/>
                  </a:lnTo>
                  <a:lnTo>
                    <a:pt x="36" y="98"/>
                  </a:lnTo>
                  <a:lnTo>
                    <a:pt x="34" y="97"/>
                  </a:lnTo>
                  <a:lnTo>
                    <a:pt x="31" y="96"/>
                  </a:lnTo>
                  <a:lnTo>
                    <a:pt x="29" y="95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3" y="91"/>
                  </a:lnTo>
                  <a:lnTo>
                    <a:pt x="21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2" y="79"/>
                  </a:lnTo>
                  <a:lnTo>
                    <a:pt x="10" y="77"/>
                  </a:lnTo>
                  <a:lnTo>
                    <a:pt x="9" y="75"/>
                  </a:lnTo>
                  <a:lnTo>
                    <a:pt x="8" y="73"/>
                  </a:lnTo>
                  <a:lnTo>
                    <a:pt x="7" y="70"/>
                  </a:lnTo>
                  <a:lnTo>
                    <a:pt x="6" y="68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62" name="Freeform 503"/>
            <p:cNvSpPr>
              <a:spLocks/>
            </p:cNvSpPr>
            <p:nvPr/>
          </p:nvSpPr>
          <p:spPr bwMode="auto">
            <a:xfrm>
              <a:off x="4771" y="960"/>
              <a:ext cx="104" cy="104"/>
            </a:xfrm>
            <a:custGeom>
              <a:avLst/>
              <a:gdLst>
                <a:gd name="T0" fmla="*/ 36 w 104"/>
                <a:gd name="T1" fmla="*/ 1 h 104"/>
                <a:gd name="T2" fmla="*/ 27 w 104"/>
                <a:gd name="T3" fmla="*/ 5 h 104"/>
                <a:gd name="T4" fmla="*/ 18 w 104"/>
                <a:gd name="T5" fmla="*/ 10 h 104"/>
                <a:gd name="T6" fmla="*/ 11 w 104"/>
                <a:gd name="T7" fmla="*/ 18 h 104"/>
                <a:gd name="T8" fmla="*/ 6 w 104"/>
                <a:gd name="T9" fmla="*/ 26 h 104"/>
                <a:gd name="T10" fmla="*/ 2 w 104"/>
                <a:gd name="T11" fmla="*/ 35 h 104"/>
                <a:gd name="T12" fmla="*/ 0 w 104"/>
                <a:gd name="T13" fmla="*/ 45 h 104"/>
                <a:gd name="T14" fmla="*/ 0 w 104"/>
                <a:gd name="T15" fmla="*/ 56 h 104"/>
                <a:gd name="T16" fmla="*/ 2 w 104"/>
                <a:gd name="T17" fmla="*/ 66 h 104"/>
                <a:gd name="T18" fmla="*/ 6 w 104"/>
                <a:gd name="T19" fmla="*/ 75 h 104"/>
                <a:gd name="T20" fmla="*/ 11 w 104"/>
                <a:gd name="T21" fmla="*/ 84 h 104"/>
                <a:gd name="T22" fmla="*/ 18 w 104"/>
                <a:gd name="T23" fmla="*/ 91 h 104"/>
                <a:gd name="T24" fmla="*/ 27 w 104"/>
                <a:gd name="T25" fmla="*/ 96 h 104"/>
                <a:gd name="T26" fmla="*/ 36 w 104"/>
                <a:gd name="T27" fmla="*/ 100 h 104"/>
                <a:gd name="T28" fmla="*/ 46 w 104"/>
                <a:gd name="T29" fmla="*/ 102 h 104"/>
                <a:gd name="T30" fmla="*/ 57 w 104"/>
                <a:gd name="T31" fmla="*/ 102 h 104"/>
                <a:gd name="T32" fmla="*/ 67 w 104"/>
                <a:gd name="T33" fmla="*/ 100 h 104"/>
                <a:gd name="T34" fmla="*/ 76 w 104"/>
                <a:gd name="T35" fmla="*/ 96 h 104"/>
                <a:gd name="T36" fmla="*/ 85 w 104"/>
                <a:gd name="T37" fmla="*/ 91 h 104"/>
                <a:gd name="T38" fmla="*/ 92 w 104"/>
                <a:gd name="T39" fmla="*/ 84 h 104"/>
                <a:gd name="T40" fmla="*/ 97 w 104"/>
                <a:gd name="T41" fmla="*/ 75 h 104"/>
                <a:gd name="T42" fmla="*/ 101 w 104"/>
                <a:gd name="T43" fmla="*/ 66 h 104"/>
                <a:gd name="T44" fmla="*/ 102 w 104"/>
                <a:gd name="T45" fmla="*/ 60 h 104"/>
                <a:gd name="T46" fmla="*/ 102 w 104"/>
                <a:gd name="T47" fmla="*/ 56 h 104"/>
                <a:gd name="T48" fmla="*/ 102 w 104"/>
                <a:gd name="T49" fmla="*/ 52 h 104"/>
                <a:gd name="T50" fmla="*/ 100 w 104"/>
                <a:gd name="T51" fmla="*/ 50 h 104"/>
                <a:gd name="T52" fmla="*/ 100 w 104"/>
                <a:gd name="T53" fmla="*/ 45 h 104"/>
                <a:gd name="T54" fmla="*/ 101 w 104"/>
                <a:gd name="T55" fmla="*/ 49 h 104"/>
                <a:gd name="T56" fmla="*/ 100 w 104"/>
                <a:gd name="T57" fmla="*/ 56 h 104"/>
                <a:gd name="T58" fmla="*/ 98 w 104"/>
                <a:gd name="T59" fmla="*/ 65 h 104"/>
                <a:gd name="T60" fmla="*/ 94 w 104"/>
                <a:gd name="T61" fmla="*/ 74 h 104"/>
                <a:gd name="T62" fmla="*/ 89 w 104"/>
                <a:gd name="T63" fmla="*/ 81 h 104"/>
                <a:gd name="T64" fmla="*/ 82 w 104"/>
                <a:gd name="T65" fmla="*/ 88 h 104"/>
                <a:gd name="T66" fmla="*/ 75 w 104"/>
                <a:gd name="T67" fmla="*/ 93 h 104"/>
                <a:gd name="T68" fmla="*/ 66 w 104"/>
                <a:gd name="T69" fmla="*/ 97 h 104"/>
                <a:gd name="T70" fmla="*/ 56 w 104"/>
                <a:gd name="T71" fmla="*/ 99 h 104"/>
                <a:gd name="T72" fmla="*/ 47 w 104"/>
                <a:gd name="T73" fmla="*/ 99 h 104"/>
                <a:gd name="T74" fmla="*/ 37 w 104"/>
                <a:gd name="T75" fmla="*/ 97 h 104"/>
                <a:gd name="T76" fmla="*/ 28 w 104"/>
                <a:gd name="T77" fmla="*/ 93 h 104"/>
                <a:gd name="T78" fmla="*/ 21 w 104"/>
                <a:gd name="T79" fmla="*/ 88 h 104"/>
                <a:gd name="T80" fmla="*/ 14 w 104"/>
                <a:gd name="T81" fmla="*/ 81 h 104"/>
                <a:gd name="T82" fmla="*/ 9 w 104"/>
                <a:gd name="T83" fmla="*/ 74 h 104"/>
                <a:gd name="T84" fmla="*/ 5 w 104"/>
                <a:gd name="T85" fmla="*/ 65 h 104"/>
                <a:gd name="T86" fmla="*/ 3 w 104"/>
                <a:gd name="T87" fmla="*/ 56 h 104"/>
                <a:gd name="T88" fmla="*/ 3 w 104"/>
                <a:gd name="T89" fmla="*/ 46 h 104"/>
                <a:gd name="T90" fmla="*/ 5 w 104"/>
                <a:gd name="T91" fmla="*/ 36 h 104"/>
                <a:gd name="T92" fmla="*/ 9 w 104"/>
                <a:gd name="T93" fmla="*/ 27 h 104"/>
                <a:gd name="T94" fmla="*/ 14 w 104"/>
                <a:gd name="T95" fmla="*/ 20 h 104"/>
                <a:gd name="T96" fmla="*/ 21 w 104"/>
                <a:gd name="T97" fmla="*/ 13 h 104"/>
                <a:gd name="T98" fmla="*/ 28 w 104"/>
                <a:gd name="T99" fmla="*/ 8 h 104"/>
                <a:gd name="T100" fmla="*/ 37 w 104"/>
                <a:gd name="T101" fmla="*/ 4 h 104"/>
                <a:gd name="T102" fmla="*/ 47 w 104"/>
                <a:gd name="T103" fmla="*/ 2 h 104"/>
                <a:gd name="T104" fmla="*/ 56 w 104"/>
                <a:gd name="T105" fmla="*/ 2 h 104"/>
                <a:gd name="T106" fmla="*/ 55 w 104"/>
                <a:gd name="T107" fmla="*/ 2 h 104"/>
                <a:gd name="T108" fmla="*/ 51 w 104"/>
                <a:gd name="T109" fmla="*/ 1 h 104"/>
                <a:gd name="T110" fmla="*/ 47 w 104"/>
                <a:gd name="T111" fmla="*/ 0 h 104"/>
                <a:gd name="T112" fmla="*/ 42 w 104"/>
                <a:gd name="T113" fmla="*/ 0 h 1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"/>
                <a:gd name="T172" fmla="*/ 0 h 104"/>
                <a:gd name="T173" fmla="*/ 104 w 104"/>
                <a:gd name="T174" fmla="*/ 104 h 1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" h="104">
                  <a:moveTo>
                    <a:pt x="41" y="0"/>
                  </a:moveTo>
                  <a:lnTo>
                    <a:pt x="41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18" y="91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6" y="100"/>
                  </a:lnTo>
                  <a:lnTo>
                    <a:pt x="39" y="101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9" y="102"/>
                  </a:lnTo>
                  <a:lnTo>
                    <a:pt x="51" y="103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69" y="99"/>
                  </a:lnTo>
                  <a:lnTo>
                    <a:pt x="72" y="98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6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4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6" y="77"/>
                  </a:lnTo>
                  <a:lnTo>
                    <a:pt x="97" y="75"/>
                  </a:lnTo>
                  <a:lnTo>
                    <a:pt x="98" y="73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6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9" y="44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100" y="56"/>
                  </a:lnTo>
                  <a:lnTo>
                    <a:pt x="99" y="58"/>
                  </a:lnTo>
                  <a:lnTo>
                    <a:pt x="99" y="60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7" y="67"/>
                  </a:lnTo>
                  <a:lnTo>
                    <a:pt x="96" y="69"/>
                  </a:lnTo>
                  <a:lnTo>
                    <a:pt x="95" y="72"/>
                  </a:lnTo>
                  <a:lnTo>
                    <a:pt x="94" y="74"/>
                  </a:lnTo>
                  <a:lnTo>
                    <a:pt x="93" y="76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89" y="81"/>
                  </a:lnTo>
                  <a:lnTo>
                    <a:pt x="87" y="83"/>
                  </a:lnTo>
                  <a:lnTo>
                    <a:pt x="86" y="85"/>
                  </a:lnTo>
                  <a:lnTo>
                    <a:pt x="84" y="86"/>
                  </a:lnTo>
                  <a:lnTo>
                    <a:pt x="82" y="88"/>
                  </a:lnTo>
                  <a:lnTo>
                    <a:pt x="81" y="89"/>
                  </a:lnTo>
                  <a:lnTo>
                    <a:pt x="79" y="91"/>
                  </a:lnTo>
                  <a:lnTo>
                    <a:pt x="77" y="92"/>
                  </a:lnTo>
                  <a:lnTo>
                    <a:pt x="75" y="93"/>
                  </a:lnTo>
                  <a:lnTo>
                    <a:pt x="72" y="94"/>
                  </a:lnTo>
                  <a:lnTo>
                    <a:pt x="70" y="95"/>
                  </a:lnTo>
                  <a:lnTo>
                    <a:pt x="68" y="96"/>
                  </a:lnTo>
                  <a:lnTo>
                    <a:pt x="66" y="97"/>
                  </a:lnTo>
                  <a:lnTo>
                    <a:pt x="64" y="97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54" y="99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3" y="95"/>
                  </a:lnTo>
                  <a:lnTo>
                    <a:pt x="30" y="94"/>
                  </a:lnTo>
                  <a:lnTo>
                    <a:pt x="28" y="93"/>
                  </a:lnTo>
                  <a:lnTo>
                    <a:pt x="26" y="92"/>
                  </a:lnTo>
                  <a:lnTo>
                    <a:pt x="24" y="91"/>
                  </a:lnTo>
                  <a:lnTo>
                    <a:pt x="23" y="89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5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9" y="74"/>
                  </a:lnTo>
                  <a:lnTo>
                    <a:pt x="8" y="72"/>
                  </a:lnTo>
                  <a:lnTo>
                    <a:pt x="7" y="69"/>
                  </a:lnTo>
                  <a:lnTo>
                    <a:pt x="6" y="67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</a:path>
              </a:pathLst>
            </a:custGeom>
            <a:solidFill>
              <a:srgbClr val="DB07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63" name="Freeform 504"/>
            <p:cNvSpPr>
              <a:spLocks/>
            </p:cNvSpPr>
            <p:nvPr/>
          </p:nvSpPr>
          <p:spPr bwMode="auto">
            <a:xfrm>
              <a:off x="4773" y="961"/>
              <a:ext cx="101" cy="101"/>
            </a:xfrm>
            <a:custGeom>
              <a:avLst/>
              <a:gdLst>
                <a:gd name="T0" fmla="*/ 39 w 101"/>
                <a:gd name="T1" fmla="*/ 0 h 101"/>
                <a:gd name="T2" fmla="*/ 28 w 101"/>
                <a:gd name="T3" fmla="*/ 4 h 101"/>
                <a:gd name="T4" fmla="*/ 18 w 101"/>
                <a:gd name="T5" fmla="*/ 11 h 101"/>
                <a:gd name="T6" fmla="*/ 9 w 101"/>
                <a:gd name="T7" fmla="*/ 19 h 101"/>
                <a:gd name="T8" fmla="*/ 3 w 101"/>
                <a:gd name="T9" fmla="*/ 30 h 101"/>
                <a:gd name="T10" fmla="*/ 0 w 101"/>
                <a:gd name="T11" fmla="*/ 42 h 101"/>
                <a:gd name="T12" fmla="*/ 0 w 101"/>
                <a:gd name="T13" fmla="*/ 55 h 101"/>
                <a:gd name="T14" fmla="*/ 3 w 101"/>
                <a:gd name="T15" fmla="*/ 67 h 101"/>
                <a:gd name="T16" fmla="*/ 8 w 101"/>
                <a:gd name="T17" fmla="*/ 77 h 101"/>
                <a:gd name="T18" fmla="*/ 16 w 101"/>
                <a:gd name="T19" fmla="*/ 87 h 101"/>
                <a:gd name="T20" fmla="*/ 26 w 101"/>
                <a:gd name="T21" fmla="*/ 94 h 101"/>
                <a:gd name="T22" fmla="*/ 37 w 101"/>
                <a:gd name="T23" fmla="*/ 98 h 101"/>
                <a:gd name="T24" fmla="*/ 50 w 101"/>
                <a:gd name="T25" fmla="*/ 100 h 101"/>
                <a:gd name="T26" fmla="*/ 62 w 101"/>
                <a:gd name="T27" fmla="*/ 98 h 101"/>
                <a:gd name="T28" fmla="*/ 73 w 101"/>
                <a:gd name="T29" fmla="*/ 94 h 101"/>
                <a:gd name="T30" fmla="*/ 83 w 101"/>
                <a:gd name="T31" fmla="*/ 87 h 101"/>
                <a:gd name="T32" fmla="*/ 91 w 101"/>
                <a:gd name="T33" fmla="*/ 77 h 101"/>
                <a:gd name="T34" fmla="*/ 97 w 101"/>
                <a:gd name="T35" fmla="*/ 67 h 101"/>
                <a:gd name="T36" fmla="*/ 99 w 101"/>
                <a:gd name="T37" fmla="*/ 55 h 101"/>
                <a:gd name="T38" fmla="*/ 99 w 101"/>
                <a:gd name="T39" fmla="*/ 49 h 101"/>
                <a:gd name="T40" fmla="*/ 95 w 101"/>
                <a:gd name="T41" fmla="*/ 40 h 101"/>
                <a:gd name="T42" fmla="*/ 93 w 101"/>
                <a:gd name="T43" fmla="*/ 33 h 101"/>
                <a:gd name="T44" fmla="*/ 96 w 101"/>
                <a:gd name="T45" fmla="*/ 38 h 101"/>
                <a:gd name="T46" fmla="*/ 97 w 101"/>
                <a:gd name="T47" fmla="*/ 42 h 101"/>
                <a:gd name="T48" fmla="*/ 98 w 101"/>
                <a:gd name="T49" fmla="*/ 46 h 101"/>
                <a:gd name="T50" fmla="*/ 96 w 101"/>
                <a:gd name="T51" fmla="*/ 49 h 101"/>
                <a:gd name="T52" fmla="*/ 95 w 101"/>
                <a:gd name="T53" fmla="*/ 61 h 101"/>
                <a:gd name="T54" fmla="*/ 91 w 101"/>
                <a:gd name="T55" fmla="*/ 72 h 101"/>
                <a:gd name="T56" fmla="*/ 84 w 101"/>
                <a:gd name="T57" fmla="*/ 81 h 101"/>
                <a:gd name="T58" fmla="*/ 76 w 101"/>
                <a:gd name="T59" fmla="*/ 88 h 101"/>
                <a:gd name="T60" fmla="*/ 66 w 101"/>
                <a:gd name="T61" fmla="*/ 93 h 101"/>
                <a:gd name="T62" fmla="*/ 54 w 101"/>
                <a:gd name="T63" fmla="*/ 96 h 101"/>
                <a:gd name="T64" fmla="*/ 42 w 101"/>
                <a:gd name="T65" fmla="*/ 96 h 101"/>
                <a:gd name="T66" fmla="*/ 31 w 101"/>
                <a:gd name="T67" fmla="*/ 92 h 101"/>
                <a:gd name="T68" fmla="*/ 22 w 101"/>
                <a:gd name="T69" fmla="*/ 87 h 101"/>
                <a:gd name="T70" fmla="*/ 13 w 101"/>
                <a:gd name="T71" fmla="*/ 79 h 101"/>
                <a:gd name="T72" fmla="*/ 8 w 101"/>
                <a:gd name="T73" fmla="*/ 70 h 101"/>
                <a:gd name="T74" fmla="*/ 4 w 101"/>
                <a:gd name="T75" fmla="*/ 59 h 101"/>
                <a:gd name="T76" fmla="*/ 3 w 101"/>
                <a:gd name="T77" fmla="*/ 47 h 101"/>
                <a:gd name="T78" fmla="*/ 5 w 101"/>
                <a:gd name="T79" fmla="*/ 36 h 101"/>
                <a:gd name="T80" fmla="*/ 10 w 101"/>
                <a:gd name="T81" fmla="*/ 25 h 101"/>
                <a:gd name="T82" fmla="*/ 17 w 101"/>
                <a:gd name="T83" fmla="*/ 17 h 101"/>
                <a:gd name="T84" fmla="*/ 25 w 101"/>
                <a:gd name="T85" fmla="*/ 10 h 101"/>
                <a:gd name="T86" fmla="*/ 36 w 101"/>
                <a:gd name="T87" fmla="*/ 5 h 101"/>
                <a:gd name="T88" fmla="*/ 47 w 101"/>
                <a:gd name="T89" fmla="*/ 3 h 101"/>
                <a:gd name="T90" fmla="*/ 59 w 101"/>
                <a:gd name="T91" fmla="*/ 4 h 101"/>
                <a:gd name="T92" fmla="*/ 66 w 101"/>
                <a:gd name="T93" fmla="*/ 6 h 101"/>
                <a:gd name="T94" fmla="*/ 62 w 101"/>
                <a:gd name="T95" fmla="*/ 4 h 101"/>
                <a:gd name="T96" fmla="*/ 57 w 101"/>
                <a:gd name="T97" fmla="*/ 2 h 101"/>
                <a:gd name="T98" fmla="*/ 53 w 101"/>
                <a:gd name="T99" fmla="*/ 1 h 101"/>
                <a:gd name="T100" fmla="*/ 49 w 101"/>
                <a:gd name="T101" fmla="*/ 0 h 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101"/>
                <a:gd name="T155" fmla="*/ 101 w 101"/>
                <a:gd name="T156" fmla="*/ 101 h 1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101">
                  <a:moveTo>
                    <a:pt x="47" y="0"/>
                  </a:move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1" y="81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2" y="91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8" y="95"/>
                  </a:lnTo>
                  <a:lnTo>
                    <a:pt x="30" y="96"/>
                  </a:lnTo>
                  <a:lnTo>
                    <a:pt x="32" y="97"/>
                  </a:lnTo>
                  <a:lnTo>
                    <a:pt x="35" y="97"/>
                  </a:lnTo>
                  <a:lnTo>
                    <a:pt x="37" y="98"/>
                  </a:lnTo>
                  <a:lnTo>
                    <a:pt x="39" y="99"/>
                  </a:lnTo>
                  <a:lnTo>
                    <a:pt x="42" y="99"/>
                  </a:lnTo>
                  <a:lnTo>
                    <a:pt x="44" y="99"/>
                  </a:lnTo>
                  <a:lnTo>
                    <a:pt x="47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55" y="99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98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7" y="91"/>
                  </a:lnTo>
                  <a:lnTo>
                    <a:pt x="79" y="90"/>
                  </a:lnTo>
                  <a:lnTo>
                    <a:pt x="81" y="88"/>
                  </a:lnTo>
                  <a:lnTo>
                    <a:pt x="83" y="87"/>
                  </a:lnTo>
                  <a:lnTo>
                    <a:pt x="85" y="85"/>
                  </a:lnTo>
                  <a:lnTo>
                    <a:pt x="87" y="83"/>
                  </a:lnTo>
                  <a:lnTo>
                    <a:pt x="88" y="81"/>
                  </a:lnTo>
                  <a:lnTo>
                    <a:pt x="90" y="79"/>
                  </a:lnTo>
                  <a:lnTo>
                    <a:pt x="91" y="77"/>
                  </a:lnTo>
                  <a:lnTo>
                    <a:pt x="92" y="75"/>
                  </a:lnTo>
                  <a:lnTo>
                    <a:pt x="94" y="73"/>
                  </a:lnTo>
                  <a:lnTo>
                    <a:pt x="95" y="71"/>
                  </a:lnTo>
                  <a:lnTo>
                    <a:pt x="96" y="69"/>
                  </a:lnTo>
                  <a:lnTo>
                    <a:pt x="97" y="67"/>
                  </a:lnTo>
                  <a:lnTo>
                    <a:pt x="97" y="64"/>
                  </a:lnTo>
                  <a:lnTo>
                    <a:pt x="98" y="62"/>
                  </a:lnTo>
                  <a:lnTo>
                    <a:pt x="99" y="60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100" y="52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9" y="50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6" y="45"/>
                  </a:lnTo>
                  <a:lnTo>
                    <a:pt x="96" y="42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4" y="36"/>
                  </a:lnTo>
                  <a:lnTo>
                    <a:pt x="93" y="33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4" y="34"/>
                  </a:lnTo>
                  <a:lnTo>
                    <a:pt x="94" y="35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6" y="38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5" y="61"/>
                  </a:lnTo>
                  <a:lnTo>
                    <a:pt x="94" y="63"/>
                  </a:lnTo>
                  <a:lnTo>
                    <a:pt x="93" y="66"/>
                  </a:lnTo>
                  <a:lnTo>
                    <a:pt x="93" y="68"/>
                  </a:lnTo>
                  <a:lnTo>
                    <a:pt x="92" y="70"/>
                  </a:lnTo>
                  <a:lnTo>
                    <a:pt x="91" y="72"/>
                  </a:lnTo>
                  <a:lnTo>
                    <a:pt x="89" y="74"/>
                  </a:lnTo>
                  <a:lnTo>
                    <a:pt x="88" y="76"/>
                  </a:lnTo>
                  <a:lnTo>
                    <a:pt x="87" y="77"/>
                  </a:lnTo>
                  <a:lnTo>
                    <a:pt x="86" y="79"/>
                  </a:lnTo>
                  <a:lnTo>
                    <a:pt x="84" y="81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9" y="85"/>
                  </a:lnTo>
                  <a:lnTo>
                    <a:pt x="77" y="87"/>
                  </a:lnTo>
                  <a:lnTo>
                    <a:pt x="76" y="88"/>
                  </a:lnTo>
                  <a:lnTo>
                    <a:pt x="74" y="89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68" y="92"/>
                  </a:lnTo>
                  <a:lnTo>
                    <a:pt x="66" y="93"/>
                  </a:lnTo>
                  <a:lnTo>
                    <a:pt x="63" y="94"/>
                  </a:lnTo>
                  <a:lnTo>
                    <a:pt x="61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5" y="96"/>
                  </a:lnTo>
                  <a:lnTo>
                    <a:pt x="42" y="96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4" y="93"/>
                  </a:lnTo>
                  <a:lnTo>
                    <a:pt x="31" y="92"/>
                  </a:lnTo>
                  <a:lnTo>
                    <a:pt x="29" y="92"/>
                  </a:lnTo>
                  <a:lnTo>
                    <a:pt x="27" y="91"/>
                  </a:lnTo>
                  <a:lnTo>
                    <a:pt x="25" y="89"/>
                  </a:lnTo>
                  <a:lnTo>
                    <a:pt x="24" y="88"/>
                  </a:lnTo>
                  <a:lnTo>
                    <a:pt x="22" y="87"/>
                  </a:lnTo>
                  <a:lnTo>
                    <a:pt x="20" y="85"/>
                  </a:lnTo>
                  <a:lnTo>
                    <a:pt x="18" y="84"/>
                  </a:lnTo>
                  <a:lnTo>
                    <a:pt x="17" y="82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2" y="77"/>
                  </a:lnTo>
                  <a:lnTo>
                    <a:pt x="11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5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</a:path>
              </a:pathLst>
            </a:custGeom>
            <a:solidFill>
              <a:srgbClr val="E30D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64" name="Freeform 505"/>
            <p:cNvSpPr>
              <a:spLocks/>
            </p:cNvSpPr>
            <p:nvPr/>
          </p:nvSpPr>
          <p:spPr bwMode="auto">
            <a:xfrm>
              <a:off x="4774" y="964"/>
              <a:ext cx="97" cy="97"/>
            </a:xfrm>
            <a:custGeom>
              <a:avLst/>
              <a:gdLst>
                <a:gd name="T0" fmla="*/ 94 w 97"/>
                <a:gd name="T1" fmla="*/ 39 h 97"/>
                <a:gd name="T2" fmla="*/ 91 w 97"/>
                <a:gd name="T3" fmla="*/ 30 h 97"/>
                <a:gd name="T4" fmla="*/ 86 w 97"/>
                <a:gd name="T5" fmla="*/ 23 h 97"/>
                <a:gd name="T6" fmla="*/ 80 w 97"/>
                <a:gd name="T7" fmla="*/ 16 h 97"/>
                <a:gd name="T8" fmla="*/ 72 w 97"/>
                <a:gd name="T9" fmla="*/ 9 h 97"/>
                <a:gd name="T10" fmla="*/ 64 w 97"/>
                <a:gd name="T11" fmla="*/ 4 h 97"/>
                <a:gd name="T12" fmla="*/ 56 w 97"/>
                <a:gd name="T13" fmla="*/ 1 h 97"/>
                <a:gd name="T14" fmla="*/ 45 w 97"/>
                <a:gd name="T15" fmla="*/ 0 h 97"/>
                <a:gd name="T16" fmla="*/ 33 w 97"/>
                <a:gd name="T17" fmla="*/ 2 h 97"/>
                <a:gd name="T18" fmla="*/ 23 w 97"/>
                <a:gd name="T19" fmla="*/ 6 h 97"/>
                <a:gd name="T20" fmla="*/ 14 w 97"/>
                <a:gd name="T21" fmla="*/ 14 h 97"/>
                <a:gd name="T22" fmla="*/ 6 w 97"/>
                <a:gd name="T23" fmla="*/ 23 h 97"/>
                <a:gd name="T24" fmla="*/ 2 w 97"/>
                <a:gd name="T25" fmla="*/ 33 h 97"/>
                <a:gd name="T26" fmla="*/ 0 w 97"/>
                <a:gd name="T27" fmla="*/ 45 h 97"/>
                <a:gd name="T28" fmla="*/ 1 w 97"/>
                <a:gd name="T29" fmla="*/ 57 h 97"/>
                <a:gd name="T30" fmla="*/ 4 w 97"/>
                <a:gd name="T31" fmla="*/ 68 h 97"/>
                <a:gd name="T32" fmla="*/ 11 w 97"/>
                <a:gd name="T33" fmla="*/ 78 h 97"/>
                <a:gd name="T34" fmla="*/ 19 w 97"/>
                <a:gd name="T35" fmla="*/ 86 h 97"/>
                <a:gd name="T36" fmla="*/ 29 w 97"/>
                <a:gd name="T37" fmla="*/ 92 h 97"/>
                <a:gd name="T38" fmla="*/ 40 w 97"/>
                <a:gd name="T39" fmla="*/ 95 h 97"/>
                <a:gd name="T40" fmla="*/ 52 w 97"/>
                <a:gd name="T41" fmla="*/ 95 h 97"/>
                <a:gd name="T42" fmla="*/ 64 w 97"/>
                <a:gd name="T43" fmla="*/ 93 h 97"/>
                <a:gd name="T44" fmla="*/ 74 w 97"/>
                <a:gd name="T45" fmla="*/ 87 h 97"/>
                <a:gd name="T46" fmla="*/ 83 w 97"/>
                <a:gd name="T47" fmla="*/ 80 h 97"/>
                <a:gd name="T48" fmla="*/ 90 w 97"/>
                <a:gd name="T49" fmla="*/ 70 h 97"/>
                <a:gd name="T50" fmla="*/ 94 w 97"/>
                <a:gd name="T51" fmla="*/ 60 h 97"/>
                <a:gd name="T52" fmla="*/ 96 w 97"/>
                <a:gd name="T53" fmla="*/ 47 h 97"/>
                <a:gd name="T54" fmla="*/ 91 w 97"/>
                <a:gd name="T55" fmla="*/ 39 h 97"/>
                <a:gd name="T56" fmla="*/ 88 w 97"/>
                <a:gd name="T57" fmla="*/ 28 h 97"/>
                <a:gd name="T58" fmla="*/ 82 w 97"/>
                <a:gd name="T59" fmla="*/ 19 h 97"/>
                <a:gd name="T60" fmla="*/ 74 w 97"/>
                <a:gd name="T61" fmla="*/ 12 h 97"/>
                <a:gd name="T62" fmla="*/ 65 w 97"/>
                <a:gd name="T63" fmla="*/ 6 h 97"/>
                <a:gd name="T64" fmla="*/ 54 w 97"/>
                <a:gd name="T65" fmla="*/ 3 h 97"/>
                <a:gd name="T66" fmla="*/ 43 w 97"/>
                <a:gd name="T67" fmla="*/ 3 h 97"/>
                <a:gd name="T68" fmla="*/ 32 w 97"/>
                <a:gd name="T69" fmla="*/ 6 h 97"/>
                <a:gd name="T70" fmla="*/ 23 w 97"/>
                <a:gd name="T71" fmla="*/ 11 h 97"/>
                <a:gd name="T72" fmla="*/ 15 w 97"/>
                <a:gd name="T73" fmla="*/ 17 h 97"/>
                <a:gd name="T74" fmla="*/ 8 w 97"/>
                <a:gd name="T75" fmla="*/ 26 h 97"/>
                <a:gd name="T76" fmla="*/ 4 w 97"/>
                <a:gd name="T77" fmla="*/ 36 h 97"/>
                <a:gd name="T78" fmla="*/ 3 w 97"/>
                <a:gd name="T79" fmla="*/ 47 h 97"/>
                <a:gd name="T80" fmla="*/ 4 w 97"/>
                <a:gd name="T81" fmla="*/ 59 h 97"/>
                <a:gd name="T82" fmla="*/ 8 w 97"/>
                <a:gd name="T83" fmla="*/ 69 h 97"/>
                <a:gd name="T84" fmla="*/ 15 w 97"/>
                <a:gd name="T85" fmla="*/ 78 h 97"/>
                <a:gd name="T86" fmla="*/ 23 w 97"/>
                <a:gd name="T87" fmla="*/ 84 h 97"/>
                <a:gd name="T88" fmla="*/ 32 w 97"/>
                <a:gd name="T89" fmla="*/ 89 h 97"/>
                <a:gd name="T90" fmla="*/ 43 w 97"/>
                <a:gd name="T91" fmla="*/ 92 h 97"/>
                <a:gd name="T92" fmla="*/ 54 w 97"/>
                <a:gd name="T93" fmla="*/ 92 h 97"/>
                <a:gd name="T94" fmla="*/ 65 w 97"/>
                <a:gd name="T95" fmla="*/ 89 h 97"/>
                <a:gd name="T96" fmla="*/ 74 w 97"/>
                <a:gd name="T97" fmla="*/ 83 h 97"/>
                <a:gd name="T98" fmla="*/ 82 w 97"/>
                <a:gd name="T99" fmla="*/ 76 h 97"/>
                <a:gd name="T100" fmla="*/ 88 w 97"/>
                <a:gd name="T101" fmla="*/ 67 h 97"/>
                <a:gd name="T102" fmla="*/ 91 w 97"/>
                <a:gd name="T103" fmla="*/ 56 h 97"/>
                <a:gd name="T104" fmla="*/ 96 w 97"/>
                <a:gd name="T105" fmla="*/ 47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"/>
                <a:gd name="T160" fmla="*/ 0 h 97"/>
                <a:gd name="T161" fmla="*/ 97 w 97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" h="97">
                  <a:moveTo>
                    <a:pt x="96" y="47"/>
                  </a:moveTo>
                  <a:lnTo>
                    <a:pt x="96" y="45"/>
                  </a:lnTo>
                  <a:lnTo>
                    <a:pt x="95" y="43"/>
                  </a:lnTo>
                  <a:lnTo>
                    <a:pt x="95" y="41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1" y="30"/>
                  </a:lnTo>
                  <a:lnTo>
                    <a:pt x="90" y="29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7" y="24"/>
                  </a:lnTo>
                  <a:lnTo>
                    <a:pt x="86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7" y="13"/>
                  </a:lnTo>
                  <a:lnTo>
                    <a:pt x="75" y="12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71" y="8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3" y="66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1" y="78"/>
                  </a:lnTo>
                  <a:lnTo>
                    <a:pt x="12" y="80"/>
                  </a:lnTo>
                  <a:lnTo>
                    <a:pt x="14" y="81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19" y="86"/>
                  </a:lnTo>
                  <a:lnTo>
                    <a:pt x="21" y="87"/>
                  </a:lnTo>
                  <a:lnTo>
                    <a:pt x="23" y="89"/>
                  </a:lnTo>
                  <a:lnTo>
                    <a:pt x="25" y="90"/>
                  </a:lnTo>
                  <a:lnTo>
                    <a:pt x="27" y="91"/>
                  </a:lnTo>
                  <a:lnTo>
                    <a:pt x="29" y="92"/>
                  </a:lnTo>
                  <a:lnTo>
                    <a:pt x="31" y="93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3" y="95"/>
                  </a:lnTo>
                  <a:lnTo>
                    <a:pt x="45" y="96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6" y="92"/>
                  </a:lnTo>
                  <a:lnTo>
                    <a:pt x="68" y="91"/>
                  </a:lnTo>
                  <a:lnTo>
                    <a:pt x="70" y="90"/>
                  </a:lnTo>
                  <a:lnTo>
                    <a:pt x="72" y="89"/>
                  </a:lnTo>
                  <a:lnTo>
                    <a:pt x="74" y="87"/>
                  </a:lnTo>
                  <a:lnTo>
                    <a:pt x="76" y="86"/>
                  </a:lnTo>
                  <a:lnTo>
                    <a:pt x="78" y="85"/>
                  </a:lnTo>
                  <a:lnTo>
                    <a:pt x="80" y="83"/>
                  </a:lnTo>
                  <a:lnTo>
                    <a:pt x="81" y="81"/>
                  </a:lnTo>
                  <a:lnTo>
                    <a:pt x="83" y="80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7" y="74"/>
                  </a:lnTo>
                  <a:lnTo>
                    <a:pt x="89" y="72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4" y="60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5" y="52"/>
                  </a:lnTo>
                  <a:lnTo>
                    <a:pt x="96" y="50"/>
                  </a:lnTo>
                  <a:lnTo>
                    <a:pt x="96" y="47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2" y="41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9" y="30"/>
                  </a:lnTo>
                  <a:lnTo>
                    <a:pt x="88" y="28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2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1" y="5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5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7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67" y="88"/>
                  </a:lnTo>
                  <a:lnTo>
                    <a:pt x="69" y="87"/>
                  </a:lnTo>
                  <a:lnTo>
                    <a:pt x="71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2"/>
                  </a:lnTo>
                  <a:lnTo>
                    <a:pt x="78" y="81"/>
                  </a:lnTo>
                  <a:lnTo>
                    <a:pt x="79" y="79"/>
                  </a:lnTo>
                  <a:lnTo>
                    <a:pt x="81" y="78"/>
                  </a:lnTo>
                  <a:lnTo>
                    <a:pt x="82" y="76"/>
                  </a:lnTo>
                  <a:lnTo>
                    <a:pt x="83" y="74"/>
                  </a:lnTo>
                  <a:lnTo>
                    <a:pt x="84" y="72"/>
                  </a:lnTo>
                  <a:lnTo>
                    <a:pt x="86" y="71"/>
                  </a:lnTo>
                  <a:lnTo>
                    <a:pt x="87" y="69"/>
                  </a:lnTo>
                  <a:lnTo>
                    <a:pt x="88" y="67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0" y="61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7"/>
                  </a:lnTo>
                  <a:lnTo>
                    <a:pt x="96" y="47"/>
                  </a:lnTo>
                </a:path>
              </a:pathLst>
            </a:custGeom>
            <a:solidFill>
              <a:srgbClr val="E80D0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65" name="Freeform 506"/>
            <p:cNvSpPr>
              <a:spLocks/>
            </p:cNvSpPr>
            <p:nvPr/>
          </p:nvSpPr>
          <p:spPr bwMode="auto">
            <a:xfrm>
              <a:off x="4775" y="964"/>
              <a:ext cx="96" cy="95"/>
            </a:xfrm>
            <a:custGeom>
              <a:avLst/>
              <a:gdLst>
                <a:gd name="T0" fmla="*/ 94 w 96"/>
                <a:gd name="T1" fmla="*/ 37 h 95"/>
                <a:gd name="T2" fmla="*/ 90 w 96"/>
                <a:gd name="T3" fmla="*/ 28 h 95"/>
                <a:gd name="T4" fmla="*/ 87 w 96"/>
                <a:gd name="T5" fmla="*/ 23 h 95"/>
                <a:gd name="T6" fmla="*/ 84 w 96"/>
                <a:gd name="T7" fmla="*/ 18 h 95"/>
                <a:gd name="T8" fmla="*/ 80 w 96"/>
                <a:gd name="T9" fmla="*/ 14 h 95"/>
                <a:gd name="T10" fmla="*/ 75 w 96"/>
                <a:gd name="T11" fmla="*/ 10 h 95"/>
                <a:gd name="T12" fmla="*/ 71 w 96"/>
                <a:gd name="T13" fmla="*/ 7 h 95"/>
                <a:gd name="T14" fmla="*/ 66 w 96"/>
                <a:gd name="T15" fmla="*/ 3 h 95"/>
                <a:gd name="T16" fmla="*/ 57 w 96"/>
                <a:gd name="T17" fmla="*/ 0 h 95"/>
                <a:gd name="T18" fmla="*/ 45 w 96"/>
                <a:gd name="T19" fmla="*/ 0 h 95"/>
                <a:gd name="T20" fmla="*/ 33 w 96"/>
                <a:gd name="T21" fmla="*/ 2 h 95"/>
                <a:gd name="T22" fmla="*/ 22 w 96"/>
                <a:gd name="T23" fmla="*/ 6 h 95"/>
                <a:gd name="T24" fmla="*/ 13 w 96"/>
                <a:gd name="T25" fmla="*/ 13 h 95"/>
                <a:gd name="T26" fmla="*/ 6 w 96"/>
                <a:gd name="T27" fmla="*/ 22 h 95"/>
                <a:gd name="T28" fmla="*/ 2 w 96"/>
                <a:gd name="T29" fmla="*/ 32 h 95"/>
                <a:gd name="T30" fmla="*/ 0 w 96"/>
                <a:gd name="T31" fmla="*/ 44 h 95"/>
                <a:gd name="T32" fmla="*/ 1 w 96"/>
                <a:gd name="T33" fmla="*/ 56 h 95"/>
                <a:gd name="T34" fmla="*/ 4 w 96"/>
                <a:gd name="T35" fmla="*/ 67 h 95"/>
                <a:gd name="T36" fmla="*/ 10 w 96"/>
                <a:gd name="T37" fmla="*/ 76 h 95"/>
                <a:gd name="T38" fmla="*/ 19 w 96"/>
                <a:gd name="T39" fmla="*/ 84 h 95"/>
                <a:gd name="T40" fmla="*/ 29 w 96"/>
                <a:gd name="T41" fmla="*/ 90 h 95"/>
                <a:gd name="T42" fmla="*/ 40 w 96"/>
                <a:gd name="T43" fmla="*/ 93 h 95"/>
                <a:gd name="T44" fmla="*/ 52 w 96"/>
                <a:gd name="T45" fmla="*/ 93 h 95"/>
                <a:gd name="T46" fmla="*/ 63 w 96"/>
                <a:gd name="T47" fmla="*/ 91 h 95"/>
                <a:gd name="T48" fmla="*/ 74 w 96"/>
                <a:gd name="T49" fmla="*/ 85 h 95"/>
                <a:gd name="T50" fmla="*/ 82 w 96"/>
                <a:gd name="T51" fmla="*/ 78 h 95"/>
                <a:gd name="T52" fmla="*/ 89 w 96"/>
                <a:gd name="T53" fmla="*/ 69 h 95"/>
                <a:gd name="T54" fmla="*/ 93 w 96"/>
                <a:gd name="T55" fmla="*/ 58 h 95"/>
                <a:gd name="T56" fmla="*/ 95 w 96"/>
                <a:gd name="T57" fmla="*/ 46 h 95"/>
                <a:gd name="T58" fmla="*/ 90 w 96"/>
                <a:gd name="T59" fmla="*/ 38 h 95"/>
                <a:gd name="T60" fmla="*/ 87 w 96"/>
                <a:gd name="T61" fmla="*/ 28 h 95"/>
                <a:gd name="T62" fmla="*/ 81 w 96"/>
                <a:gd name="T63" fmla="*/ 19 h 95"/>
                <a:gd name="T64" fmla="*/ 73 w 96"/>
                <a:gd name="T65" fmla="*/ 12 h 95"/>
                <a:gd name="T66" fmla="*/ 64 w 96"/>
                <a:gd name="T67" fmla="*/ 6 h 95"/>
                <a:gd name="T68" fmla="*/ 54 w 96"/>
                <a:gd name="T69" fmla="*/ 3 h 95"/>
                <a:gd name="T70" fmla="*/ 43 w 96"/>
                <a:gd name="T71" fmla="*/ 3 h 95"/>
                <a:gd name="T72" fmla="*/ 32 w 96"/>
                <a:gd name="T73" fmla="*/ 6 h 95"/>
                <a:gd name="T74" fmla="*/ 22 w 96"/>
                <a:gd name="T75" fmla="*/ 10 h 95"/>
                <a:gd name="T76" fmla="*/ 15 w 96"/>
                <a:gd name="T77" fmla="*/ 17 h 95"/>
                <a:gd name="T78" fmla="*/ 8 w 96"/>
                <a:gd name="T79" fmla="*/ 26 h 95"/>
                <a:gd name="T80" fmla="*/ 4 w 96"/>
                <a:gd name="T81" fmla="*/ 36 h 95"/>
                <a:gd name="T82" fmla="*/ 3 w 96"/>
                <a:gd name="T83" fmla="*/ 46 h 95"/>
                <a:gd name="T84" fmla="*/ 4 w 96"/>
                <a:gd name="T85" fmla="*/ 57 h 95"/>
                <a:gd name="T86" fmla="*/ 8 w 96"/>
                <a:gd name="T87" fmla="*/ 67 h 95"/>
                <a:gd name="T88" fmla="*/ 15 w 96"/>
                <a:gd name="T89" fmla="*/ 76 h 95"/>
                <a:gd name="T90" fmla="*/ 22 w 96"/>
                <a:gd name="T91" fmla="*/ 83 h 95"/>
                <a:gd name="T92" fmla="*/ 32 w 96"/>
                <a:gd name="T93" fmla="*/ 87 h 95"/>
                <a:gd name="T94" fmla="*/ 43 w 96"/>
                <a:gd name="T95" fmla="*/ 90 h 95"/>
                <a:gd name="T96" fmla="*/ 54 w 96"/>
                <a:gd name="T97" fmla="*/ 90 h 95"/>
                <a:gd name="T98" fmla="*/ 64 w 96"/>
                <a:gd name="T99" fmla="*/ 87 h 95"/>
                <a:gd name="T100" fmla="*/ 73 w 96"/>
                <a:gd name="T101" fmla="*/ 81 h 95"/>
                <a:gd name="T102" fmla="*/ 81 w 96"/>
                <a:gd name="T103" fmla="*/ 74 h 95"/>
                <a:gd name="T104" fmla="*/ 87 w 96"/>
                <a:gd name="T105" fmla="*/ 65 h 95"/>
                <a:gd name="T106" fmla="*/ 90 w 96"/>
                <a:gd name="T107" fmla="*/ 55 h 95"/>
                <a:gd name="T108" fmla="*/ 95 w 96"/>
                <a:gd name="T109" fmla="*/ 46 h 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95"/>
                <a:gd name="T167" fmla="*/ 96 w 96"/>
                <a:gd name="T168" fmla="*/ 95 h 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95">
                  <a:moveTo>
                    <a:pt x="95" y="46"/>
                  </a:moveTo>
                  <a:lnTo>
                    <a:pt x="95" y="44"/>
                  </a:lnTo>
                  <a:lnTo>
                    <a:pt x="94" y="42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5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29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89" y="26"/>
                  </a:lnTo>
                  <a:lnTo>
                    <a:pt x="89" y="25"/>
                  </a:lnTo>
                  <a:lnTo>
                    <a:pt x="88" y="24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19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1" y="15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8" y="12"/>
                  </a:lnTo>
                  <a:lnTo>
                    <a:pt x="77" y="12"/>
                  </a:lnTo>
                  <a:lnTo>
                    <a:pt x="76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3" y="8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9" y="5"/>
                  </a:lnTo>
                  <a:lnTo>
                    <a:pt x="68" y="5"/>
                  </a:lnTo>
                  <a:lnTo>
                    <a:pt x="67" y="4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3" y="65"/>
                  </a:lnTo>
                  <a:lnTo>
                    <a:pt x="4" y="67"/>
                  </a:lnTo>
                  <a:lnTo>
                    <a:pt x="5" y="69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9" y="75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3" y="80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1" y="85"/>
                  </a:lnTo>
                  <a:lnTo>
                    <a:pt x="22" y="87"/>
                  </a:lnTo>
                  <a:lnTo>
                    <a:pt x="24" y="88"/>
                  </a:lnTo>
                  <a:lnTo>
                    <a:pt x="26" y="89"/>
                  </a:lnTo>
                  <a:lnTo>
                    <a:pt x="29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5" y="92"/>
                  </a:lnTo>
                  <a:lnTo>
                    <a:pt x="37" y="93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5" y="93"/>
                  </a:lnTo>
                  <a:lnTo>
                    <a:pt x="47" y="94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6" y="90"/>
                  </a:lnTo>
                  <a:lnTo>
                    <a:pt x="68" y="89"/>
                  </a:lnTo>
                  <a:lnTo>
                    <a:pt x="70" y="88"/>
                  </a:lnTo>
                  <a:lnTo>
                    <a:pt x="72" y="87"/>
                  </a:lnTo>
                  <a:lnTo>
                    <a:pt x="74" y="85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9" y="81"/>
                  </a:lnTo>
                  <a:lnTo>
                    <a:pt x="81" y="80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5" y="75"/>
                  </a:lnTo>
                  <a:lnTo>
                    <a:pt x="86" y="73"/>
                  </a:lnTo>
                  <a:lnTo>
                    <a:pt x="88" y="71"/>
                  </a:lnTo>
                  <a:lnTo>
                    <a:pt x="89" y="69"/>
                  </a:lnTo>
                  <a:lnTo>
                    <a:pt x="90" y="67"/>
                  </a:lnTo>
                  <a:lnTo>
                    <a:pt x="91" y="65"/>
                  </a:lnTo>
                  <a:lnTo>
                    <a:pt x="92" y="63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49"/>
                  </a:lnTo>
                  <a:lnTo>
                    <a:pt x="95" y="46"/>
                  </a:lnTo>
                  <a:lnTo>
                    <a:pt x="91" y="46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7" y="28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4" y="22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5" y="13"/>
                  </a:lnTo>
                  <a:lnTo>
                    <a:pt x="73" y="12"/>
                  </a:lnTo>
                  <a:lnTo>
                    <a:pt x="72" y="10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7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5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7" y="65"/>
                  </a:lnTo>
                  <a:lnTo>
                    <a:pt x="8" y="67"/>
                  </a:lnTo>
                  <a:lnTo>
                    <a:pt x="9" y="69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5" y="76"/>
                  </a:lnTo>
                  <a:lnTo>
                    <a:pt x="16" y="77"/>
                  </a:lnTo>
                  <a:lnTo>
                    <a:pt x="17" y="79"/>
                  </a:lnTo>
                  <a:lnTo>
                    <a:pt x="19" y="80"/>
                  </a:lnTo>
                  <a:lnTo>
                    <a:pt x="21" y="81"/>
                  </a:lnTo>
                  <a:lnTo>
                    <a:pt x="22" y="83"/>
                  </a:lnTo>
                  <a:lnTo>
                    <a:pt x="24" y="84"/>
                  </a:lnTo>
                  <a:lnTo>
                    <a:pt x="26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51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60" y="88"/>
                  </a:lnTo>
                  <a:lnTo>
                    <a:pt x="62" y="87"/>
                  </a:lnTo>
                  <a:lnTo>
                    <a:pt x="64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3" y="81"/>
                  </a:lnTo>
                  <a:lnTo>
                    <a:pt x="75" y="80"/>
                  </a:lnTo>
                  <a:lnTo>
                    <a:pt x="77" y="79"/>
                  </a:lnTo>
                  <a:lnTo>
                    <a:pt x="78" y="77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9" y="59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1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5" y="46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66" name="Freeform 507"/>
            <p:cNvSpPr>
              <a:spLocks/>
            </p:cNvSpPr>
            <p:nvPr/>
          </p:nvSpPr>
          <p:spPr bwMode="auto">
            <a:xfrm>
              <a:off x="4778" y="965"/>
              <a:ext cx="92" cy="92"/>
            </a:xfrm>
            <a:custGeom>
              <a:avLst/>
              <a:gdLst>
                <a:gd name="T0" fmla="*/ 90 w 92"/>
                <a:gd name="T1" fmla="*/ 36 h 92"/>
                <a:gd name="T2" fmla="*/ 86 w 92"/>
                <a:gd name="T3" fmla="*/ 25 h 92"/>
                <a:gd name="T4" fmla="*/ 80 w 92"/>
                <a:gd name="T5" fmla="*/ 16 h 92"/>
                <a:gd name="T6" fmla="*/ 72 w 92"/>
                <a:gd name="T7" fmla="*/ 9 h 92"/>
                <a:gd name="T8" fmla="*/ 63 w 92"/>
                <a:gd name="T9" fmla="*/ 3 h 92"/>
                <a:gd name="T10" fmla="*/ 52 w 92"/>
                <a:gd name="T11" fmla="*/ 0 h 92"/>
                <a:gd name="T12" fmla="*/ 40 w 92"/>
                <a:gd name="T13" fmla="*/ 0 h 92"/>
                <a:gd name="T14" fmla="*/ 29 w 92"/>
                <a:gd name="T15" fmla="*/ 2 h 92"/>
                <a:gd name="T16" fmla="*/ 20 w 92"/>
                <a:gd name="T17" fmla="*/ 7 h 92"/>
                <a:gd name="T18" fmla="*/ 11 w 92"/>
                <a:gd name="T19" fmla="*/ 14 h 92"/>
                <a:gd name="T20" fmla="*/ 5 w 92"/>
                <a:gd name="T21" fmla="*/ 23 h 92"/>
                <a:gd name="T22" fmla="*/ 1 w 92"/>
                <a:gd name="T23" fmla="*/ 34 h 92"/>
                <a:gd name="T24" fmla="*/ 0 w 92"/>
                <a:gd name="T25" fmla="*/ 45 h 92"/>
                <a:gd name="T26" fmla="*/ 1 w 92"/>
                <a:gd name="T27" fmla="*/ 56 h 92"/>
                <a:gd name="T28" fmla="*/ 5 w 92"/>
                <a:gd name="T29" fmla="*/ 67 h 92"/>
                <a:gd name="T30" fmla="*/ 11 w 92"/>
                <a:gd name="T31" fmla="*/ 76 h 92"/>
                <a:gd name="T32" fmla="*/ 20 w 92"/>
                <a:gd name="T33" fmla="*/ 83 h 92"/>
                <a:gd name="T34" fmla="*/ 29 w 92"/>
                <a:gd name="T35" fmla="*/ 88 h 92"/>
                <a:gd name="T36" fmla="*/ 40 w 92"/>
                <a:gd name="T37" fmla="*/ 90 h 92"/>
                <a:gd name="T38" fmla="*/ 52 w 92"/>
                <a:gd name="T39" fmla="*/ 90 h 92"/>
                <a:gd name="T40" fmla="*/ 63 w 92"/>
                <a:gd name="T41" fmla="*/ 87 h 92"/>
                <a:gd name="T42" fmla="*/ 72 w 92"/>
                <a:gd name="T43" fmla="*/ 82 h 92"/>
                <a:gd name="T44" fmla="*/ 80 w 92"/>
                <a:gd name="T45" fmla="*/ 74 h 92"/>
                <a:gd name="T46" fmla="*/ 86 w 92"/>
                <a:gd name="T47" fmla="*/ 65 h 92"/>
                <a:gd name="T48" fmla="*/ 90 w 92"/>
                <a:gd name="T49" fmla="*/ 54 h 92"/>
                <a:gd name="T50" fmla="*/ 87 w 92"/>
                <a:gd name="T51" fmla="*/ 45 h 92"/>
                <a:gd name="T52" fmla="*/ 86 w 92"/>
                <a:gd name="T53" fmla="*/ 35 h 92"/>
                <a:gd name="T54" fmla="*/ 82 w 92"/>
                <a:gd name="T55" fmla="*/ 25 h 92"/>
                <a:gd name="T56" fmla="*/ 76 w 92"/>
                <a:gd name="T57" fmla="*/ 17 h 92"/>
                <a:gd name="T58" fmla="*/ 68 w 92"/>
                <a:gd name="T59" fmla="*/ 10 h 92"/>
                <a:gd name="T60" fmla="*/ 59 w 92"/>
                <a:gd name="T61" fmla="*/ 6 h 92"/>
                <a:gd name="T62" fmla="*/ 49 w 92"/>
                <a:gd name="T63" fmla="*/ 3 h 92"/>
                <a:gd name="T64" fmla="*/ 39 w 92"/>
                <a:gd name="T65" fmla="*/ 4 h 92"/>
                <a:gd name="T66" fmla="*/ 29 w 92"/>
                <a:gd name="T67" fmla="*/ 6 h 92"/>
                <a:gd name="T68" fmla="*/ 20 w 92"/>
                <a:gd name="T69" fmla="*/ 11 h 92"/>
                <a:gd name="T70" fmla="*/ 13 w 92"/>
                <a:gd name="T71" fmla="*/ 18 h 92"/>
                <a:gd name="T72" fmla="*/ 7 w 92"/>
                <a:gd name="T73" fmla="*/ 27 h 92"/>
                <a:gd name="T74" fmla="*/ 4 w 92"/>
                <a:gd name="T75" fmla="*/ 37 h 92"/>
                <a:gd name="T76" fmla="*/ 3 w 92"/>
                <a:gd name="T77" fmla="*/ 47 h 92"/>
                <a:gd name="T78" fmla="*/ 5 w 92"/>
                <a:gd name="T79" fmla="*/ 57 h 92"/>
                <a:gd name="T80" fmla="*/ 9 w 92"/>
                <a:gd name="T81" fmla="*/ 67 h 92"/>
                <a:gd name="T82" fmla="*/ 15 w 92"/>
                <a:gd name="T83" fmla="*/ 75 h 92"/>
                <a:gd name="T84" fmla="*/ 23 w 92"/>
                <a:gd name="T85" fmla="*/ 81 h 92"/>
                <a:gd name="T86" fmla="*/ 32 w 92"/>
                <a:gd name="T87" fmla="*/ 85 h 92"/>
                <a:gd name="T88" fmla="*/ 43 w 92"/>
                <a:gd name="T89" fmla="*/ 87 h 92"/>
                <a:gd name="T90" fmla="*/ 53 w 92"/>
                <a:gd name="T91" fmla="*/ 86 h 92"/>
                <a:gd name="T92" fmla="*/ 63 w 92"/>
                <a:gd name="T93" fmla="*/ 83 h 92"/>
                <a:gd name="T94" fmla="*/ 72 w 92"/>
                <a:gd name="T95" fmla="*/ 78 h 92"/>
                <a:gd name="T96" fmla="*/ 79 w 92"/>
                <a:gd name="T97" fmla="*/ 70 h 92"/>
                <a:gd name="T98" fmla="*/ 84 w 92"/>
                <a:gd name="T99" fmla="*/ 61 h 92"/>
                <a:gd name="T100" fmla="*/ 86 w 92"/>
                <a:gd name="T101" fmla="*/ 51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92"/>
                <a:gd name="T155" fmla="*/ 92 w 92"/>
                <a:gd name="T156" fmla="*/ 92 h 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92">
                  <a:moveTo>
                    <a:pt x="91" y="45"/>
                  </a:moveTo>
                  <a:lnTo>
                    <a:pt x="90" y="43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7" y="27"/>
                  </a:lnTo>
                  <a:lnTo>
                    <a:pt x="86" y="25"/>
                  </a:lnTo>
                  <a:lnTo>
                    <a:pt x="85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9" y="14"/>
                  </a:lnTo>
                  <a:lnTo>
                    <a:pt x="77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8" y="6"/>
                  </a:lnTo>
                  <a:lnTo>
                    <a:pt x="67" y="5"/>
                  </a:lnTo>
                  <a:lnTo>
                    <a:pt x="65" y="4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7" y="70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20" y="83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7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9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3" y="91"/>
                  </a:lnTo>
                  <a:lnTo>
                    <a:pt x="45" y="91"/>
                  </a:lnTo>
                  <a:lnTo>
                    <a:pt x="47" y="91"/>
                  </a:lnTo>
                  <a:lnTo>
                    <a:pt x="50" y="90"/>
                  </a:lnTo>
                  <a:lnTo>
                    <a:pt x="52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8"/>
                  </a:lnTo>
                  <a:lnTo>
                    <a:pt x="61" y="88"/>
                  </a:lnTo>
                  <a:lnTo>
                    <a:pt x="63" y="87"/>
                  </a:lnTo>
                  <a:lnTo>
                    <a:pt x="65" y="86"/>
                  </a:lnTo>
                  <a:lnTo>
                    <a:pt x="67" y="85"/>
                  </a:lnTo>
                  <a:lnTo>
                    <a:pt x="68" y="84"/>
                  </a:lnTo>
                  <a:lnTo>
                    <a:pt x="70" y="83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9" y="76"/>
                  </a:lnTo>
                  <a:lnTo>
                    <a:pt x="80" y="74"/>
                  </a:lnTo>
                  <a:lnTo>
                    <a:pt x="81" y="72"/>
                  </a:lnTo>
                  <a:lnTo>
                    <a:pt x="83" y="70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91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5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4" y="29"/>
                  </a:lnTo>
                  <a:lnTo>
                    <a:pt x="83" y="27"/>
                  </a:lnTo>
                  <a:lnTo>
                    <a:pt x="82" y="25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9" y="20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5" y="15"/>
                  </a:lnTo>
                  <a:lnTo>
                    <a:pt x="73" y="14"/>
                  </a:lnTo>
                  <a:lnTo>
                    <a:pt x="72" y="13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9"/>
                  </a:lnTo>
                  <a:lnTo>
                    <a:pt x="11" y="70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5" y="75"/>
                  </a:lnTo>
                  <a:lnTo>
                    <a:pt x="17" y="76"/>
                  </a:lnTo>
                  <a:lnTo>
                    <a:pt x="18" y="78"/>
                  </a:lnTo>
                  <a:lnTo>
                    <a:pt x="20" y="79"/>
                  </a:lnTo>
                  <a:lnTo>
                    <a:pt x="22" y="80"/>
                  </a:lnTo>
                  <a:lnTo>
                    <a:pt x="23" y="81"/>
                  </a:lnTo>
                  <a:lnTo>
                    <a:pt x="25" y="82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30" y="84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7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7"/>
                  </a:lnTo>
                  <a:lnTo>
                    <a:pt x="49" y="87"/>
                  </a:lnTo>
                  <a:lnTo>
                    <a:pt x="51" y="87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7" y="85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3" y="83"/>
                  </a:lnTo>
                  <a:lnTo>
                    <a:pt x="65" y="82"/>
                  </a:lnTo>
                  <a:lnTo>
                    <a:pt x="67" y="81"/>
                  </a:lnTo>
                  <a:lnTo>
                    <a:pt x="68" y="80"/>
                  </a:lnTo>
                  <a:lnTo>
                    <a:pt x="70" y="79"/>
                  </a:lnTo>
                  <a:lnTo>
                    <a:pt x="72" y="78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9" y="70"/>
                  </a:lnTo>
                  <a:lnTo>
                    <a:pt x="80" y="69"/>
                  </a:lnTo>
                  <a:lnTo>
                    <a:pt x="81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5" y="57"/>
                  </a:lnTo>
                  <a:lnTo>
                    <a:pt x="86" y="55"/>
                  </a:lnTo>
                  <a:lnTo>
                    <a:pt x="86" y="53"/>
                  </a:lnTo>
                  <a:lnTo>
                    <a:pt x="86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91" y="45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67" name="Freeform 508"/>
            <p:cNvSpPr>
              <a:spLocks/>
            </p:cNvSpPr>
            <p:nvPr/>
          </p:nvSpPr>
          <p:spPr bwMode="auto">
            <a:xfrm>
              <a:off x="4779" y="968"/>
              <a:ext cx="88" cy="88"/>
            </a:xfrm>
            <a:custGeom>
              <a:avLst/>
              <a:gdLst>
                <a:gd name="T0" fmla="*/ 86 w 88"/>
                <a:gd name="T1" fmla="*/ 34 h 88"/>
                <a:gd name="T2" fmla="*/ 82 w 88"/>
                <a:gd name="T3" fmla="*/ 24 h 88"/>
                <a:gd name="T4" fmla="*/ 77 w 88"/>
                <a:gd name="T5" fmla="*/ 15 h 88"/>
                <a:gd name="T6" fmla="*/ 69 w 88"/>
                <a:gd name="T7" fmla="*/ 8 h 88"/>
                <a:gd name="T8" fmla="*/ 60 w 88"/>
                <a:gd name="T9" fmla="*/ 3 h 88"/>
                <a:gd name="T10" fmla="*/ 50 w 88"/>
                <a:gd name="T11" fmla="*/ 0 h 88"/>
                <a:gd name="T12" fmla="*/ 39 w 88"/>
                <a:gd name="T13" fmla="*/ 0 h 88"/>
                <a:gd name="T14" fmla="*/ 28 w 88"/>
                <a:gd name="T15" fmla="*/ 2 h 88"/>
                <a:gd name="T16" fmla="*/ 19 w 88"/>
                <a:gd name="T17" fmla="*/ 7 h 88"/>
                <a:gd name="T18" fmla="*/ 11 w 88"/>
                <a:gd name="T19" fmla="*/ 14 h 88"/>
                <a:gd name="T20" fmla="*/ 5 w 88"/>
                <a:gd name="T21" fmla="*/ 22 h 88"/>
                <a:gd name="T22" fmla="*/ 1 w 88"/>
                <a:gd name="T23" fmla="*/ 32 h 88"/>
                <a:gd name="T24" fmla="*/ 0 w 88"/>
                <a:gd name="T25" fmla="*/ 43 h 88"/>
                <a:gd name="T26" fmla="*/ 1 w 88"/>
                <a:gd name="T27" fmla="*/ 54 h 88"/>
                <a:gd name="T28" fmla="*/ 5 w 88"/>
                <a:gd name="T29" fmla="*/ 64 h 88"/>
                <a:gd name="T30" fmla="*/ 11 w 88"/>
                <a:gd name="T31" fmla="*/ 72 h 88"/>
                <a:gd name="T32" fmla="*/ 19 w 88"/>
                <a:gd name="T33" fmla="*/ 79 h 88"/>
                <a:gd name="T34" fmla="*/ 28 w 88"/>
                <a:gd name="T35" fmla="*/ 84 h 88"/>
                <a:gd name="T36" fmla="*/ 39 w 88"/>
                <a:gd name="T37" fmla="*/ 86 h 88"/>
                <a:gd name="T38" fmla="*/ 50 w 88"/>
                <a:gd name="T39" fmla="*/ 86 h 88"/>
                <a:gd name="T40" fmla="*/ 60 w 88"/>
                <a:gd name="T41" fmla="*/ 83 h 88"/>
                <a:gd name="T42" fmla="*/ 69 w 88"/>
                <a:gd name="T43" fmla="*/ 78 h 88"/>
                <a:gd name="T44" fmla="*/ 77 w 88"/>
                <a:gd name="T45" fmla="*/ 71 h 88"/>
                <a:gd name="T46" fmla="*/ 82 w 88"/>
                <a:gd name="T47" fmla="*/ 62 h 88"/>
                <a:gd name="T48" fmla="*/ 86 w 88"/>
                <a:gd name="T49" fmla="*/ 52 h 88"/>
                <a:gd name="T50" fmla="*/ 83 w 88"/>
                <a:gd name="T51" fmla="*/ 43 h 88"/>
                <a:gd name="T52" fmla="*/ 82 w 88"/>
                <a:gd name="T53" fmla="*/ 33 h 88"/>
                <a:gd name="T54" fmla="*/ 78 w 88"/>
                <a:gd name="T55" fmla="*/ 24 h 88"/>
                <a:gd name="T56" fmla="*/ 73 w 88"/>
                <a:gd name="T57" fmla="*/ 16 h 88"/>
                <a:gd name="T58" fmla="*/ 65 w 88"/>
                <a:gd name="T59" fmla="*/ 10 h 88"/>
                <a:gd name="T60" fmla="*/ 57 w 88"/>
                <a:gd name="T61" fmla="*/ 5 h 88"/>
                <a:gd name="T62" fmla="*/ 47 w 88"/>
                <a:gd name="T63" fmla="*/ 3 h 88"/>
                <a:gd name="T64" fmla="*/ 37 w 88"/>
                <a:gd name="T65" fmla="*/ 3 h 88"/>
                <a:gd name="T66" fmla="*/ 28 w 88"/>
                <a:gd name="T67" fmla="*/ 6 h 88"/>
                <a:gd name="T68" fmla="*/ 19 w 88"/>
                <a:gd name="T69" fmla="*/ 11 h 88"/>
                <a:gd name="T70" fmla="*/ 12 w 88"/>
                <a:gd name="T71" fmla="*/ 17 h 88"/>
                <a:gd name="T72" fmla="*/ 7 w 88"/>
                <a:gd name="T73" fmla="*/ 26 h 88"/>
                <a:gd name="T74" fmla="*/ 4 w 88"/>
                <a:gd name="T75" fmla="*/ 35 h 88"/>
                <a:gd name="T76" fmla="*/ 3 w 88"/>
                <a:gd name="T77" fmla="*/ 45 h 88"/>
                <a:gd name="T78" fmla="*/ 5 w 88"/>
                <a:gd name="T79" fmla="*/ 55 h 88"/>
                <a:gd name="T80" fmla="*/ 9 w 88"/>
                <a:gd name="T81" fmla="*/ 64 h 88"/>
                <a:gd name="T82" fmla="*/ 15 w 88"/>
                <a:gd name="T83" fmla="*/ 71 h 88"/>
                <a:gd name="T84" fmla="*/ 22 w 88"/>
                <a:gd name="T85" fmla="*/ 77 h 88"/>
                <a:gd name="T86" fmla="*/ 31 w 88"/>
                <a:gd name="T87" fmla="*/ 81 h 88"/>
                <a:gd name="T88" fmla="*/ 41 w 88"/>
                <a:gd name="T89" fmla="*/ 83 h 88"/>
                <a:gd name="T90" fmla="*/ 51 w 88"/>
                <a:gd name="T91" fmla="*/ 82 h 88"/>
                <a:gd name="T92" fmla="*/ 60 w 88"/>
                <a:gd name="T93" fmla="*/ 79 h 88"/>
                <a:gd name="T94" fmla="*/ 68 w 88"/>
                <a:gd name="T95" fmla="*/ 74 h 88"/>
                <a:gd name="T96" fmla="*/ 75 w 88"/>
                <a:gd name="T97" fmla="*/ 67 h 88"/>
                <a:gd name="T98" fmla="*/ 80 w 88"/>
                <a:gd name="T99" fmla="*/ 59 h 88"/>
                <a:gd name="T100" fmla="*/ 83 w 88"/>
                <a:gd name="T101" fmla="*/ 49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"/>
                <a:gd name="T154" fmla="*/ 0 h 88"/>
                <a:gd name="T155" fmla="*/ 88 w 88"/>
                <a:gd name="T156" fmla="*/ 88 h 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" h="88">
                  <a:moveTo>
                    <a:pt x="87" y="43"/>
                  </a:moveTo>
                  <a:lnTo>
                    <a:pt x="87" y="41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4" y="28"/>
                  </a:lnTo>
                  <a:lnTo>
                    <a:pt x="83" y="26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8" y="17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78"/>
                  </a:lnTo>
                  <a:lnTo>
                    <a:pt x="19" y="79"/>
                  </a:lnTo>
                  <a:lnTo>
                    <a:pt x="20" y="80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4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6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6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8" y="84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4" y="81"/>
                  </a:lnTo>
                  <a:lnTo>
                    <a:pt x="66" y="80"/>
                  </a:lnTo>
                  <a:lnTo>
                    <a:pt x="67" y="79"/>
                  </a:lnTo>
                  <a:lnTo>
                    <a:pt x="69" y="78"/>
                  </a:lnTo>
                  <a:lnTo>
                    <a:pt x="71" y="77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79" y="67"/>
                  </a:lnTo>
                  <a:lnTo>
                    <a:pt x="80" y="65"/>
                  </a:lnTo>
                  <a:lnTo>
                    <a:pt x="81" y="64"/>
                  </a:lnTo>
                  <a:lnTo>
                    <a:pt x="82" y="62"/>
                  </a:lnTo>
                  <a:lnTo>
                    <a:pt x="83" y="60"/>
                  </a:lnTo>
                  <a:lnTo>
                    <a:pt x="84" y="58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7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3" y="43"/>
                  </a:lnTo>
                  <a:lnTo>
                    <a:pt x="83" y="41"/>
                  </a:lnTo>
                  <a:lnTo>
                    <a:pt x="83" y="39"/>
                  </a:lnTo>
                  <a:lnTo>
                    <a:pt x="83" y="37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0" y="27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2"/>
                  </a:lnTo>
                  <a:lnTo>
                    <a:pt x="76" y="21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3" y="16"/>
                  </a:lnTo>
                  <a:lnTo>
                    <a:pt x="71" y="15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0" y="7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9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70"/>
                  </a:lnTo>
                  <a:lnTo>
                    <a:pt x="15" y="71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3" y="82"/>
                  </a:lnTo>
                  <a:lnTo>
                    <a:pt x="35" y="82"/>
                  </a:lnTo>
                  <a:lnTo>
                    <a:pt x="37" y="83"/>
                  </a:lnTo>
                  <a:lnTo>
                    <a:pt x="39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51" y="82"/>
                  </a:lnTo>
                  <a:lnTo>
                    <a:pt x="53" y="82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0"/>
                  </a:lnTo>
                  <a:lnTo>
                    <a:pt x="60" y="79"/>
                  </a:lnTo>
                  <a:lnTo>
                    <a:pt x="62" y="78"/>
                  </a:lnTo>
                  <a:lnTo>
                    <a:pt x="64" y="77"/>
                  </a:lnTo>
                  <a:lnTo>
                    <a:pt x="65" y="76"/>
                  </a:lnTo>
                  <a:lnTo>
                    <a:pt x="67" y="75"/>
                  </a:lnTo>
                  <a:lnTo>
                    <a:pt x="68" y="74"/>
                  </a:lnTo>
                  <a:lnTo>
                    <a:pt x="70" y="73"/>
                  </a:lnTo>
                  <a:lnTo>
                    <a:pt x="71" y="71"/>
                  </a:lnTo>
                  <a:lnTo>
                    <a:pt x="73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6" y="65"/>
                  </a:lnTo>
                  <a:lnTo>
                    <a:pt x="77" y="64"/>
                  </a:lnTo>
                  <a:lnTo>
                    <a:pt x="78" y="62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2" y="51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7" y="43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68" name="Freeform 509"/>
            <p:cNvSpPr>
              <a:spLocks/>
            </p:cNvSpPr>
            <p:nvPr/>
          </p:nvSpPr>
          <p:spPr bwMode="auto">
            <a:xfrm>
              <a:off x="4782" y="970"/>
              <a:ext cx="83" cy="83"/>
            </a:xfrm>
            <a:custGeom>
              <a:avLst/>
              <a:gdLst>
                <a:gd name="T0" fmla="*/ 81 w 83"/>
                <a:gd name="T1" fmla="*/ 32 h 83"/>
                <a:gd name="T2" fmla="*/ 77 w 83"/>
                <a:gd name="T3" fmla="*/ 23 h 83"/>
                <a:gd name="T4" fmla="*/ 72 w 83"/>
                <a:gd name="T5" fmla="*/ 14 h 83"/>
                <a:gd name="T6" fmla="*/ 65 w 83"/>
                <a:gd name="T7" fmla="*/ 8 h 83"/>
                <a:gd name="T8" fmla="*/ 56 w 83"/>
                <a:gd name="T9" fmla="*/ 3 h 83"/>
                <a:gd name="T10" fmla="*/ 47 w 83"/>
                <a:gd name="T11" fmla="*/ 0 h 83"/>
                <a:gd name="T12" fmla="*/ 36 w 83"/>
                <a:gd name="T13" fmla="*/ 0 h 83"/>
                <a:gd name="T14" fmla="*/ 26 w 83"/>
                <a:gd name="T15" fmla="*/ 2 h 83"/>
                <a:gd name="T16" fmla="*/ 18 w 83"/>
                <a:gd name="T17" fmla="*/ 6 h 83"/>
                <a:gd name="T18" fmla="*/ 10 w 83"/>
                <a:gd name="T19" fmla="*/ 13 h 83"/>
                <a:gd name="T20" fmla="*/ 4 w 83"/>
                <a:gd name="T21" fmla="*/ 21 h 83"/>
                <a:gd name="T22" fmla="*/ 1 w 83"/>
                <a:gd name="T23" fmla="*/ 30 h 83"/>
                <a:gd name="T24" fmla="*/ 0 w 83"/>
                <a:gd name="T25" fmla="*/ 40 h 83"/>
                <a:gd name="T26" fmla="*/ 1 w 83"/>
                <a:gd name="T27" fmla="*/ 51 h 83"/>
                <a:gd name="T28" fmla="*/ 4 w 83"/>
                <a:gd name="T29" fmla="*/ 60 h 83"/>
                <a:gd name="T30" fmla="*/ 10 w 83"/>
                <a:gd name="T31" fmla="*/ 68 h 83"/>
                <a:gd name="T32" fmla="*/ 18 w 83"/>
                <a:gd name="T33" fmla="*/ 74 h 83"/>
                <a:gd name="T34" fmla="*/ 26 w 83"/>
                <a:gd name="T35" fmla="*/ 79 h 83"/>
                <a:gd name="T36" fmla="*/ 36 w 83"/>
                <a:gd name="T37" fmla="*/ 81 h 83"/>
                <a:gd name="T38" fmla="*/ 47 w 83"/>
                <a:gd name="T39" fmla="*/ 81 h 83"/>
                <a:gd name="T40" fmla="*/ 56 w 83"/>
                <a:gd name="T41" fmla="*/ 78 h 83"/>
                <a:gd name="T42" fmla="*/ 65 w 83"/>
                <a:gd name="T43" fmla="*/ 73 h 83"/>
                <a:gd name="T44" fmla="*/ 72 w 83"/>
                <a:gd name="T45" fmla="*/ 67 h 83"/>
                <a:gd name="T46" fmla="*/ 77 w 83"/>
                <a:gd name="T47" fmla="*/ 58 h 83"/>
                <a:gd name="T48" fmla="*/ 81 w 83"/>
                <a:gd name="T49" fmla="*/ 49 h 83"/>
                <a:gd name="T50" fmla="*/ 78 w 83"/>
                <a:gd name="T51" fmla="*/ 40 h 83"/>
                <a:gd name="T52" fmla="*/ 77 w 83"/>
                <a:gd name="T53" fmla="*/ 31 h 83"/>
                <a:gd name="T54" fmla="*/ 74 w 83"/>
                <a:gd name="T55" fmla="*/ 23 h 83"/>
                <a:gd name="T56" fmla="*/ 68 w 83"/>
                <a:gd name="T57" fmla="*/ 15 h 83"/>
                <a:gd name="T58" fmla="*/ 62 w 83"/>
                <a:gd name="T59" fmla="*/ 9 h 83"/>
                <a:gd name="T60" fmla="*/ 53 w 83"/>
                <a:gd name="T61" fmla="*/ 5 h 83"/>
                <a:gd name="T62" fmla="*/ 44 w 83"/>
                <a:gd name="T63" fmla="*/ 3 h 83"/>
                <a:gd name="T64" fmla="*/ 35 w 83"/>
                <a:gd name="T65" fmla="*/ 3 h 83"/>
                <a:gd name="T66" fmla="*/ 26 w 83"/>
                <a:gd name="T67" fmla="*/ 6 h 83"/>
                <a:gd name="T68" fmla="*/ 18 w 83"/>
                <a:gd name="T69" fmla="*/ 10 h 83"/>
                <a:gd name="T70" fmla="*/ 12 w 83"/>
                <a:gd name="T71" fmla="*/ 17 h 83"/>
                <a:gd name="T72" fmla="*/ 7 w 83"/>
                <a:gd name="T73" fmla="*/ 24 h 83"/>
                <a:gd name="T74" fmla="*/ 4 w 83"/>
                <a:gd name="T75" fmla="*/ 33 h 83"/>
                <a:gd name="T76" fmla="*/ 3 w 83"/>
                <a:gd name="T77" fmla="*/ 42 h 83"/>
                <a:gd name="T78" fmla="*/ 5 w 83"/>
                <a:gd name="T79" fmla="*/ 52 h 83"/>
                <a:gd name="T80" fmla="*/ 8 w 83"/>
                <a:gd name="T81" fmla="*/ 60 h 83"/>
                <a:gd name="T82" fmla="*/ 14 w 83"/>
                <a:gd name="T83" fmla="*/ 67 h 83"/>
                <a:gd name="T84" fmla="*/ 21 w 83"/>
                <a:gd name="T85" fmla="*/ 73 h 83"/>
                <a:gd name="T86" fmla="*/ 29 w 83"/>
                <a:gd name="T87" fmla="*/ 76 h 83"/>
                <a:gd name="T88" fmla="*/ 39 w 83"/>
                <a:gd name="T89" fmla="*/ 78 h 83"/>
                <a:gd name="T90" fmla="*/ 48 w 83"/>
                <a:gd name="T91" fmla="*/ 77 h 83"/>
                <a:gd name="T92" fmla="*/ 57 w 83"/>
                <a:gd name="T93" fmla="*/ 74 h 83"/>
                <a:gd name="T94" fmla="*/ 64 w 83"/>
                <a:gd name="T95" fmla="*/ 69 h 83"/>
                <a:gd name="T96" fmla="*/ 71 w 83"/>
                <a:gd name="T97" fmla="*/ 63 h 83"/>
                <a:gd name="T98" fmla="*/ 75 w 83"/>
                <a:gd name="T99" fmla="*/ 55 h 83"/>
                <a:gd name="T100" fmla="*/ 78 w 83"/>
                <a:gd name="T101" fmla="*/ 46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"/>
                <a:gd name="T154" fmla="*/ 0 h 83"/>
                <a:gd name="T155" fmla="*/ 83 w 83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" h="83">
                  <a:moveTo>
                    <a:pt x="82" y="40"/>
                  </a:moveTo>
                  <a:lnTo>
                    <a:pt x="82" y="38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3" y="16"/>
                  </a:lnTo>
                  <a:lnTo>
                    <a:pt x="72" y="14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6"/>
                  </a:lnTo>
                  <a:lnTo>
                    <a:pt x="62" y="5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5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4" y="81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9" y="81"/>
                  </a:lnTo>
                  <a:lnTo>
                    <a:pt x="51" y="80"/>
                  </a:lnTo>
                  <a:lnTo>
                    <a:pt x="53" y="80"/>
                  </a:lnTo>
                  <a:lnTo>
                    <a:pt x="55" y="79"/>
                  </a:lnTo>
                  <a:lnTo>
                    <a:pt x="56" y="78"/>
                  </a:lnTo>
                  <a:lnTo>
                    <a:pt x="58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65" y="73"/>
                  </a:lnTo>
                  <a:lnTo>
                    <a:pt x="67" y="72"/>
                  </a:lnTo>
                  <a:lnTo>
                    <a:pt x="68" y="71"/>
                  </a:lnTo>
                  <a:lnTo>
                    <a:pt x="69" y="69"/>
                  </a:lnTo>
                  <a:lnTo>
                    <a:pt x="71" y="68"/>
                  </a:lnTo>
                  <a:lnTo>
                    <a:pt x="72" y="67"/>
                  </a:lnTo>
                  <a:lnTo>
                    <a:pt x="73" y="65"/>
                  </a:lnTo>
                  <a:lnTo>
                    <a:pt x="74" y="63"/>
                  </a:lnTo>
                  <a:lnTo>
                    <a:pt x="75" y="62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8" y="56"/>
                  </a:lnTo>
                  <a:lnTo>
                    <a:pt x="79" y="55"/>
                  </a:lnTo>
                  <a:lnTo>
                    <a:pt x="80" y="53"/>
                  </a:lnTo>
                  <a:lnTo>
                    <a:pt x="80" y="51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2" y="43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7" y="33"/>
                  </a:lnTo>
                  <a:lnTo>
                    <a:pt x="77" y="31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5" y="26"/>
                  </a:lnTo>
                  <a:lnTo>
                    <a:pt x="74" y="24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69" y="17"/>
                  </a:lnTo>
                  <a:lnTo>
                    <a:pt x="68" y="15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2" y="9"/>
                  </a:lnTo>
                  <a:lnTo>
                    <a:pt x="60" y="8"/>
                  </a:lnTo>
                  <a:lnTo>
                    <a:pt x="58" y="7"/>
                  </a:lnTo>
                  <a:lnTo>
                    <a:pt x="57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6"/>
                  </a:lnTo>
                  <a:lnTo>
                    <a:pt x="14" y="67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19" y="72"/>
                  </a:lnTo>
                  <a:lnTo>
                    <a:pt x="21" y="73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6" y="75"/>
                  </a:lnTo>
                  <a:lnTo>
                    <a:pt x="28" y="76"/>
                  </a:lnTo>
                  <a:lnTo>
                    <a:pt x="29" y="76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4" y="69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71" y="63"/>
                  </a:lnTo>
                  <a:lnTo>
                    <a:pt x="72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4" y="57"/>
                  </a:lnTo>
                  <a:lnTo>
                    <a:pt x="75" y="55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82" y="40"/>
                  </a:lnTo>
                </a:path>
              </a:pathLst>
            </a:custGeom>
            <a:solidFill>
              <a:srgbClr val="FF1F2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69" name="Freeform 510"/>
            <p:cNvSpPr>
              <a:spLocks/>
            </p:cNvSpPr>
            <p:nvPr/>
          </p:nvSpPr>
          <p:spPr bwMode="auto">
            <a:xfrm>
              <a:off x="4782" y="972"/>
              <a:ext cx="81" cy="81"/>
            </a:xfrm>
            <a:custGeom>
              <a:avLst/>
              <a:gdLst>
                <a:gd name="T0" fmla="*/ 79 w 81"/>
                <a:gd name="T1" fmla="*/ 32 h 81"/>
                <a:gd name="T2" fmla="*/ 76 w 81"/>
                <a:gd name="T3" fmla="*/ 22 h 81"/>
                <a:gd name="T4" fmla="*/ 70 w 81"/>
                <a:gd name="T5" fmla="*/ 14 h 81"/>
                <a:gd name="T6" fmla="*/ 63 w 81"/>
                <a:gd name="T7" fmla="*/ 7 h 81"/>
                <a:gd name="T8" fmla="*/ 55 w 81"/>
                <a:gd name="T9" fmla="*/ 3 h 81"/>
                <a:gd name="T10" fmla="*/ 46 w 81"/>
                <a:gd name="T11" fmla="*/ 0 h 81"/>
                <a:gd name="T12" fmla="*/ 35 w 81"/>
                <a:gd name="T13" fmla="*/ 0 h 81"/>
                <a:gd name="T14" fmla="*/ 26 w 81"/>
                <a:gd name="T15" fmla="*/ 2 h 81"/>
                <a:gd name="T16" fmla="*/ 17 w 81"/>
                <a:gd name="T17" fmla="*/ 6 h 81"/>
                <a:gd name="T18" fmla="*/ 10 w 81"/>
                <a:gd name="T19" fmla="*/ 13 h 81"/>
                <a:gd name="T20" fmla="*/ 4 w 81"/>
                <a:gd name="T21" fmla="*/ 20 h 81"/>
                <a:gd name="T22" fmla="*/ 1 w 81"/>
                <a:gd name="T23" fmla="*/ 30 h 81"/>
                <a:gd name="T24" fmla="*/ 0 w 81"/>
                <a:gd name="T25" fmla="*/ 40 h 81"/>
                <a:gd name="T26" fmla="*/ 1 w 81"/>
                <a:gd name="T27" fmla="*/ 50 h 81"/>
                <a:gd name="T28" fmla="*/ 4 w 81"/>
                <a:gd name="T29" fmla="*/ 59 h 81"/>
                <a:gd name="T30" fmla="*/ 10 w 81"/>
                <a:gd name="T31" fmla="*/ 66 h 81"/>
                <a:gd name="T32" fmla="*/ 17 w 81"/>
                <a:gd name="T33" fmla="*/ 73 h 81"/>
                <a:gd name="T34" fmla="*/ 26 w 81"/>
                <a:gd name="T35" fmla="*/ 77 h 81"/>
                <a:gd name="T36" fmla="*/ 35 w 81"/>
                <a:gd name="T37" fmla="*/ 79 h 81"/>
                <a:gd name="T38" fmla="*/ 46 w 81"/>
                <a:gd name="T39" fmla="*/ 79 h 81"/>
                <a:gd name="T40" fmla="*/ 55 w 81"/>
                <a:gd name="T41" fmla="*/ 76 h 81"/>
                <a:gd name="T42" fmla="*/ 63 w 81"/>
                <a:gd name="T43" fmla="*/ 72 h 81"/>
                <a:gd name="T44" fmla="*/ 70 w 81"/>
                <a:gd name="T45" fmla="*/ 65 h 81"/>
                <a:gd name="T46" fmla="*/ 76 w 81"/>
                <a:gd name="T47" fmla="*/ 57 h 81"/>
                <a:gd name="T48" fmla="*/ 79 w 81"/>
                <a:gd name="T49" fmla="*/ 48 h 81"/>
                <a:gd name="T50" fmla="*/ 76 w 81"/>
                <a:gd name="T51" fmla="*/ 40 h 81"/>
                <a:gd name="T52" fmla="*/ 75 w 81"/>
                <a:gd name="T53" fmla="*/ 30 h 81"/>
                <a:gd name="T54" fmla="*/ 72 w 81"/>
                <a:gd name="T55" fmla="*/ 22 h 81"/>
                <a:gd name="T56" fmla="*/ 66 w 81"/>
                <a:gd name="T57" fmla="*/ 15 h 81"/>
                <a:gd name="T58" fmla="*/ 60 w 81"/>
                <a:gd name="T59" fmla="*/ 9 h 81"/>
                <a:gd name="T60" fmla="*/ 52 w 81"/>
                <a:gd name="T61" fmla="*/ 5 h 81"/>
                <a:gd name="T62" fmla="*/ 43 w 81"/>
                <a:gd name="T63" fmla="*/ 3 h 81"/>
                <a:gd name="T64" fmla="*/ 34 w 81"/>
                <a:gd name="T65" fmla="*/ 3 h 81"/>
                <a:gd name="T66" fmla="*/ 25 w 81"/>
                <a:gd name="T67" fmla="*/ 6 h 81"/>
                <a:gd name="T68" fmla="*/ 18 w 81"/>
                <a:gd name="T69" fmla="*/ 10 h 81"/>
                <a:gd name="T70" fmla="*/ 11 w 81"/>
                <a:gd name="T71" fmla="*/ 16 h 81"/>
                <a:gd name="T72" fmla="*/ 7 w 81"/>
                <a:gd name="T73" fmla="*/ 24 h 81"/>
                <a:gd name="T74" fmla="*/ 4 w 81"/>
                <a:gd name="T75" fmla="*/ 32 h 81"/>
                <a:gd name="T76" fmla="*/ 3 w 81"/>
                <a:gd name="T77" fmla="*/ 41 h 81"/>
                <a:gd name="T78" fmla="*/ 5 w 81"/>
                <a:gd name="T79" fmla="*/ 50 h 81"/>
                <a:gd name="T80" fmla="*/ 8 w 81"/>
                <a:gd name="T81" fmla="*/ 59 h 81"/>
                <a:gd name="T82" fmla="*/ 14 w 81"/>
                <a:gd name="T83" fmla="*/ 65 h 81"/>
                <a:gd name="T84" fmla="*/ 20 w 81"/>
                <a:gd name="T85" fmla="*/ 71 h 81"/>
                <a:gd name="T86" fmla="*/ 29 w 81"/>
                <a:gd name="T87" fmla="*/ 74 h 81"/>
                <a:gd name="T88" fmla="*/ 38 w 81"/>
                <a:gd name="T89" fmla="*/ 76 h 81"/>
                <a:gd name="T90" fmla="*/ 47 w 81"/>
                <a:gd name="T91" fmla="*/ 75 h 81"/>
                <a:gd name="T92" fmla="*/ 55 w 81"/>
                <a:gd name="T93" fmla="*/ 72 h 81"/>
                <a:gd name="T94" fmla="*/ 63 w 81"/>
                <a:gd name="T95" fmla="*/ 68 h 81"/>
                <a:gd name="T96" fmla="*/ 69 w 81"/>
                <a:gd name="T97" fmla="*/ 61 h 81"/>
                <a:gd name="T98" fmla="*/ 73 w 81"/>
                <a:gd name="T99" fmla="*/ 54 h 81"/>
                <a:gd name="T100" fmla="*/ 76 w 81"/>
                <a:gd name="T101" fmla="*/ 45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"/>
                <a:gd name="T154" fmla="*/ 0 h 81"/>
                <a:gd name="T155" fmla="*/ 81 w 81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" h="81">
                  <a:moveTo>
                    <a:pt x="80" y="40"/>
                  </a:moveTo>
                  <a:lnTo>
                    <a:pt x="79" y="38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5" y="20"/>
                  </a:lnTo>
                  <a:lnTo>
                    <a:pt x="74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3" y="7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6" y="62"/>
                  </a:lnTo>
                  <a:lnTo>
                    <a:pt x="7" y="64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1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1" y="79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0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8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3" y="77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9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5"/>
                  </a:lnTo>
                  <a:lnTo>
                    <a:pt x="72" y="64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7" y="53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79" y="46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3" y="25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1" y="21"/>
                  </a:lnTo>
                  <a:lnTo>
                    <a:pt x="70" y="19"/>
                  </a:lnTo>
                  <a:lnTo>
                    <a:pt x="69" y="18"/>
                  </a:lnTo>
                  <a:lnTo>
                    <a:pt x="68" y="16"/>
                  </a:lnTo>
                  <a:lnTo>
                    <a:pt x="66" y="15"/>
                  </a:lnTo>
                  <a:lnTo>
                    <a:pt x="65" y="14"/>
                  </a:lnTo>
                  <a:lnTo>
                    <a:pt x="64" y="13"/>
                  </a:lnTo>
                  <a:lnTo>
                    <a:pt x="63" y="11"/>
                  </a:lnTo>
                  <a:lnTo>
                    <a:pt x="61" y="10"/>
                  </a:lnTo>
                  <a:lnTo>
                    <a:pt x="60" y="9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10" y="61"/>
                  </a:lnTo>
                  <a:lnTo>
                    <a:pt x="11" y="63"/>
                  </a:lnTo>
                  <a:lnTo>
                    <a:pt x="13" y="64"/>
                  </a:lnTo>
                  <a:lnTo>
                    <a:pt x="14" y="65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18" y="69"/>
                  </a:lnTo>
                  <a:lnTo>
                    <a:pt x="19" y="70"/>
                  </a:lnTo>
                  <a:lnTo>
                    <a:pt x="20" y="71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5" y="73"/>
                  </a:lnTo>
                  <a:lnTo>
                    <a:pt x="27" y="74"/>
                  </a:lnTo>
                  <a:lnTo>
                    <a:pt x="29" y="74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7" y="75"/>
                  </a:lnTo>
                  <a:lnTo>
                    <a:pt x="49" y="75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4" y="67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9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80" y="40"/>
                  </a:lnTo>
                </a:path>
              </a:pathLst>
            </a:custGeom>
            <a:solidFill>
              <a:srgbClr val="FF293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70" name="Freeform 511"/>
            <p:cNvSpPr>
              <a:spLocks/>
            </p:cNvSpPr>
            <p:nvPr/>
          </p:nvSpPr>
          <p:spPr bwMode="auto">
            <a:xfrm>
              <a:off x="4785" y="972"/>
              <a:ext cx="78" cy="78"/>
            </a:xfrm>
            <a:custGeom>
              <a:avLst/>
              <a:gdLst>
                <a:gd name="T0" fmla="*/ 76 w 78"/>
                <a:gd name="T1" fmla="*/ 30 h 78"/>
                <a:gd name="T2" fmla="*/ 73 w 78"/>
                <a:gd name="T3" fmla="*/ 21 h 78"/>
                <a:gd name="T4" fmla="*/ 68 w 78"/>
                <a:gd name="T5" fmla="*/ 14 h 78"/>
                <a:gd name="T6" fmla="*/ 61 w 78"/>
                <a:gd name="T7" fmla="*/ 7 h 78"/>
                <a:gd name="T8" fmla="*/ 53 w 78"/>
                <a:gd name="T9" fmla="*/ 2 h 78"/>
                <a:gd name="T10" fmla="*/ 44 w 78"/>
                <a:gd name="T11" fmla="*/ 0 h 78"/>
                <a:gd name="T12" fmla="*/ 34 w 78"/>
                <a:gd name="T13" fmla="*/ 0 h 78"/>
                <a:gd name="T14" fmla="*/ 25 w 78"/>
                <a:gd name="T15" fmla="*/ 2 h 78"/>
                <a:gd name="T16" fmla="*/ 16 w 78"/>
                <a:gd name="T17" fmla="*/ 6 h 78"/>
                <a:gd name="T18" fmla="*/ 10 w 78"/>
                <a:gd name="T19" fmla="*/ 12 h 78"/>
                <a:gd name="T20" fmla="*/ 4 w 78"/>
                <a:gd name="T21" fmla="*/ 20 h 78"/>
                <a:gd name="T22" fmla="*/ 1 w 78"/>
                <a:gd name="T23" fmla="*/ 28 h 78"/>
                <a:gd name="T24" fmla="*/ 0 w 78"/>
                <a:gd name="T25" fmla="*/ 38 h 78"/>
                <a:gd name="T26" fmla="*/ 1 w 78"/>
                <a:gd name="T27" fmla="*/ 48 h 78"/>
                <a:gd name="T28" fmla="*/ 4 w 78"/>
                <a:gd name="T29" fmla="*/ 56 h 78"/>
                <a:gd name="T30" fmla="*/ 10 w 78"/>
                <a:gd name="T31" fmla="*/ 64 h 78"/>
                <a:gd name="T32" fmla="*/ 16 w 78"/>
                <a:gd name="T33" fmla="*/ 70 h 78"/>
                <a:gd name="T34" fmla="*/ 25 w 78"/>
                <a:gd name="T35" fmla="*/ 74 h 78"/>
                <a:gd name="T36" fmla="*/ 34 w 78"/>
                <a:gd name="T37" fmla="*/ 76 h 78"/>
                <a:gd name="T38" fmla="*/ 44 w 78"/>
                <a:gd name="T39" fmla="*/ 76 h 78"/>
                <a:gd name="T40" fmla="*/ 53 w 78"/>
                <a:gd name="T41" fmla="*/ 73 h 78"/>
                <a:gd name="T42" fmla="*/ 61 w 78"/>
                <a:gd name="T43" fmla="*/ 69 h 78"/>
                <a:gd name="T44" fmla="*/ 68 w 78"/>
                <a:gd name="T45" fmla="*/ 62 h 78"/>
                <a:gd name="T46" fmla="*/ 73 w 78"/>
                <a:gd name="T47" fmla="*/ 55 h 78"/>
                <a:gd name="T48" fmla="*/ 76 w 78"/>
                <a:gd name="T49" fmla="*/ 46 h 78"/>
                <a:gd name="T50" fmla="*/ 73 w 78"/>
                <a:gd name="T51" fmla="*/ 38 h 78"/>
                <a:gd name="T52" fmla="*/ 72 w 78"/>
                <a:gd name="T53" fmla="*/ 29 h 78"/>
                <a:gd name="T54" fmla="*/ 69 w 78"/>
                <a:gd name="T55" fmla="*/ 21 h 78"/>
                <a:gd name="T56" fmla="*/ 64 w 78"/>
                <a:gd name="T57" fmla="*/ 14 h 78"/>
                <a:gd name="T58" fmla="*/ 58 w 78"/>
                <a:gd name="T59" fmla="*/ 9 h 78"/>
                <a:gd name="T60" fmla="*/ 50 w 78"/>
                <a:gd name="T61" fmla="*/ 5 h 78"/>
                <a:gd name="T62" fmla="*/ 42 w 78"/>
                <a:gd name="T63" fmla="*/ 3 h 78"/>
                <a:gd name="T64" fmla="*/ 33 w 78"/>
                <a:gd name="T65" fmla="*/ 3 h 78"/>
                <a:gd name="T66" fmla="*/ 24 w 78"/>
                <a:gd name="T67" fmla="*/ 6 h 78"/>
                <a:gd name="T68" fmla="*/ 17 w 78"/>
                <a:gd name="T69" fmla="*/ 10 h 78"/>
                <a:gd name="T70" fmla="*/ 11 w 78"/>
                <a:gd name="T71" fmla="*/ 16 h 78"/>
                <a:gd name="T72" fmla="*/ 6 w 78"/>
                <a:gd name="T73" fmla="*/ 23 h 78"/>
                <a:gd name="T74" fmla="*/ 4 w 78"/>
                <a:gd name="T75" fmla="*/ 31 h 78"/>
                <a:gd name="T76" fmla="*/ 3 w 78"/>
                <a:gd name="T77" fmla="*/ 40 h 78"/>
                <a:gd name="T78" fmla="*/ 5 w 78"/>
                <a:gd name="T79" fmla="*/ 48 h 78"/>
                <a:gd name="T80" fmla="*/ 8 w 78"/>
                <a:gd name="T81" fmla="*/ 56 h 78"/>
                <a:gd name="T82" fmla="*/ 13 w 78"/>
                <a:gd name="T83" fmla="*/ 63 h 78"/>
                <a:gd name="T84" fmla="*/ 20 w 78"/>
                <a:gd name="T85" fmla="*/ 68 h 78"/>
                <a:gd name="T86" fmla="*/ 28 w 78"/>
                <a:gd name="T87" fmla="*/ 71 h 78"/>
                <a:gd name="T88" fmla="*/ 36 w 78"/>
                <a:gd name="T89" fmla="*/ 73 h 78"/>
                <a:gd name="T90" fmla="*/ 45 w 78"/>
                <a:gd name="T91" fmla="*/ 72 h 78"/>
                <a:gd name="T92" fmla="*/ 53 w 78"/>
                <a:gd name="T93" fmla="*/ 70 h 78"/>
                <a:gd name="T94" fmla="*/ 60 w 78"/>
                <a:gd name="T95" fmla="*/ 65 h 78"/>
                <a:gd name="T96" fmla="*/ 66 w 78"/>
                <a:gd name="T97" fmla="*/ 59 h 78"/>
                <a:gd name="T98" fmla="*/ 70 w 78"/>
                <a:gd name="T99" fmla="*/ 52 h 78"/>
                <a:gd name="T100" fmla="*/ 73 w 78"/>
                <a:gd name="T101" fmla="*/ 43 h 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"/>
                <a:gd name="T154" fmla="*/ 0 h 78"/>
                <a:gd name="T155" fmla="*/ 78 w 78"/>
                <a:gd name="T156" fmla="*/ 78 h 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" h="78">
                  <a:moveTo>
                    <a:pt x="77" y="38"/>
                  </a:moveTo>
                  <a:lnTo>
                    <a:pt x="77" y="36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5" y="69"/>
                  </a:lnTo>
                  <a:lnTo>
                    <a:pt x="16" y="70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8" y="75"/>
                  </a:lnTo>
                  <a:lnTo>
                    <a:pt x="50" y="75"/>
                  </a:lnTo>
                  <a:lnTo>
                    <a:pt x="51" y="74"/>
                  </a:lnTo>
                  <a:lnTo>
                    <a:pt x="53" y="73"/>
                  </a:lnTo>
                  <a:lnTo>
                    <a:pt x="55" y="73"/>
                  </a:lnTo>
                  <a:lnTo>
                    <a:pt x="56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70" y="23"/>
                  </a:lnTo>
                  <a:lnTo>
                    <a:pt x="69" y="21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6" y="17"/>
                  </a:lnTo>
                  <a:lnTo>
                    <a:pt x="65" y="16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9" y="58"/>
                  </a:lnTo>
                  <a:lnTo>
                    <a:pt x="10" y="59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5" y="72"/>
                  </a:lnTo>
                  <a:lnTo>
                    <a:pt x="47" y="72"/>
                  </a:lnTo>
                  <a:lnTo>
                    <a:pt x="48" y="71"/>
                  </a:lnTo>
                  <a:lnTo>
                    <a:pt x="50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2" y="64"/>
                  </a:lnTo>
                  <a:lnTo>
                    <a:pt x="63" y="63"/>
                  </a:lnTo>
                  <a:lnTo>
                    <a:pt x="64" y="62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8"/>
                  </a:lnTo>
                  <a:lnTo>
                    <a:pt x="68" y="56"/>
                  </a:lnTo>
                  <a:lnTo>
                    <a:pt x="69" y="55"/>
                  </a:lnTo>
                  <a:lnTo>
                    <a:pt x="70" y="53"/>
                  </a:lnTo>
                  <a:lnTo>
                    <a:pt x="70" y="52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2" y="45"/>
                  </a:lnTo>
                  <a:lnTo>
                    <a:pt x="73" y="43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7" y="38"/>
                  </a:lnTo>
                </a:path>
              </a:pathLst>
            </a:custGeom>
            <a:solidFill>
              <a:srgbClr val="FF303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71" name="Freeform 512"/>
            <p:cNvSpPr>
              <a:spLocks/>
            </p:cNvSpPr>
            <p:nvPr/>
          </p:nvSpPr>
          <p:spPr bwMode="auto">
            <a:xfrm>
              <a:off x="4786" y="974"/>
              <a:ext cx="75" cy="75"/>
            </a:xfrm>
            <a:custGeom>
              <a:avLst/>
              <a:gdLst>
                <a:gd name="T0" fmla="*/ 73 w 75"/>
                <a:gd name="T1" fmla="*/ 29 h 75"/>
                <a:gd name="T2" fmla="*/ 70 w 75"/>
                <a:gd name="T3" fmla="*/ 20 h 75"/>
                <a:gd name="T4" fmla="*/ 65 w 75"/>
                <a:gd name="T5" fmla="*/ 13 h 75"/>
                <a:gd name="T6" fmla="*/ 59 w 75"/>
                <a:gd name="T7" fmla="*/ 7 h 75"/>
                <a:gd name="T8" fmla="*/ 51 w 75"/>
                <a:gd name="T9" fmla="*/ 2 h 75"/>
                <a:gd name="T10" fmla="*/ 42 w 75"/>
                <a:gd name="T11" fmla="*/ 0 h 75"/>
                <a:gd name="T12" fmla="*/ 33 w 75"/>
                <a:gd name="T13" fmla="*/ 0 h 75"/>
                <a:gd name="T14" fmla="*/ 24 w 75"/>
                <a:gd name="T15" fmla="*/ 2 h 75"/>
                <a:gd name="T16" fmla="*/ 16 w 75"/>
                <a:gd name="T17" fmla="*/ 6 h 75"/>
                <a:gd name="T18" fmla="*/ 9 w 75"/>
                <a:gd name="T19" fmla="*/ 12 h 75"/>
                <a:gd name="T20" fmla="*/ 4 w 75"/>
                <a:gd name="T21" fmla="*/ 19 h 75"/>
                <a:gd name="T22" fmla="*/ 1 w 75"/>
                <a:gd name="T23" fmla="*/ 27 h 75"/>
                <a:gd name="T24" fmla="*/ 0 w 75"/>
                <a:gd name="T25" fmla="*/ 36 h 75"/>
                <a:gd name="T26" fmla="*/ 1 w 75"/>
                <a:gd name="T27" fmla="*/ 46 h 75"/>
                <a:gd name="T28" fmla="*/ 4 w 75"/>
                <a:gd name="T29" fmla="*/ 54 h 75"/>
                <a:gd name="T30" fmla="*/ 9 w 75"/>
                <a:gd name="T31" fmla="*/ 61 h 75"/>
                <a:gd name="T32" fmla="*/ 16 w 75"/>
                <a:gd name="T33" fmla="*/ 67 h 75"/>
                <a:gd name="T34" fmla="*/ 24 w 75"/>
                <a:gd name="T35" fmla="*/ 71 h 75"/>
                <a:gd name="T36" fmla="*/ 33 w 75"/>
                <a:gd name="T37" fmla="*/ 73 h 75"/>
                <a:gd name="T38" fmla="*/ 42 w 75"/>
                <a:gd name="T39" fmla="*/ 73 h 75"/>
                <a:gd name="T40" fmla="*/ 51 w 75"/>
                <a:gd name="T41" fmla="*/ 71 h 75"/>
                <a:gd name="T42" fmla="*/ 59 w 75"/>
                <a:gd name="T43" fmla="*/ 66 h 75"/>
                <a:gd name="T44" fmla="*/ 65 w 75"/>
                <a:gd name="T45" fmla="*/ 60 h 75"/>
                <a:gd name="T46" fmla="*/ 70 w 75"/>
                <a:gd name="T47" fmla="*/ 53 h 75"/>
                <a:gd name="T48" fmla="*/ 73 w 75"/>
                <a:gd name="T49" fmla="*/ 44 h 75"/>
                <a:gd name="T50" fmla="*/ 70 w 75"/>
                <a:gd name="T51" fmla="*/ 36 h 75"/>
                <a:gd name="T52" fmla="*/ 69 w 75"/>
                <a:gd name="T53" fmla="*/ 28 h 75"/>
                <a:gd name="T54" fmla="*/ 66 w 75"/>
                <a:gd name="T55" fmla="*/ 21 h 75"/>
                <a:gd name="T56" fmla="*/ 61 w 75"/>
                <a:gd name="T57" fmla="*/ 14 h 75"/>
                <a:gd name="T58" fmla="*/ 55 w 75"/>
                <a:gd name="T59" fmla="*/ 9 h 75"/>
                <a:gd name="T60" fmla="*/ 48 w 75"/>
                <a:gd name="T61" fmla="*/ 5 h 75"/>
                <a:gd name="T62" fmla="*/ 40 w 75"/>
                <a:gd name="T63" fmla="*/ 3 h 75"/>
                <a:gd name="T64" fmla="*/ 31 w 75"/>
                <a:gd name="T65" fmla="*/ 3 h 75"/>
                <a:gd name="T66" fmla="*/ 23 w 75"/>
                <a:gd name="T67" fmla="*/ 6 h 75"/>
                <a:gd name="T68" fmla="*/ 16 w 75"/>
                <a:gd name="T69" fmla="*/ 10 h 75"/>
                <a:gd name="T70" fmla="*/ 11 w 75"/>
                <a:gd name="T71" fmla="*/ 15 h 75"/>
                <a:gd name="T72" fmla="*/ 6 w 75"/>
                <a:gd name="T73" fmla="*/ 22 h 75"/>
                <a:gd name="T74" fmla="*/ 4 w 75"/>
                <a:gd name="T75" fmla="*/ 30 h 75"/>
                <a:gd name="T76" fmla="*/ 3 w 75"/>
                <a:gd name="T77" fmla="*/ 38 h 75"/>
                <a:gd name="T78" fmla="*/ 4 w 75"/>
                <a:gd name="T79" fmla="*/ 46 h 75"/>
                <a:gd name="T80" fmla="*/ 8 w 75"/>
                <a:gd name="T81" fmla="*/ 54 h 75"/>
                <a:gd name="T82" fmla="*/ 13 w 75"/>
                <a:gd name="T83" fmla="*/ 60 h 75"/>
                <a:gd name="T84" fmla="*/ 19 w 75"/>
                <a:gd name="T85" fmla="*/ 65 h 75"/>
                <a:gd name="T86" fmla="*/ 26 w 75"/>
                <a:gd name="T87" fmla="*/ 68 h 75"/>
                <a:gd name="T88" fmla="*/ 35 w 75"/>
                <a:gd name="T89" fmla="*/ 70 h 75"/>
                <a:gd name="T90" fmla="*/ 43 w 75"/>
                <a:gd name="T91" fmla="*/ 69 h 75"/>
                <a:gd name="T92" fmla="*/ 51 w 75"/>
                <a:gd name="T93" fmla="*/ 67 h 75"/>
                <a:gd name="T94" fmla="*/ 58 w 75"/>
                <a:gd name="T95" fmla="*/ 62 h 75"/>
                <a:gd name="T96" fmla="*/ 63 w 75"/>
                <a:gd name="T97" fmla="*/ 56 h 75"/>
                <a:gd name="T98" fmla="*/ 67 w 75"/>
                <a:gd name="T99" fmla="*/ 49 h 75"/>
                <a:gd name="T100" fmla="*/ 70 w 75"/>
                <a:gd name="T101" fmla="*/ 42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"/>
                <a:gd name="T154" fmla="*/ 0 h 75"/>
                <a:gd name="T155" fmla="*/ 75 w 75"/>
                <a:gd name="T156" fmla="*/ 75 h 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" h="75">
                  <a:moveTo>
                    <a:pt x="74" y="36"/>
                  </a:moveTo>
                  <a:lnTo>
                    <a:pt x="74" y="35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6" y="14"/>
                  </a:lnTo>
                  <a:lnTo>
                    <a:pt x="65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6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5"/>
                  </a:lnTo>
                  <a:lnTo>
                    <a:pt x="14" y="66"/>
                  </a:lnTo>
                  <a:lnTo>
                    <a:pt x="16" y="67"/>
                  </a:lnTo>
                  <a:lnTo>
                    <a:pt x="17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9" y="71"/>
                  </a:lnTo>
                  <a:lnTo>
                    <a:pt x="51" y="71"/>
                  </a:lnTo>
                  <a:lnTo>
                    <a:pt x="53" y="70"/>
                  </a:lnTo>
                  <a:lnTo>
                    <a:pt x="54" y="69"/>
                  </a:lnTo>
                  <a:lnTo>
                    <a:pt x="56" y="68"/>
                  </a:lnTo>
                  <a:lnTo>
                    <a:pt x="57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1" y="64"/>
                  </a:lnTo>
                  <a:lnTo>
                    <a:pt x="63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4"/>
                  </a:lnTo>
                  <a:lnTo>
                    <a:pt x="70" y="53"/>
                  </a:lnTo>
                  <a:lnTo>
                    <a:pt x="71" y="51"/>
                  </a:lnTo>
                  <a:lnTo>
                    <a:pt x="71" y="49"/>
                  </a:lnTo>
                  <a:lnTo>
                    <a:pt x="72" y="47"/>
                  </a:lnTo>
                  <a:lnTo>
                    <a:pt x="72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70" y="31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1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3" y="16"/>
                  </a:lnTo>
                  <a:lnTo>
                    <a:pt x="62" y="15"/>
                  </a:lnTo>
                  <a:lnTo>
                    <a:pt x="61" y="14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4" y="8"/>
                  </a:lnTo>
                  <a:lnTo>
                    <a:pt x="52" y="7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10" y="56"/>
                  </a:lnTo>
                  <a:lnTo>
                    <a:pt x="11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20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5" y="68"/>
                  </a:lnTo>
                  <a:lnTo>
                    <a:pt x="26" y="68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2" y="66"/>
                  </a:lnTo>
                  <a:lnTo>
                    <a:pt x="54" y="65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60" y="60"/>
                  </a:lnTo>
                  <a:lnTo>
                    <a:pt x="61" y="59"/>
                  </a:lnTo>
                  <a:lnTo>
                    <a:pt x="62" y="58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6" y="52"/>
                  </a:lnTo>
                  <a:lnTo>
                    <a:pt x="67" y="51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9" y="45"/>
                  </a:lnTo>
                  <a:lnTo>
                    <a:pt x="69" y="43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74" y="36"/>
                  </a:lnTo>
                </a:path>
              </a:pathLst>
            </a:custGeom>
            <a:solidFill>
              <a:srgbClr val="FF3B4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72" name="Freeform 513"/>
            <p:cNvSpPr>
              <a:spLocks/>
            </p:cNvSpPr>
            <p:nvPr/>
          </p:nvSpPr>
          <p:spPr bwMode="auto">
            <a:xfrm>
              <a:off x="4788" y="977"/>
              <a:ext cx="70" cy="69"/>
            </a:xfrm>
            <a:custGeom>
              <a:avLst/>
              <a:gdLst>
                <a:gd name="T0" fmla="*/ 68 w 70"/>
                <a:gd name="T1" fmla="*/ 27 h 69"/>
                <a:gd name="T2" fmla="*/ 65 w 70"/>
                <a:gd name="T3" fmla="*/ 19 h 69"/>
                <a:gd name="T4" fmla="*/ 61 w 70"/>
                <a:gd name="T5" fmla="*/ 12 h 69"/>
                <a:gd name="T6" fmla="*/ 55 w 70"/>
                <a:gd name="T7" fmla="*/ 6 h 69"/>
                <a:gd name="T8" fmla="*/ 48 w 70"/>
                <a:gd name="T9" fmla="*/ 2 h 69"/>
                <a:gd name="T10" fmla="*/ 39 w 70"/>
                <a:gd name="T11" fmla="*/ 0 h 69"/>
                <a:gd name="T12" fmla="*/ 31 w 70"/>
                <a:gd name="T13" fmla="*/ 0 h 69"/>
                <a:gd name="T14" fmla="*/ 22 w 70"/>
                <a:gd name="T15" fmla="*/ 2 h 69"/>
                <a:gd name="T16" fmla="*/ 15 w 70"/>
                <a:gd name="T17" fmla="*/ 5 h 69"/>
                <a:gd name="T18" fmla="*/ 8 w 70"/>
                <a:gd name="T19" fmla="*/ 11 h 69"/>
                <a:gd name="T20" fmla="*/ 4 w 70"/>
                <a:gd name="T21" fmla="*/ 17 h 69"/>
                <a:gd name="T22" fmla="*/ 1 w 70"/>
                <a:gd name="T23" fmla="*/ 25 h 69"/>
                <a:gd name="T24" fmla="*/ 0 w 70"/>
                <a:gd name="T25" fmla="*/ 34 h 69"/>
                <a:gd name="T26" fmla="*/ 1 w 70"/>
                <a:gd name="T27" fmla="*/ 42 h 69"/>
                <a:gd name="T28" fmla="*/ 4 w 70"/>
                <a:gd name="T29" fmla="*/ 50 h 69"/>
                <a:gd name="T30" fmla="*/ 8 w 70"/>
                <a:gd name="T31" fmla="*/ 56 h 69"/>
                <a:gd name="T32" fmla="*/ 15 w 70"/>
                <a:gd name="T33" fmla="*/ 62 h 69"/>
                <a:gd name="T34" fmla="*/ 22 w 70"/>
                <a:gd name="T35" fmla="*/ 66 h 69"/>
                <a:gd name="T36" fmla="*/ 31 w 70"/>
                <a:gd name="T37" fmla="*/ 67 h 69"/>
                <a:gd name="T38" fmla="*/ 39 w 70"/>
                <a:gd name="T39" fmla="*/ 67 h 69"/>
                <a:gd name="T40" fmla="*/ 48 w 70"/>
                <a:gd name="T41" fmla="*/ 65 h 69"/>
                <a:gd name="T42" fmla="*/ 55 w 70"/>
                <a:gd name="T43" fmla="*/ 61 h 69"/>
                <a:gd name="T44" fmla="*/ 61 w 70"/>
                <a:gd name="T45" fmla="*/ 55 h 69"/>
                <a:gd name="T46" fmla="*/ 65 w 70"/>
                <a:gd name="T47" fmla="*/ 48 h 69"/>
                <a:gd name="T48" fmla="*/ 68 w 70"/>
                <a:gd name="T49" fmla="*/ 40 h 69"/>
                <a:gd name="T50" fmla="*/ 65 w 70"/>
                <a:gd name="T51" fmla="*/ 34 h 69"/>
                <a:gd name="T52" fmla="*/ 64 w 70"/>
                <a:gd name="T53" fmla="*/ 26 h 69"/>
                <a:gd name="T54" fmla="*/ 61 w 70"/>
                <a:gd name="T55" fmla="*/ 19 h 69"/>
                <a:gd name="T56" fmla="*/ 57 w 70"/>
                <a:gd name="T57" fmla="*/ 13 h 69"/>
                <a:gd name="T58" fmla="*/ 51 w 70"/>
                <a:gd name="T59" fmla="*/ 8 h 69"/>
                <a:gd name="T60" fmla="*/ 45 w 70"/>
                <a:gd name="T61" fmla="*/ 5 h 69"/>
                <a:gd name="T62" fmla="*/ 37 w 70"/>
                <a:gd name="T63" fmla="*/ 3 h 69"/>
                <a:gd name="T64" fmla="*/ 29 w 70"/>
                <a:gd name="T65" fmla="*/ 3 h 69"/>
                <a:gd name="T66" fmla="*/ 22 w 70"/>
                <a:gd name="T67" fmla="*/ 5 h 69"/>
                <a:gd name="T68" fmla="*/ 15 w 70"/>
                <a:gd name="T69" fmla="*/ 9 h 69"/>
                <a:gd name="T70" fmla="*/ 10 w 70"/>
                <a:gd name="T71" fmla="*/ 14 h 69"/>
                <a:gd name="T72" fmla="*/ 6 w 70"/>
                <a:gd name="T73" fmla="*/ 20 h 69"/>
                <a:gd name="T74" fmla="*/ 4 w 70"/>
                <a:gd name="T75" fmla="*/ 27 h 69"/>
                <a:gd name="T76" fmla="*/ 3 w 70"/>
                <a:gd name="T77" fmla="*/ 35 h 69"/>
                <a:gd name="T78" fmla="*/ 4 w 70"/>
                <a:gd name="T79" fmla="*/ 43 h 69"/>
                <a:gd name="T80" fmla="*/ 7 w 70"/>
                <a:gd name="T81" fmla="*/ 49 h 69"/>
                <a:gd name="T82" fmla="*/ 12 w 70"/>
                <a:gd name="T83" fmla="*/ 55 h 69"/>
                <a:gd name="T84" fmla="*/ 18 w 70"/>
                <a:gd name="T85" fmla="*/ 60 h 69"/>
                <a:gd name="T86" fmla="*/ 25 w 70"/>
                <a:gd name="T87" fmla="*/ 63 h 69"/>
                <a:gd name="T88" fmla="*/ 32 w 70"/>
                <a:gd name="T89" fmla="*/ 64 h 69"/>
                <a:gd name="T90" fmla="*/ 40 w 70"/>
                <a:gd name="T91" fmla="*/ 63 h 69"/>
                <a:gd name="T92" fmla="*/ 48 w 70"/>
                <a:gd name="T93" fmla="*/ 61 h 69"/>
                <a:gd name="T94" fmla="*/ 54 w 70"/>
                <a:gd name="T95" fmla="*/ 57 h 69"/>
                <a:gd name="T96" fmla="*/ 59 w 70"/>
                <a:gd name="T97" fmla="*/ 52 h 69"/>
                <a:gd name="T98" fmla="*/ 63 w 70"/>
                <a:gd name="T99" fmla="*/ 45 h 69"/>
                <a:gd name="T100" fmla="*/ 65 w 70"/>
                <a:gd name="T101" fmla="*/ 38 h 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69"/>
                <a:gd name="T155" fmla="*/ 70 w 70"/>
                <a:gd name="T156" fmla="*/ 69 h 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69">
                  <a:moveTo>
                    <a:pt x="69" y="34"/>
                  </a:moveTo>
                  <a:lnTo>
                    <a:pt x="69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0"/>
                  </a:lnTo>
                  <a:lnTo>
                    <a:pt x="65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11"/>
                  </a:lnTo>
                  <a:lnTo>
                    <a:pt x="58" y="10"/>
                  </a:lnTo>
                  <a:lnTo>
                    <a:pt x="57" y="8"/>
                  </a:lnTo>
                  <a:lnTo>
                    <a:pt x="56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1" y="59"/>
                  </a:lnTo>
                  <a:lnTo>
                    <a:pt x="12" y="60"/>
                  </a:lnTo>
                  <a:lnTo>
                    <a:pt x="13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4"/>
                  </a:lnTo>
                  <a:lnTo>
                    <a:pt x="21" y="65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1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1" y="63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2" y="54"/>
                  </a:lnTo>
                  <a:lnTo>
                    <a:pt x="63" y="53"/>
                  </a:lnTo>
                  <a:lnTo>
                    <a:pt x="64" y="51"/>
                  </a:lnTo>
                  <a:lnTo>
                    <a:pt x="64" y="50"/>
                  </a:lnTo>
                  <a:lnTo>
                    <a:pt x="65" y="48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8" y="37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2" y="20"/>
                  </a:lnTo>
                  <a:lnTo>
                    <a:pt x="61" y="19"/>
                  </a:lnTo>
                  <a:lnTo>
                    <a:pt x="61" y="18"/>
                  </a:lnTo>
                  <a:lnTo>
                    <a:pt x="60" y="16"/>
                  </a:lnTo>
                  <a:lnTo>
                    <a:pt x="59" y="15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4"/>
                  </a:lnTo>
                  <a:lnTo>
                    <a:pt x="12" y="55"/>
                  </a:lnTo>
                  <a:lnTo>
                    <a:pt x="13" y="56"/>
                  </a:lnTo>
                  <a:lnTo>
                    <a:pt x="14" y="57"/>
                  </a:lnTo>
                  <a:lnTo>
                    <a:pt x="15" y="58"/>
                  </a:lnTo>
                  <a:lnTo>
                    <a:pt x="17" y="59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1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6"/>
                  </a:lnTo>
                  <a:lnTo>
                    <a:pt x="56" y="55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4"/>
                  </a:lnTo>
                  <a:lnTo>
                    <a:pt x="69" y="34"/>
                  </a:lnTo>
                </a:path>
              </a:pathLst>
            </a:custGeom>
            <a:solidFill>
              <a:srgbClr val="FF454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73" name="Freeform 514"/>
            <p:cNvSpPr>
              <a:spLocks/>
            </p:cNvSpPr>
            <p:nvPr/>
          </p:nvSpPr>
          <p:spPr bwMode="auto">
            <a:xfrm>
              <a:off x="4790" y="978"/>
              <a:ext cx="67" cy="67"/>
            </a:xfrm>
            <a:custGeom>
              <a:avLst/>
              <a:gdLst>
                <a:gd name="T0" fmla="*/ 65 w 67"/>
                <a:gd name="T1" fmla="*/ 26 h 67"/>
                <a:gd name="T2" fmla="*/ 62 w 67"/>
                <a:gd name="T3" fmla="*/ 18 h 67"/>
                <a:gd name="T4" fmla="*/ 58 w 67"/>
                <a:gd name="T5" fmla="*/ 11 h 67"/>
                <a:gd name="T6" fmla="*/ 52 w 67"/>
                <a:gd name="T7" fmla="*/ 6 h 67"/>
                <a:gd name="T8" fmla="*/ 45 w 67"/>
                <a:gd name="T9" fmla="*/ 2 h 67"/>
                <a:gd name="T10" fmla="*/ 38 w 67"/>
                <a:gd name="T11" fmla="*/ 0 h 67"/>
                <a:gd name="T12" fmla="*/ 29 w 67"/>
                <a:gd name="T13" fmla="*/ 0 h 67"/>
                <a:gd name="T14" fmla="*/ 21 w 67"/>
                <a:gd name="T15" fmla="*/ 1 h 67"/>
                <a:gd name="T16" fmla="*/ 14 w 67"/>
                <a:gd name="T17" fmla="*/ 5 h 67"/>
                <a:gd name="T18" fmla="*/ 8 w 67"/>
                <a:gd name="T19" fmla="*/ 10 h 67"/>
                <a:gd name="T20" fmla="*/ 3 w 67"/>
                <a:gd name="T21" fmla="*/ 17 h 67"/>
                <a:gd name="T22" fmla="*/ 1 w 67"/>
                <a:gd name="T23" fmla="*/ 24 h 67"/>
                <a:gd name="T24" fmla="*/ 0 w 67"/>
                <a:gd name="T25" fmla="*/ 32 h 67"/>
                <a:gd name="T26" fmla="*/ 1 w 67"/>
                <a:gd name="T27" fmla="*/ 41 h 67"/>
                <a:gd name="T28" fmla="*/ 3 w 67"/>
                <a:gd name="T29" fmla="*/ 48 h 67"/>
                <a:gd name="T30" fmla="*/ 8 w 67"/>
                <a:gd name="T31" fmla="*/ 55 h 67"/>
                <a:gd name="T32" fmla="*/ 14 w 67"/>
                <a:gd name="T33" fmla="*/ 60 h 67"/>
                <a:gd name="T34" fmla="*/ 21 w 67"/>
                <a:gd name="T35" fmla="*/ 64 h 67"/>
                <a:gd name="T36" fmla="*/ 29 w 67"/>
                <a:gd name="T37" fmla="*/ 65 h 67"/>
                <a:gd name="T38" fmla="*/ 38 w 67"/>
                <a:gd name="T39" fmla="*/ 65 h 67"/>
                <a:gd name="T40" fmla="*/ 45 w 67"/>
                <a:gd name="T41" fmla="*/ 63 h 67"/>
                <a:gd name="T42" fmla="*/ 52 w 67"/>
                <a:gd name="T43" fmla="*/ 59 h 67"/>
                <a:gd name="T44" fmla="*/ 58 w 67"/>
                <a:gd name="T45" fmla="*/ 54 h 67"/>
                <a:gd name="T46" fmla="*/ 62 w 67"/>
                <a:gd name="T47" fmla="*/ 47 h 67"/>
                <a:gd name="T48" fmla="*/ 65 w 67"/>
                <a:gd name="T49" fmla="*/ 39 h 67"/>
                <a:gd name="T50" fmla="*/ 62 w 67"/>
                <a:gd name="T51" fmla="*/ 32 h 67"/>
                <a:gd name="T52" fmla="*/ 61 w 67"/>
                <a:gd name="T53" fmla="*/ 25 h 67"/>
                <a:gd name="T54" fmla="*/ 58 w 67"/>
                <a:gd name="T55" fmla="*/ 18 h 67"/>
                <a:gd name="T56" fmla="*/ 54 w 67"/>
                <a:gd name="T57" fmla="*/ 13 h 67"/>
                <a:gd name="T58" fmla="*/ 49 w 67"/>
                <a:gd name="T59" fmla="*/ 8 h 67"/>
                <a:gd name="T60" fmla="*/ 43 w 67"/>
                <a:gd name="T61" fmla="*/ 5 h 67"/>
                <a:gd name="T62" fmla="*/ 36 w 67"/>
                <a:gd name="T63" fmla="*/ 3 h 67"/>
                <a:gd name="T64" fmla="*/ 28 w 67"/>
                <a:gd name="T65" fmla="*/ 3 h 67"/>
                <a:gd name="T66" fmla="*/ 21 w 67"/>
                <a:gd name="T67" fmla="*/ 5 h 67"/>
                <a:gd name="T68" fmla="*/ 15 w 67"/>
                <a:gd name="T69" fmla="*/ 9 h 67"/>
                <a:gd name="T70" fmla="*/ 10 w 67"/>
                <a:gd name="T71" fmla="*/ 14 h 67"/>
                <a:gd name="T72" fmla="*/ 6 w 67"/>
                <a:gd name="T73" fmla="*/ 20 h 67"/>
                <a:gd name="T74" fmla="*/ 4 w 67"/>
                <a:gd name="T75" fmla="*/ 26 h 67"/>
                <a:gd name="T76" fmla="*/ 3 w 67"/>
                <a:gd name="T77" fmla="*/ 34 h 67"/>
                <a:gd name="T78" fmla="*/ 4 w 67"/>
                <a:gd name="T79" fmla="*/ 41 h 67"/>
                <a:gd name="T80" fmla="*/ 7 w 67"/>
                <a:gd name="T81" fmla="*/ 48 h 67"/>
                <a:gd name="T82" fmla="*/ 12 w 67"/>
                <a:gd name="T83" fmla="*/ 53 h 67"/>
                <a:gd name="T84" fmla="*/ 17 w 67"/>
                <a:gd name="T85" fmla="*/ 58 h 67"/>
                <a:gd name="T86" fmla="*/ 24 w 67"/>
                <a:gd name="T87" fmla="*/ 61 h 67"/>
                <a:gd name="T88" fmla="*/ 31 w 67"/>
                <a:gd name="T89" fmla="*/ 62 h 67"/>
                <a:gd name="T90" fmla="*/ 38 w 67"/>
                <a:gd name="T91" fmla="*/ 61 h 67"/>
                <a:gd name="T92" fmla="*/ 45 w 67"/>
                <a:gd name="T93" fmla="*/ 59 h 67"/>
                <a:gd name="T94" fmla="*/ 51 w 67"/>
                <a:gd name="T95" fmla="*/ 55 h 67"/>
                <a:gd name="T96" fmla="*/ 56 w 67"/>
                <a:gd name="T97" fmla="*/ 50 h 67"/>
                <a:gd name="T98" fmla="*/ 60 w 67"/>
                <a:gd name="T99" fmla="*/ 44 h 67"/>
                <a:gd name="T100" fmla="*/ 62 w 67"/>
                <a:gd name="T101" fmla="*/ 37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"/>
                <a:gd name="T154" fmla="*/ 0 h 67"/>
                <a:gd name="T155" fmla="*/ 67 w 67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" h="67">
                  <a:moveTo>
                    <a:pt x="66" y="32"/>
                  </a:moveTo>
                  <a:lnTo>
                    <a:pt x="66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9" y="13"/>
                  </a:lnTo>
                  <a:lnTo>
                    <a:pt x="58" y="11"/>
                  </a:lnTo>
                  <a:lnTo>
                    <a:pt x="57" y="10"/>
                  </a:lnTo>
                  <a:lnTo>
                    <a:pt x="56" y="9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4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5" y="63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0" y="61"/>
                  </a:lnTo>
                  <a:lnTo>
                    <a:pt x="51" y="60"/>
                  </a:lnTo>
                  <a:lnTo>
                    <a:pt x="52" y="59"/>
                  </a:lnTo>
                  <a:lnTo>
                    <a:pt x="54" y="58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50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50" y="9"/>
                  </a:lnTo>
                  <a:lnTo>
                    <a:pt x="49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5" y="6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8"/>
                  </a:lnTo>
                  <a:lnTo>
                    <a:pt x="58" y="47"/>
                  </a:lnTo>
                  <a:lnTo>
                    <a:pt x="59" y="45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1" y="41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6" y="32"/>
                  </a:lnTo>
                </a:path>
              </a:pathLst>
            </a:custGeom>
            <a:solidFill>
              <a:srgbClr val="FF4C5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74" name="Freeform 515"/>
            <p:cNvSpPr>
              <a:spLocks/>
            </p:cNvSpPr>
            <p:nvPr/>
          </p:nvSpPr>
          <p:spPr bwMode="auto">
            <a:xfrm>
              <a:off x="4791" y="980"/>
              <a:ext cx="64" cy="64"/>
            </a:xfrm>
            <a:custGeom>
              <a:avLst/>
              <a:gdLst>
                <a:gd name="T0" fmla="*/ 62 w 64"/>
                <a:gd name="T1" fmla="*/ 25 h 64"/>
                <a:gd name="T2" fmla="*/ 59 w 64"/>
                <a:gd name="T3" fmla="*/ 17 h 64"/>
                <a:gd name="T4" fmla="*/ 55 w 64"/>
                <a:gd name="T5" fmla="*/ 11 h 64"/>
                <a:gd name="T6" fmla="*/ 50 w 64"/>
                <a:gd name="T7" fmla="*/ 6 h 64"/>
                <a:gd name="T8" fmla="*/ 43 w 64"/>
                <a:gd name="T9" fmla="*/ 2 h 64"/>
                <a:gd name="T10" fmla="*/ 36 w 64"/>
                <a:gd name="T11" fmla="*/ 0 h 64"/>
                <a:gd name="T12" fmla="*/ 28 w 64"/>
                <a:gd name="T13" fmla="*/ 0 h 64"/>
                <a:gd name="T14" fmla="*/ 20 w 64"/>
                <a:gd name="T15" fmla="*/ 1 h 64"/>
                <a:gd name="T16" fmla="*/ 13 w 64"/>
                <a:gd name="T17" fmla="*/ 5 h 64"/>
                <a:gd name="T18" fmla="*/ 8 w 64"/>
                <a:gd name="T19" fmla="*/ 10 h 64"/>
                <a:gd name="T20" fmla="*/ 3 w 64"/>
                <a:gd name="T21" fmla="*/ 16 h 64"/>
                <a:gd name="T22" fmla="*/ 0 w 64"/>
                <a:gd name="T23" fmla="*/ 23 h 64"/>
                <a:gd name="T24" fmla="*/ 0 w 64"/>
                <a:gd name="T25" fmla="*/ 31 h 64"/>
                <a:gd name="T26" fmla="*/ 0 w 64"/>
                <a:gd name="T27" fmla="*/ 39 h 64"/>
                <a:gd name="T28" fmla="*/ 3 w 64"/>
                <a:gd name="T29" fmla="*/ 46 h 64"/>
                <a:gd name="T30" fmla="*/ 8 w 64"/>
                <a:gd name="T31" fmla="*/ 52 h 64"/>
                <a:gd name="T32" fmla="*/ 13 w 64"/>
                <a:gd name="T33" fmla="*/ 57 h 64"/>
                <a:gd name="T34" fmla="*/ 20 w 64"/>
                <a:gd name="T35" fmla="*/ 60 h 64"/>
                <a:gd name="T36" fmla="*/ 28 w 64"/>
                <a:gd name="T37" fmla="*/ 62 h 64"/>
                <a:gd name="T38" fmla="*/ 36 w 64"/>
                <a:gd name="T39" fmla="*/ 62 h 64"/>
                <a:gd name="T40" fmla="*/ 43 w 64"/>
                <a:gd name="T41" fmla="*/ 60 h 64"/>
                <a:gd name="T42" fmla="*/ 50 w 64"/>
                <a:gd name="T43" fmla="*/ 56 h 64"/>
                <a:gd name="T44" fmla="*/ 55 w 64"/>
                <a:gd name="T45" fmla="*/ 51 h 64"/>
                <a:gd name="T46" fmla="*/ 59 w 64"/>
                <a:gd name="T47" fmla="*/ 45 h 64"/>
                <a:gd name="T48" fmla="*/ 62 w 64"/>
                <a:gd name="T49" fmla="*/ 37 h 64"/>
                <a:gd name="T50" fmla="*/ 59 w 64"/>
                <a:gd name="T51" fmla="*/ 31 h 64"/>
                <a:gd name="T52" fmla="*/ 58 w 64"/>
                <a:gd name="T53" fmla="*/ 24 h 64"/>
                <a:gd name="T54" fmla="*/ 56 w 64"/>
                <a:gd name="T55" fmla="*/ 18 h 64"/>
                <a:gd name="T56" fmla="*/ 52 w 64"/>
                <a:gd name="T57" fmla="*/ 12 h 64"/>
                <a:gd name="T58" fmla="*/ 47 w 64"/>
                <a:gd name="T59" fmla="*/ 8 h 64"/>
                <a:gd name="T60" fmla="*/ 41 w 64"/>
                <a:gd name="T61" fmla="*/ 5 h 64"/>
                <a:gd name="T62" fmla="*/ 34 w 64"/>
                <a:gd name="T63" fmla="*/ 3 h 64"/>
                <a:gd name="T64" fmla="*/ 27 w 64"/>
                <a:gd name="T65" fmla="*/ 3 h 64"/>
                <a:gd name="T66" fmla="*/ 20 w 64"/>
                <a:gd name="T67" fmla="*/ 5 h 64"/>
                <a:gd name="T68" fmla="*/ 14 w 64"/>
                <a:gd name="T69" fmla="*/ 9 h 64"/>
                <a:gd name="T70" fmla="*/ 9 w 64"/>
                <a:gd name="T71" fmla="*/ 13 h 64"/>
                <a:gd name="T72" fmla="*/ 6 w 64"/>
                <a:gd name="T73" fmla="*/ 19 h 64"/>
                <a:gd name="T74" fmla="*/ 4 w 64"/>
                <a:gd name="T75" fmla="*/ 25 h 64"/>
                <a:gd name="T76" fmla="*/ 3 w 64"/>
                <a:gd name="T77" fmla="*/ 32 h 64"/>
                <a:gd name="T78" fmla="*/ 4 w 64"/>
                <a:gd name="T79" fmla="*/ 39 h 64"/>
                <a:gd name="T80" fmla="*/ 7 w 64"/>
                <a:gd name="T81" fmla="*/ 46 h 64"/>
                <a:gd name="T82" fmla="*/ 11 w 64"/>
                <a:gd name="T83" fmla="*/ 51 h 64"/>
                <a:gd name="T84" fmla="*/ 16 w 64"/>
                <a:gd name="T85" fmla="*/ 55 h 64"/>
                <a:gd name="T86" fmla="*/ 23 w 64"/>
                <a:gd name="T87" fmla="*/ 58 h 64"/>
                <a:gd name="T88" fmla="*/ 30 w 64"/>
                <a:gd name="T89" fmla="*/ 59 h 64"/>
                <a:gd name="T90" fmla="*/ 37 w 64"/>
                <a:gd name="T91" fmla="*/ 58 h 64"/>
                <a:gd name="T92" fmla="*/ 43 w 64"/>
                <a:gd name="T93" fmla="*/ 56 h 64"/>
                <a:gd name="T94" fmla="*/ 49 w 64"/>
                <a:gd name="T95" fmla="*/ 52 h 64"/>
                <a:gd name="T96" fmla="*/ 53 w 64"/>
                <a:gd name="T97" fmla="*/ 48 h 64"/>
                <a:gd name="T98" fmla="*/ 57 w 64"/>
                <a:gd name="T99" fmla="*/ 42 h 64"/>
                <a:gd name="T100" fmla="*/ 59 w 64"/>
                <a:gd name="T101" fmla="*/ 35 h 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"/>
                <a:gd name="T154" fmla="*/ 0 h 64"/>
                <a:gd name="T155" fmla="*/ 64 w 64"/>
                <a:gd name="T156" fmla="*/ 64 h 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" h="64">
                  <a:moveTo>
                    <a:pt x="63" y="31"/>
                  </a:moveTo>
                  <a:lnTo>
                    <a:pt x="62" y="29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1" y="55"/>
                  </a:lnTo>
                  <a:lnTo>
                    <a:pt x="12" y="56"/>
                  </a:lnTo>
                  <a:lnTo>
                    <a:pt x="13" y="57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59" y="45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3"/>
                  </a:lnTo>
                  <a:lnTo>
                    <a:pt x="63" y="31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8" y="25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3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6" y="44"/>
                  </a:lnTo>
                  <a:lnTo>
                    <a:pt x="56" y="43"/>
                  </a:lnTo>
                  <a:lnTo>
                    <a:pt x="57" y="42"/>
                  </a:lnTo>
                  <a:lnTo>
                    <a:pt x="57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3" y="31"/>
                  </a:lnTo>
                </a:path>
              </a:pathLst>
            </a:custGeom>
            <a:solidFill>
              <a:srgbClr val="FF575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75" name="Freeform 516"/>
            <p:cNvSpPr>
              <a:spLocks/>
            </p:cNvSpPr>
            <p:nvPr/>
          </p:nvSpPr>
          <p:spPr bwMode="auto">
            <a:xfrm>
              <a:off x="4793" y="981"/>
              <a:ext cx="61" cy="61"/>
            </a:xfrm>
            <a:custGeom>
              <a:avLst/>
              <a:gdLst>
                <a:gd name="T0" fmla="*/ 59 w 61"/>
                <a:gd name="T1" fmla="*/ 23 h 61"/>
                <a:gd name="T2" fmla="*/ 57 w 61"/>
                <a:gd name="T3" fmla="*/ 17 h 61"/>
                <a:gd name="T4" fmla="*/ 53 w 61"/>
                <a:gd name="T5" fmla="*/ 11 h 61"/>
                <a:gd name="T6" fmla="*/ 48 w 61"/>
                <a:gd name="T7" fmla="*/ 6 h 61"/>
                <a:gd name="T8" fmla="*/ 41 w 61"/>
                <a:gd name="T9" fmla="*/ 2 h 61"/>
                <a:gd name="T10" fmla="*/ 34 w 61"/>
                <a:gd name="T11" fmla="*/ 0 h 61"/>
                <a:gd name="T12" fmla="*/ 26 w 61"/>
                <a:gd name="T13" fmla="*/ 0 h 61"/>
                <a:gd name="T14" fmla="*/ 19 w 61"/>
                <a:gd name="T15" fmla="*/ 1 h 61"/>
                <a:gd name="T16" fmla="*/ 13 w 61"/>
                <a:gd name="T17" fmla="*/ 5 h 61"/>
                <a:gd name="T18" fmla="*/ 7 w 61"/>
                <a:gd name="T19" fmla="*/ 9 h 61"/>
                <a:gd name="T20" fmla="*/ 3 w 61"/>
                <a:gd name="T21" fmla="*/ 15 h 61"/>
                <a:gd name="T22" fmla="*/ 0 w 61"/>
                <a:gd name="T23" fmla="*/ 22 h 61"/>
                <a:gd name="T24" fmla="*/ 0 w 61"/>
                <a:gd name="T25" fmla="*/ 30 h 61"/>
                <a:gd name="T26" fmla="*/ 0 w 61"/>
                <a:gd name="T27" fmla="*/ 37 h 61"/>
                <a:gd name="T28" fmla="*/ 3 w 61"/>
                <a:gd name="T29" fmla="*/ 44 h 61"/>
                <a:gd name="T30" fmla="*/ 7 w 61"/>
                <a:gd name="T31" fmla="*/ 50 h 61"/>
                <a:gd name="T32" fmla="*/ 13 w 61"/>
                <a:gd name="T33" fmla="*/ 54 h 61"/>
                <a:gd name="T34" fmla="*/ 19 w 61"/>
                <a:gd name="T35" fmla="*/ 58 h 61"/>
                <a:gd name="T36" fmla="*/ 26 w 61"/>
                <a:gd name="T37" fmla="*/ 59 h 61"/>
                <a:gd name="T38" fmla="*/ 34 w 61"/>
                <a:gd name="T39" fmla="*/ 59 h 61"/>
                <a:gd name="T40" fmla="*/ 41 w 61"/>
                <a:gd name="T41" fmla="*/ 57 h 61"/>
                <a:gd name="T42" fmla="*/ 48 w 61"/>
                <a:gd name="T43" fmla="*/ 54 h 61"/>
                <a:gd name="T44" fmla="*/ 53 w 61"/>
                <a:gd name="T45" fmla="*/ 49 h 61"/>
                <a:gd name="T46" fmla="*/ 57 w 61"/>
                <a:gd name="T47" fmla="*/ 43 h 61"/>
                <a:gd name="T48" fmla="*/ 59 w 61"/>
                <a:gd name="T49" fmla="*/ 36 h 61"/>
                <a:gd name="T50" fmla="*/ 56 w 61"/>
                <a:gd name="T51" fmla="*/ 30 h 61"/>
                <a:gd name="T52" fmla="*/ 55 w 61"/>
                <a:gd name="T53" fmla="*/ 23 h 61"/>
                <a:gd name="T54" fmla="*/ 53 w 61"/>
                <a:gd name="T55" fmla="*/ 17 h 61"/>
                <a:gd name="T56" fmla="*/ 49 w 61"/>
                <a:gd name="T57" fmla="*/ 12 h 61"/>
                <a:gd name="T58" fmla="*/ 44 w 61"/>
                <a:gd name="T59" fmla="*/ 8 h 61"/>
                <a:gd name="T60" fmla="*/ 39 w 61"/>
                <a:gd name="T61" fmla="*/ 5 h 61"/>
                <a:gd name="T62" fmla="*/ 32 w 61"/>
                <a:gd name="T63" fmla="*/ 3 h 61"/>
                <a:gd name="T64" fmla="*/ 25 w 61"/>
                <a:gd name="T65" fmla="*/ 3 h 61"/>
                <a:gd name="T66" fmla="*/ 19 w 61"/>
                <a:gd name="T67" fmla="*/ 5 h 61"/>
                <a:gd name="T68" fmla="*/ 14 w 61"/>
                <a:gd name="T69" fmla="*/ 8 h 61"/>
                <a:gd name="T70" fmla="*/ 9 w 61"/>
                <a:gd name="T71" fmla="*/ 13 h 61"/>
                <a:gd name="T72" fmla="*/ 6 w 61"/>
                <a:gd name="T73" fmla="*/ 18 h 61"/>
                <a:gd name="T74" fmla="*/ 4 w 61"/>
                <a:gd name="T75" fmla="*/ 24 h 61"/>
                <a:gd name="T76" fmla="*/ 3 w 61"/>
                <a:gd name="T77" fmla="*/ 31 h 61"/>
                <a:gd name="T78" fmla="*/ 4 w 61"/>
                <a:gd name="T79" fmla="*/ 37 h 61"/>
                <a:gd name="T80" fmla="*/ 7 w 61"/>
                <a:gd name="T81" fmla="*/ 43 h 61"/>
                <a:gd name="T82" fmla="*/ 11 w 61"/>
                <a:gd name="T83" fmla="*/ 48 h 61"/>
                <a:gd name="T84" fmla="*/ 16 w 61"/>
                <a:gd name="T85" fmla="*/ 52 h 61"/>
                <a:gd name="T86" fmla="*/ 22 w 61"/>
                <a:gd name="T87" fmla="*/ 55 h 61"/>
                <a:gd name="T88" fmla="*/ 28 w 61"/>
                <a:gd name="T89" fmla="*/ 56 h 61"/>
                <a:gd name="T90" fmla="*/ 35 w 61"/>
                <a:gd name="T91" fmla="*/ 55 h 61"/>
                <a:gd name="T92" fmla="*/ 41 w 61"/>
                <a:gd name="T93" fmla="*/ 53 h 61"/>
                <a:gd name="T94" fmla="*/ 46 w 61"/>
                <a:gd name="T95" fmla="*/ 50 h 61"/>
                <a:gd name="T96" fmla="*/ 51 w 61"/>
                <a:gd name="T97" fmla="*/ 45 h 61"/>
                <a:gd name="T98" fmla="*/ 54 w 61"/>
                <a:gd name="T99" fmla="*/ 40 h 61"/>
                <a:gd name="T100" fmla="*/ 56 w 61"/>
                <a:gd name="T101" fmla="*/ 34 h 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"/>
                <a:gd name="T154" fmla="*/ 0 h 61"/>
                <a:gd name="T155" fmla="*/ 61 w 61"/>
                <a:gd name="T156" fmla="*/ 61 h 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" h="61">
                  <a:moveTo>
                    <a:pt x="60" y="30"/>
                  </a:moveTo>
                  <a:lnTo>
                    <a:pt x="60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7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9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7"/>
                  </a:lnTo>
                  <a:lnTo>
                    <a:pt x="56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0" y="13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1" y="45"/>
                  </a:lnTo>
                  <a:lnTo>
                    <a:pt x="52" y="44"/>
                  </a:lnTo>
                  <a:lnTo>
                    <a:pt x="52" y="43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4" y="40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60" y="30"/>
                  </a:lnTo>
                </a:path>
              </a:pathLst>
            </a:custGeom>
            <a:solidFill>
              <a:srgbClr val="FF61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76" name="Freeform 517"/>
            <p:cNvSpPr>
              <a:spLocks/>
            </p:cNvSpPr>
            <p:nvPr/>
          </p:nvSpPr>
          <p:spPr bwMode="auto">
            <a:xfrm>
              <a:off x="4795" y="984"/>
              <a:ext cx="56" cy="56"/>
            </a:xfrm>
            <a:custGeom>
              <a:avLst/>
              <a:gdLst>
                <a:gd name="T0" fmla="*/ 54 w 56"/>
                <a:gd name="T1" fmla="*/ 21 h 56"/>
                <a:gd name="T2" fmla="*/ 52 w 56"/>
                <a:gd name="T3" fmla="*/ 15 h 56"/>
                <a:gd name="T4" fmla="*/ 48 w 56"/>
                <a:gd name="T5" fmla="*/ 10 h 56"/>
                <a:gd name="T6" fmla="*/ 43 w 56"/>
                <a:gd name="T7" fmla="*/ 5 h 56"/>
                <a:gd name="T8" fmla="*/ 38 w 56"/>
                <a:gd name="T9" fmla="*/ 2 h 56"/>
                <a:gd name="T10" fmla="*/ 31 w 56"/>
                <a:gd name="T11" fmla="*/ 0 h 56"/>
                <a:gd name="T12" fmla="*/ 24 w 56"/>
                <a:gd name="T13" fmla="*/ 0 h 56"/>
                <a:gd name="T14" fmla="*/ 18 w 56"/>
                <a:gd name="T15" fmla="*/ 1 h 56"/>
                <a:gd name="T16" fmla="*/ 12 w 56"/>
                <a:gd name="T17" fmla="*/ 4 h 56"/>
                <a:gd name="T18" fmla="*/ 7 w 56"/>
                <a:gd name="T19" fmla="*/ 8 h 56"/>
                <a:gd name="T20" fmla="*/ 3 w 56"/>
                <a:gd name="T21" fmla="*/ 14 h 56"/>
                <a:gd name="T22" fmla="*/ 0 w 56"/>
                <a:gd name="T23" fmla="*/ 20 h 56"/>
                <a:gd name="T24" fmla="*/ 0 w 56"/>
                <a:gd name="T25" fmla="*/ 27 h 56"/>
                <a:gd name="T26" fmla="*/ 0 w 56"/>
                <a:gd name="T27" fmla="*/ 34 h 56"/>
                <a:gd name="T28" fmla="*/ 3 w 56"/>
                <a:gd name="T29" fmla="*/ 40 h 56"/>
                <a:gd name="T30" fmla="*/ 7 w 56"/>
                <a:gd name="T31" fmla="*/ 45 h 56"/>
                <a:gd name="T32" fmla="*/ 12 w 56"/>
                <a:gd name="T33" fmla="*/ 50 h 56"/>
                <a:gd name="T34" fmla="*/ 18 w 56"/>
                <a:gd name="T35" fmla="*/ 53 h 56"/>
                <a:gd name="T36" fmla="*/ 24 w 56"/>
                <a:gd name="T37" fmla="*/ 54 h 56"/>
                <a:gd name="T38" fmla="*/ 31 w 56"/>
                <a:gd name="T39" fmla="*/ 54 h 56"/>
                <a:gd name="T40" fmla="*/ 38 w 56"/>
                <a:gd name="T41" fmla="*/ 52 h 56"/>
                <a:gd name="T42" fmla="*/ 43 w 56"/>
                <a:gd name="T43" fmla="*/ 49 h 56"/>
                <a:gd name="T44" fmla="*/ 48 w 56"/>
                <a:gd name="T45" fmla="*/ 45 h 56"/>
                <a:gd name="T46" fmla="*/ 52 w 56"/>
                <a:gd name="T47" fmla="*/ 39 h 56"/>
                <a:gd name="T48" fmla="*/ 54 w 56"/>
                <a:gd name="T49" fmla="*/ 33 h 56"/>
                <a:gd name="T50" fmla="*/ 51 w 56"/>
                <a:gd name="T51" fmla="*/ 27 h 56"/>
                <a:gd name="T52" fmla="*/ 50 w 56"/>
                <a:gd name="T53" fmla="*/ 21 h 56"/>
                <a:gd name="T54" fmla="*/ 48 w 56"/>
                <a:gd name="T55" fmla="*/ 16 h 56"/>
                <a:gd name="T56" fmla="*/ 45 w 56"/>
                <a:gd name="T57" fmla="*/ 11 h 56"/>
                <a:gd name="T58" fmla="*/ 40 w 56"/>
                <a:gd name="T59" fmla="*/ 7 h 56"/>
                <a:gd name="T60" fmla="*/ 35 w 56"/>
                <a:gd name="T61" fmla="*/ 4 h 56"/>
                <a:gd name="T62" fmla="*/ 29 w 56"/>
                <a:gd name="T63" fmla="*/ 3 h 56"/>
                <a:gd name="T64" fmla="*/ 23 w 56"/>
                <a:gd name="T65" fmla="*/ 3 h 56"/>
                <a:gd name="T66" fmla="*/ 18 w 56"/>
                <a:gd name="T67" fmla="*/ 5 h 56"/>
                <a:gd name="T68" fmla="*/ 13 w 56"/>
                <a:gd name="T69" fmla="*/ 8 h 56"/>
                <a:gd name="T70" fmla="*/ 8 w 56"/>
                <a:gd name="T71" fmla="*/ 12 h 56"/>
                <a:gd name="T72" fmla="*/ 5 w 56"/>
                <a:gd name="T73" fmla="*/ 17 h 56"/>
                <a:gd name="T74" fmla="*/ 3 w 56"/>
                <a:gd name="T75" fmla="*/ 22 h 56"/>
                <a:gd name="T76" fmla="*/ 3 w 56"/>
                <a:gd name="T77" fmla="*/ 28 h 56"/>
                <a:gd name="T78" fmla="*/ 4 w 56"/>
                <a:gd name="T79" fmla="*/ 34 h 56"/>
                <a:gd name="T80" fmla="*/ 6 w 56"/>
                <a:gd name="T81" fmla="*/ 40 h 56"/>
                <a:gd name="T82" fmla="*/ 10 w 56"/>
                <a:gd name="T83" fmla="*/ 44 h 56"/>
                <a:gd name="T84" fmla="*/ 15 w 56"/>
                <a:gd name="T85" fmla="*/ 48 h 56"/>
                <a:gd name="T86" fmla="*/ 20 w 56"/>
                <a:gd name="T87" fmla="*/ 50 h 56"/>
                <a:gd name="T88" fmla="*/ 26 w 56"/>
                <a:gd name="T89" fmla="*/ 51 h 56"/>
                <a:gd name="T90" fmla="*/ 32 w 56"/>
                <a:gd name="T91" fmla="*/ 51 h 56"/>
                <a:gd name="T92" fmla="*/ 37 w 56"/>
                <a:gd name="T93" fmla="*/ 49 h 56"/>
                <a:gd name="T94" fmla="*/ 42 w 56"/>
                <a:gd name="T95" fmla="*/ 46 h 56"/>
                <a:gd name="T96" fmla="*/ 46 w 56"/>
                <a:gd name="T97" fmla="*/ 41 h 56"/>
                <a:gd name="T98" fmla="*/ 49 w 56"/>
                <a:gd name="T99" fmla="*/ 36 h 56"/>
                <a:gd name="T100" fmla="*/ 51 w 56"/>
                <a:gd name="T101" fmla="*/ 31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56"/>
                <a:gd name="T155" fmla="*/ 56 w 56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56">
                  <a:moveTo>
                    <a:pt x="55" y="27"/>
                  </a:moveTo>
                  <a:lnTo>
                    <a:pt x="55" y="26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3" y="49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9" y="43"/>
                  </a:lnTo>
                  <a:lnTo>
                    <a:pt x="50" y="42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5" y="28"/>
                  </a:lnTo>
                  <a:lnTo>
                    <a:pt x="55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5" y="27"/>
                  </a:lnTo>
                </a:path>
              </a:pathLst>
            </a:custGeom>
            <a:solidFill>
              <a:srgbClr val="FF697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77" name="Freeform 518"/>
            <p:cNvSpPr>
              <a:spLocks/>
            </p:cNvSpPr>
            <p:nvPr/>
          </p:nvSpPr>
          <p:spPr bwMode="auto">
            <a:xfrm>
              <a:off x="4798" y="985"/>
              <a:ext cx="52" cy="53"/>
            </a:xfrm>
            <a:custGeom>
              <a:avLst/>
              <a:gdLst>
                <a:gd name="T0" fmla="*/ 50 w 52"/>
                <a:gd name="T1" fmla="*/ 21 h 53"/>
                <a:gd name="T2" fmla="*/ 49 w 52"/>
                <a:gd name="T3" fmla="*/ 17 h 53"/>
                <a:gd name="T4" fmla="*/ 47 w 52"/>
                <a:gd name="T5" fmla="*/ 12 h 53"/>
                <a:gd name="T6" fmla="*/ 44 w 52"/>
                <a:gd name="T7" fmla="*/ 8 h 53"/>
                <a:gd name="T8" fmla="*/ 40 w 52"/>
                <a:gd name="T9" fmla="*/ 5 h 53"/>
                <a:gd name="T10" fmla="*/ 36 w 52"/>
                <a:gd name="T11" fmla="*/ 2 h 53"/>
                <a:gd name="T12" fmla="*/ 31 w 52"/>
                <a:gd name="T13" fmla="*/ 0 h 53"/>
                <a:gd name="T14" fmla="*/ 26 w 52"/>
                <a:gd name="T15" fmla="*/ 0 h 53"/>
                <a:gd name="T16" fmla="*/ 21 w 52"/>
                <a:gd name="T17" fmla="*/ 0 h 53"/>
                <a:gd name="T18" fmla="*/ 16 w 52"/>
                <a:gd name="T19" fmla="*/ 1 h 53"/>
                <a:gd name="T20" fmla="*/ 12 w 52"/>
                <a:gd name="T21" fmla="*/ 3 h 53"/>
                <a:gd name="T22" fmla="*/ 8 w 52"/>
                <a:gd name="T23" fmla="*/ 6 h 53"/>
                <a:gd name="T24" fmla="*/ 5 w 52"/>
                <a:gd name="T25" fmla="*/ 10 h 53"/>
                <a:gd name="T26" fmla="*/ 2 w 52"/>
                <a:gd name="T27" fmla="*/ 14 h 53"/>
                <a:gd name="T28" fmla="*/ 0 w 52"/>
                <a:gd name="T29" fmla="*/ 19 h 53"/>
                <a:gd name="T30" fmla="*/ 0 w 52"/>
                <a:gd name="T31" fmla="*/ 24 h 53"/>
                <a:gd name="T32" fmla="*/ 0 w 52"/>
                <a:gd name="T33" fmla="*/ 29 h 53"/>
                <a:gd name="T34" fmla="*/ 1 w 52"/>
                <a:gd name="T35" fmla="*/ 34 h 53"/>
                <a:gd name="T36" fmla="*/ 3 w 52"/>
                <a:gd name="T37" fmla="*/ 39 h 53"/>
                <a:gd name="T38" fmla="*/ 6 w 52"/>
                <a:gd name="T39" fmla="*/ 43 h 53"/>
                <a:gd name="T40" fmla="*/ 10 w 52"/>
                <a:gd name="T41" fmla="*/ 46 h 53"/>
                <a:gd name="T42" fmla="*/ 14 w 52"/>
                <a:gd name="T43" fmla="*/ 49 h 53"/>
                <a:gd name="T44" fmla="*/ 19 w 52"/>
                <a:gd name="T45" fmla="*/ 51 h 53"/>
                <a:gd name="T46" fmla="*/ 24 w 52"/>
                <a:gd name="T47" fmla="*/ 51 h 53"/>
                <a:gd name="T48" fmla="*/ 29 w 52"/>
                <a:gd name="T49" fmla="*/ 51 h 53"/>
                <a:gd name="T50" fmla="*/ 34 w 52"/>
                <a:gd name="T51" fmla="*/ 50 h 53"/>
                <a:gd name="T52" fmla="*/ 38 w 52"/>
                <a:gd name="T53" fmla="*/ 48 h 53"/>
                <a:gd name="T54" fmla="*/ 42 w 52"/>
                <a:gd name="T55" fmla="*/ 45 h 53"/>
                <a:gd name="T56" fmla="*/ 45 w 52"/>
                <a:gd name="T57" fmla="*/ 41 h 53"/>
                <a:gd name="T58" fmla="*/ 48 w 52"/>
                <a:gd name="T59" fmla="*/ 37 h 53"/>
                <a:gd name="T60" fmla="*/ 50 w 52"/>
                <a:gd name="T61" fmla="*/ 32 h 53"/>
                <a:gd name="T62" fmla="*/ 50 w 52"/>
                <a:gd name="T63" fmla="*/ 27 h 53"/>
                <a:gd name="T64" fmla="*/ 47 w 52"/>
                <a:gd name="T65" fmla="*/ 23 h 53"/>
                <a:gd name="T66" fmla="*/ 46 w 52"/>
                <a:gd name="T67" fmla="*/ 19 h 53"/>
                <a:gd name="T68" fmla="*/ 44 w 52"/>
                <a:gd name="T69" fmla="*/ 15 h 53"/>
                <a:gd name="T70" fmla="*/ 42 w 52"/>
                <a:gd name="T71" fmla="*/ 11 h 53"/>
                <a:gd name="T72" fmla="*/ 38 w 52"/>
                <a:gd name="T73" fmla="*/ 7 h 53"/>
                <a:gd name="T74" fmla="*/ 33 w 52"/>
                <a:gd name="T75" fmla="*/ 4 h 53"/>
                <a:gd name="T76" fmla="*/ 28 w 52"/>
                <a:gd name="T77" fmla="*/ 3 h 53"/>
                <a:gd name="T78" fmla="*/ 24 w 52"/>
                <a:gd name="T79" fmla="*/ 3 h 53"/>
                <a:gd name="T80" fmla="*/ 19 w 52"/>
                <a:gd name="T81" fmla="*/ 4 h 53"/>
                <a:gd name="T82" fmla="*/ 15 w 52"/>
                <a:gd name="T83" fmla="*/ 5 h 53"/>
                <a:gd name="T84" fmla="*/ 11 w 52"/>
                <a:gd name="T85" fmla="*/ 8 h 53"/>
                <a:gd name="T86" fmla="*/ 7 w 52"/>
                <a:gd name="T87" fmla="*/ 12 h 53"/>
                <a:gd name="T88" fmla="*/ 5 w 52"/>
                <a:gd name="T89" fmla="*/ 16 h 53"/>
                <a:gd name="T90" fmla="*/ 4 w 52"/>
                <a:gd name="T91" fmla="*/ 20 h 53"/>
                <a:gd name="T92" fmla="*/ 3 w 52"/>
                <a:gd name="T93" fmla="*/ 24 h 53"/>
                <a:gd name="T94" fmla="*/ 3 w 52"/>
                <a:gd name="T95" fmla="*/ 29 h 53"/>
                <a:gd name="T96" fmla="*/ 4 w 52"/>
                <a:gd name="T97" fmla="*/ 33 h 53"/>
                <a:gd name="T98" fmla="*/ 6 w 52"/>
                <a:gd name="T99" fmla="*/ 37 h 53"/>
                <a:gd name="T100" fmla="*/ 9 w 52"/>
                <a:gd name="T101" fmla="*/ 41 h 53"/>
                <a:gd name="T102" fmla="*/ 13 w 52"/>
                <a:gd name="T103" fmla="*/ 44 h 53"/>
                <a:gd name="T104" fmla="*/ 17 w 52"/>
                <a:gd name="T105" fmla="*/ 47 h 53"/>
                <a:gd name="T106" fmla="*/ 22 w 52"/>
                <a:gd name="T107" fmla="*/ 48 h 53"/>
                <a:gd name="T108" fmla="*/ 26 w 52"/>
                <a:gd name="T109" fmla="*/ 48 h 53"/>
                <a:gd name="T110" fmla="*/ 30 w 52"/>
                <a:gd name="T111" fmla="*/ 47 h 53"/>
                <a:gd name="T112" fmla="*/ 36 w 52"/>
                <a:gd name="T113" fmla="*/ 45 h 53"/>
                <a:gd name="T114" fmla="*/ 40 w 52"/>
                <a:gd name="T115" fmla="*/ 42 h 53"/>
                <a:gd name="T116" fmla="*/ 43 w 52"/>
                <a:gd name="T117" fmla="*/ 38 h 53"/>
                <a:gd name="T118" fmla="*/ 45 w 52"/>
                <a:gd name="T119" fmla="*/ 34 h 53"/>
                <a:gd name="T120" fmla="*/ 47 w 52"/>
                <a:gd name="T121" fmla="*/ 30 h 53"/>
                <a:gd name="T122" fmla="*/ 47 w 52"/>
                <a:gd name="T123" fmla="*/ 25 h 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"/>
                <a:gd name="T187" fmla="*/ 0 h 53"/>
                <a:gd name="T188" fmla="*/ 52 w 52"/>
                <a:gd name="T189" fmla="*/ 53 h 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" h="53">
                  <a:moveTo>
                    <a:pt x="51" y="25"/>
                  </a:moveTo>
                  <a:lnTo>
                    <a:pt x="50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2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51" y="25"/>
                  </a:lnTo>
                </a:path>
              </a:pathLst>
            </a:custGeom>
            <a:solidFill>
              <a:srgbClr val="FF737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78" name="Freeform 519"/>
            <p:cNvSpPr>
              <a:spLocks/>
            </p:cNvSpPr>
            <p:nvPr/>
          </p:nvSpPr>
          <p:spPr bwMode="auto">
            <a:xfrm>
              <a:off x="4798" y="987"/>
              <a:ext cx="50" cy="50"/>
            </a:xfrm>
            <a:custGeom>
              <a:avLst/>
              <a:gdLst>
                <a:gd name="T0" fmla="*/ 48 w 50"/>
                <a:gd name="T1" fmla="*/ 20 h 50"/>
                <a:gd name="T2" fmla="*/ 47 w 50"/>
                <a:gd name="T3" fmla="*/ 16 h 50"/>
                <a:gd name="T4" fmla="*/ 45 w 50"/>
                <a:gd name="T5" fmla="*/ 11 h 50"/>
                <a:gd name="T6" fmla="*/ 42 w 50"/>
                <a:gd name="T7" fmla="*/ 8 h 50"/>
                <a:gd name="T8" fmla="*/ 39 w 50"/>
                <a:gd name="T9" fmla="*/ 4 h 50"/>
                <a:gd name="T10" fmla="*/ 35 w 50"/>
                <a:gd name="T11" fmla="*/ 2 h 50"/>
                <a:gd name="T12" fmla="*/ 30 w 50"/>
                <a:gd name="T13" fmla="*/ 0 h 50"/>
                <a:gd name="T14" fmla="*/ 25 w 50"/>
                <a:gd name="T15" fmla="*/ 0 h 50"/>
                <a:gd name="T16" fmla="*/ 20 w 50"/>
                <a:gd name="T17" fmla="*/ 0 h 50"/>
                <a:gd name="T18" fmla="*/ 16 w 50"/>
                <a:gd name="T19" fmla="*/ 1 h 50"/>
                <a:gd name="T20" fmla="*/ 11 w 50"/>
                <a:gd name="T21" fmla="*/ 3 h 50"/>
                <a:gd name="T22" fmla="*/ 8 w 50"/>
                <a:gd name="T23" fmla="*/ 6 h 50"/>
                <a:gd name="T24" fmla="*/ 4 w 50"/>
                <a:gd name="T25" fmla="*/ 9 h 50"/>
                <a:gd name="T26" fmla="*/ 2 w 50"/>
                <a:gd name="T27" fmla="*/ 14 h 50"/>
                <a:gd name="T28" fmla="*/ 0 w 50"/>
                <a:gd name="T29" fmla="*/ 18 h 50"/>
                <a:gd name="T30" fmla="*/ 0 w 50"/>
                <a:gd name="T31" fmla="*/ 23 h 50"/>
                <a:gd name="T32" fmla="*/ 0 w 50"/>
                <a:gd name="T33" fmla="*/ 28 h 50"/>
                <a:gd name="T34" fmla="*/ 1 w 50"/>
                <a:gd name="T35" fmla="*/ 32 h 50"/>
                <a:gd name="T36" fmla="*/ 3 w 50"/>
                <a:gd name="T37" fmla="*/ 37 h 50"/>
                <a:gd name="T38" fmla="*/ 6 w 50"/>
                <a:gd name="T39" fmla="*/ 40 h 50"/>
                <a:gd name="T40" fmla="*/ 9 w 50"/>
                <a:gd name="T41" fmla="*/ 44 h 50"/>
                <a:gd name="T42" fmla="*/ 13 w 50"/>
                <a:gd name="T43" fmla="*/ 46 h 50"/>
                <a:gd name="T44" fmla="*/ 18 w 50"/>
                <a:gd name="T45" fmla="*/ 48 h 50"/>
                <a:gd name="T46" fmla="*/ 23 w 50"/>
                <a:gd name="T47" fmla="*/ 49 h 50"/>
                <a:gd name="T48" fmla="*/ 28 w 50"/>
                <a:gd name="T49" fmla="*/ 48 h 50"/>
                <a:gd name="T50" fmla="*/ 32 w 50"/>
                <a:gd name="T51" fmla="*/ 47 h 50"/>
                <a:gd name="T52" fmla="*/ 37 w 50"/>
                <a:gd name="T53" fmla="*/ 45 h 50"/>
                <a:gd name="T54" fmla="*/ 40 w 50"/>
                <a:gd name="T55" fmla="*/ 42 h 50"/>
                <a:gd name="T56" fmla="*/ 44 w 50"/>
                <a:gd name="T57" fmla="*/ 39 h 50"/>
                <a:gd name="T58" fmla="*/ 46 w 50"/>
                <a:gd name="T59" fmla="*/ 35 h 50"/>
                <a:gd name="T60" fmla="*/ 48 w 50"/>
                <a:gd name="T61" fmla="*/ 30 h 50"/>
                <a:gd name="T62" fmla="*/ 49 w 50"/>
                <a:gd name="T63" fmla="*/ 25 h 50"/>
                <a:gd name="T64" fmla="*/ 45 w 50"/>
                <a:gd name="T65" fmla="*/ 22 h 50"/>
                <a:gd name="T66" fmla="*/ 44 w 50"/>
                <a:gd name="T67" fmla="*/ 18 h 50"/>
                <a:gd name="T68" fmla="*/ 42 w 50"/>
                <a:gd name="T69" fmla="*/ 14 h 50"/>
                <a:gd name="T70" fmla="*/ 40 w 50"/>
                <a:gd name="T71" fmla="*/ 10 h 50"/>
                <a:gd name="T72" fmla="*/ 37 w 50"/>
                <a:gd name="T73" fmla="*/ 7 h 50"/>
                <a:gd name="T74" fmla="*/ 33 w 50"/>
                <a:gd name="T75" fmla="*/ 5 h 50"/>
                <a:gd name="T76" fmla="*/ 29 w 50"/>
                <a:gd name="T77" fmla="*/ 4 h 50"/>
                <a:gd name="T78" fmla="*/ 25 w 50"/>
                <a:gd name="T79" fmla="*/ 3 h 50"/>
                <a:gd name="T80" fmla="*/ 21 w 50"/>
                <a:gd name="T81" fmla="*/ 3 h 50"/>
                <a:gd name="T82" fmla="*/ 17 w 50"/>
                <a:gd name="T83" fmla="*/ 4 h 50"/>
                <a:gd name="T84" fmla="*/ 13 w 50"/>
                <a:gd name="T85" fmla="*/ 6 h 50"/>
                <a:gd name="T86" fmla="*/ 9 w 50"/>
                <a:gd name="T87" fmla="*/ 9 h 50"/>
                <a:gd name="T88" fmla="*/ 6 w 50"/>
                <a:gd name="T89" fmla="*/ 13 h 50"/>
                <a:gd name="T90" fmla="*/ 4 w 50"/>
                <a:gd name="T91" fmla="*/ 17 h 50"/>
                <a:gd name="T92" fmla="*/ 3 w 50"/>
                <a:gd name="T93" fmla="*/ 21 h 50"/>
                <a:gd name="T94" fmla="*/ 3 w 50"/>
                <a:gd name="T95" fmla="*/ 25 h 50"/>
                <a:gd name="T96" fmla="*/ 4 w 50"/>
                <a:gd name="T97" fmla="*/ 29 h 50"/>
                <a:gd name="T98" fmla="*/ 5 w 50"/>
                <a:gd name="T99" fmla="*/ 33 h 50"/>
                <a:gd name="T100" fmla="*/ 7 w 50"/>
                <a:gd name="T101" fmla="*/ 37 h 50"/>
                <a:gd name="T102" fmla="*/ 10 w 50"/>
                <a:gd name="T103" fmla="*/ 40 h 50"/>
                <a:gd name="T104" fmla="*/ 14 w 50"/>
                <a:gd name="T105" fmla="*/ 42 h 50"/>
                <a:gd name="T106" fmla="*/ 18 w 50"/>
                <a:gd name="T107" fmla="*/ 44 h 50"/>
                <a:gd name="T108" fmla="*/ 22 w 50"/>
                <a:gd name="T109" fmla="*/ 45 h 50"/>
                <a:gd name="T110" fmla="*/ 26 w 50"/>
                <a:gd name="T111" fmla="*/ 45 h 50"/>
                <a:gd name="T112" fmla="*/ 30 w 50"/>
                <a:gd name="T113" fmla="*/ 44 h 50"/>
                <a:gd name="T114" fmla="*/ 34 w 50"/>
                <a:gd name="T115" fmla="*/ 42 h 50"/>
                <a:gd name="T116" fmla="*/ 37 w 50"/>
                <a:gd name="T117" fmla="*/ 40 h 50"/>
                <a:gd name="T118" fmla="*/ 40 w 50"/>
                <a:gd name="T119" fmla="*/ 37 h 50"/>
                <a:gd name="T120" fmla="*/ 42 w 50"/>
                <a:gd name="T121" fmla="*/ 34 h 50"/>
                <a:gd name="T122" fmla="*/ 44 w 50"/>
                <a:gd name="T123" fmla="*/ 30 h 50"/>
                <a:gd name="T124" fmla="*/ 45 w 50"/>
                <a:gd name="T125" fmla="*/ 26 h 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"/>
                <a:gd name="T190" fmla="*/ 0 h 50"/>
                <a:gd name="T191" fmla="*/ 50 w 50"/>
                <a:gd name="T192" fmla="*/ 50 h 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" h="50">
                  <a:moveTo>
                    <a:pt x="49" y="24"/>
                  </a:moveTo>
                  <a:lnTo>
                    <a:pt x="49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7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9" y="24"/>
                  </a:lnTo>
                </a:path>
              </a:pathLst>
            </a:custGeom>
            <a:solidFill>
              <a:srgbClr val="FF7D8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79" name="Freeform 520"/>
            <p:cNvSpPr>
              <a:spLocks/>
            </p:cNvSpPr>
            <p:nvPr/>
          </p:nvSpPr>
          <p:spPr bwMode="auto">
            <a:xfrm>
              <a:off x="4799" y="988"/>
              <a:ext cx="48" cy="48"/>
            </a:xfrm>
            <a:custGeom>
              <a:avLst/>
              <a:gdLst>
                <a:gd name="T0" fmla="*/ 46 w 48"/>
                <a:gd name="T1" fmla="*/ 19 h 48"/>
                <a:gd name="T2" fmla="*/ 45 w 48"/>
                <a:gd name="T3" fmla="*/ 15 h 48"/>
                <a:gd name="T4" fmla="*/ 43 w 48"/>
                <a:gd name="T5" fmla="*/ 11 h 48"/>
                <a:gd name="T6" fmla="*/ 40 w 48"/>
                <a:gd name="T7" fmla="*/ 7 h 48"/>
                <a:gd name="T8" fmla="*/ 37 w 48"/>
                <a:gd name="T9" fmla="*/ 4 h 48"/>
                <a:gd name="T10" fmla="*/ 33 w 48"/>
                <a:gd name="T11" fmla="*/ 2 h 48"/>
                <a:gd name="T12" fmla="*/ 29 w 48"/>
                <a:gd name="T13" fmla="*/ 0 h 48"/>
                <a:gd name="T14" fmla="*/ 24 w 48"/>
                <a:gd name="T15" fmla="*/ 0 h 48"/>
                <a:gd name="T16" fmla="*/ 20 w 48"/>
                <a:gd name="T17" fmla="*/ 0 h 48"/>
                <a:gd name="T18" fmla="*/ 15 w 48"/>
                <a:gd name="T19" fmla="*/ 1 h 48"/>
                <a:gd name="T20" fmla="*/ 11 w 48"/>
                <a:gd name="T21" fmla="*/ 3 h 48"/>
                <a:gd name="T22" fmla="*/ 7 w 48"/>
                <a:gd name="T23" fmla="*/ 6 h 48"/>
                <a:gd name="T24" fmla="*/ 4 w 48"/>
                <a:gd name="T25" fmla="*/ 9 h 48"/>
                <a:gd name="T26" fmla="*/ 2 w 48"/>
                <a:gd name="T27" fmla="*/ 13 h 48"/>
                <a:gd name="T28" fmla="*/ 0 w 48"/>
                <a:gd name="T29" fmla="*/ 17 h 48"/>
                <a:gd name="T30" fmla="*/ 0 w 48"/>
                <a:gd name="T31" fmla="*/ 22 h 48"/>
                <a:gd name="T32" fmla="*/ 0 w 48"/>
                <a:gd name="T33" fmla="*/ 27 h 48"/>
                <a:gd name="T34" fmla="*/ 1 w 48"/>
                <a:gd name="T35" fmla="*/ 31 h 48"/>
                <a:gd name="T36" fmla="*/ 3 w 48"/>
                <a:gd name="T37" fmla="*/ 35 h 48"/>
                <a:gd name="T38" fmla="*/ 6 w 48"/>
                <a:gd name="T39" fmla="*/ 39 h 48"/>
                <a:gd name="T40" fmla="*/ 9 w 48"/>
                <a:gd name="T41" fmla="*/ 42 h 48"/>
                <a:gd name="T42" fmla="*/ 13 w 48"/>
                <a:gd name="T43" fmla="*/ 44 h 48"/>
                <a:gd name="T44" fmla="*/ 17 w 48"/>
                <a:gd name="T45" fmla="*/ 46 h 48"/>
                <a:gd name="T46" fmla="*/ 22 w 48"/>
                <a:gd name="T47" fmla="*/ 47 h 48"/>
                <a:gd name="T48" fmla="*/ 27 w 48"/>
                <a:gd name="T49" fmla="*/ 46 h 48"/>
                <a:gd name="T50" fmla="*/ 31 w 48"/>
                <a:gd name="T51" fmla="*/ 45 h 48"/>
                <a:gd name="T52" fmla="*/ 35 w 48"/>
                <a:gd name="T53" fmla="*/ 43 h 48"/>
                <a:gd name="T54" fmla="*/ 39 w 48"/>
                <a:gd name="T55" fmla="*/ 40 h 48"/>
                <a:gd name="T56" fmla="*/ 42 w 48"/>
                <a:gd name="T57" fmla="*/ 37 h 48"/>
                <a:gd name="T58" fmla="*/ 44 w 48"/>
                <a:gd name="T59" fmla="*/ 33 h 48"/>
                <a:gd name="T60" fmla="*/ 46 w 48"/>
                <a:gd name="T61" fmla="*/ 29 h 48"/>
                <a:gd name="T62" fmla="*/ 47 w 48"/>
                <a:gd name="T63" fmla="*/ 24 h 48"/>
                <a:gd name="T64" fmla="*/ 43 w 48"/>
                <a:gd name="T65" fmla="*/ 21 h 48"/>
                <a:gd name="T66" fmla="*/ 42 w 48"/>
                <a:gd name="T67" fmla="*/ 17 h 48"/>
                <a:gd name="T68" fmla="*/ 40 w 48"/>
                <a:gd name="T69" fmla="*/ 14 h 48"/>
                <a:gd name="T70" fmla="*/ 38 w 48"/>
                <a:gd name="T71" fmla="*/ 10 h 48"/>
                <a:gd name="T72" fmla="*/ 34 w 48"/>
                <a:gd name="T73" fmla="*/ 7 h 48"/>
                <a:gd name="T74" fmla="*/ 30 w 48"/>
                <a:gd name="T75" fmla="*/ 4 h 48"/>
                <a:gd name="T76" fmla="*/ 26 w 48"/>
                <a:gd name="T77" fmla="*/ 3 h 48"/>
                <a:gd name="T78" fmla="*/ 22 w 48"/>
                <a:gd name="T79" fmla="*/ 3 h 48"/>
                <a:gd name="T80" fmla="*/ 18 w 48"/>
                <a:gd name="T81" fmla="*/ 4 h 48"/>
                <a:gd name="T82" fmla="*/ 14 w 48"/>
                <a:gd name="T83" fmla="*/ 5 h 48"/>
                <a:gd name="T84" fmla="*/ 11 w 48"/>
                <a:gd name="T85" fmla="*/ 7 h 48"/>
                <a:gd name="T86" fmla="*/ 7 w 48"/>
                <a:gd name="T87" fmla="*/ 11 h 48"/>
                <a:gd name="T88" fmla="*/ 5 w 48"/>
                <a:gd name="T89" fmla="*/ 14 h 48"/>
                <a:gd name="T90" fmla="*/ 4 w 48"/>
                <a:gd name="T91" fmla="*/ 18 h 48"/>
                <a:gd name="T92" fmla="*/ 3 w 48"/>
                <a:gd name="T93" fmla="*/ 22 h 48"/>
                <a:gd name="T94" fmla="*/ 3 w 48"/>
                <a:gd name="T95" fmla="*/ 26 h 48"/>
                <a:gd name="T96" fmla="*/ 4 w 48"/>
                <a:gd name="T97" fmla="*/ 30 h 48"/>
                <a:gd name="T98" fmla="*/ 6 w 48"/>
                <a:gd name="T99" fmla="*/ 33 h 48"/>
                <a:gd name="T100" fmla="*/ 9 w 48"/>
                <a:gd name="T101" fmla="*/ 37 h 48"/>
                <a:gd name="T102" fmla="*/ 13 w 48"/>
                <a:gd name="T103" fmla="*/ 40 h 48"/>
                <a:gd name="T104" fmla="*/ 16 w 48"/>
                <a:gd name="T105" fmla="*/ 42 h 48"/>
                <a:gd name="T106" fmla="*/ 20 w 48"/>
                <a:gd name="T107" fmla="*/ 43 h 48"/>
                <a:gd name="T108" fmla="*/ 24 w 48"/>
                <a:gd name="T109" fmla="*/ 43 h 48"/>
                <a:gd name="T110" fmla="*/ 28 w 48"/>
                <a:gd name="T111" fmla="*/ 42 h 48"/>
                <a:gd name="T112" fmla="*/ 32 w 48"/>
                <a:gd name="T113" fmla="*/ 41 h 48"/>
                <a:gd name="T114" fmla="*/ 36 w 48"/>
                <a:gd name="T115" fmla="*/ 38 h 48"/>
                <a:gd name="T116" fmla="*/ 40 w 48"/>
                <a:gd name="T117" fmla="*/ 34 h 48"/>
                <a:gd name="T118" fmla="*/ 41 w 48"/>
                <a:gd name="T119" fmla="*/ 31 h 48"/>
                <a:gd name="T120" fmla="*/ 43 w 48"/>
                <a:gd name="T121" fmla="*/ 27 h 48"/>
                <a:gd name="T122" fmla="*/ 43 w 48"/>
                <a:gd name="T123" fmla="*/ 23 h 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"/>
                <a:gd name="T187" fmla="*/ 0 h 48"/>
                <a:gd name="T188" fmla="*/ 48 w 48"/>
                <a:gd name="T189" fmla="*/ 48 h 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" h="48">
                  <a:moveTo>
                    <a:pt x="47" y="23"/>
                  </a:moveTo>
                  <a:lnTo>
                    <a:pt x="47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6" y="38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9" y="35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7" y="23"/>
                  </a:lnTo>
                </a:path>
              </a:pathLst>
            </a:custGeom>
            <a:solidFill>
              <a:srgbClr val="FF858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80" name="Freeform 521"/>
            <p:cNvSpPr>
              <a:spLocks/>
            </p:cNvSpPr>
            <p:nvPr/>
          </p:nvSpPr>
          <p:spPr bwMode="auto">
            <a:xfrm>
              <a:off x="4802" y="990"/>
              <a:ext cx="43" cy="43"/>
            </a:xfrm>
            <a:custGeom>
              <a:avLst/>
              <a:gdLst>
                <a:gd name="T0" fmla="*/ 41 w 43"/>
                <a:gd name="T1" fmla="*/ 17 h 43"/>
                <a:gd name="T2" fmla="*/ 40 w 43"/>
                <a:gd name="T3" fmla="*/ 13 h 43"/>
                <a:gd name="T4" fmla="*/ 38 w 43"/>
                <a:gd name="T5" fmla="*/ 10 h 43"/>
                <a:gd name="T6" fmla="*/ 36 w 43"/>
                <a:gd name="T7" fmla="*/ 6 h 43"/>
                <a:gd name="T8" fmla="*/ 33 w 43"/>
                <a:gd name="T9" fmla="*/ 4 h 43"/>
                <a:gd name="T10" fmla="*/ 29 w 43"/>
                <a:gd name="T11" fmla="*/ 1 h 43"/>
                <a:gd name="T12" fmla="*/ 25 w 43"/>
                <a:gd name="T13" fmla="*/ 0 h 43"/>
                <a:gd name="T14" fmla="*/ 20 w 43"/>
                <a:gd name="T15" fmla="*/ 0 h 43"/>
                <a:gd name="T16" fmla="*/ 16 w 43"/>
                <a:gd name="T17" fmla="*/ 0 h 43"/>
                <a:gd name="T18" fmla="*/ 12 w 43"/>
                <a:gd name="T19" fmla="*/ 1 h 43"/>
                <a:gd name="T20" fmla="*/ 9 w 43"/>
                <a:gd name="T21" fmla="*/ 3 h 43"/>
                <a:gd name="T22" fmla="*/ 6 w 43"/>
                <a:gd name="T23" fmla="*/ 6 h 43"/>
                <a:gd name="T24" fmla="*/ 3 w 43"/>
                <a:gd name="T25" fmla="*/ 9 h 43"/>
                <a:gd name="T26" fmla="*/ 1 w 43"/>
                <a:gd name="T27" fmla="*/ 12 h 43"/>
                <a:gd name="T28" fmla="*/ 0 w 43"/>
                <a:gd name="T29" fmla="*/ 16 h 43"/>
                <a:gd name="T30" fmla="*/ 0 w 43"/>
                <a:gd name="T31" fmla="*/ 20 h 43"/>
                <a:gd name="T32" fmla="*/ 0 w 43"/>
                <a:gd name="T33" fmla="*/ 25 h 43"/>
                <a:gd name="T34" fmla="*/ 1 w 43"/>
                <a:gd name="T35" fmla="*/ 29 h 43"/>
                <a:gd name="T36" fmla="*/ 4 w 43"/>
                <a:gd name="T37" fmla="*/ 33 h 43"/>
                <a:gd name="T38" fmla="*/ 6 w 43"/>
                <a:gd name="T39" fmla="*/ 36 h 43"/>
                <a:gd name="T40" fmla="*/ 10 w 43"/>
                <a:gd name="T41" fmla="*/ 38 h 43"/>
                <a:gd name="T42" fmla="*/ 13 w 43"/>
                <a:gd name="T43" fmla="*/ 40 h 43"/>
                <a:gd name="T44" fmla="*/ 17 w 43"/>
                <a:gd name="T45" fmla="*/ 41 h 43"/>
                <a:gd name="T46" fmla="*/ 22 w 43"/>
                <a:gd name="T47" fmla="*/ 41 h 43"/>
                <a:gd name="T48" fmla="*/ 26 w 43"/>
                <a:gd name="T49" fmla="*/ 41 h 43"/>
                <a:gd name="T50" fmla="*/ 30 w 43"/>
                <a:gd name="T51" fmla="*/ 39 h 43"/>
                <a:gd name="T52" fmla="*/ 34 w 43"/>
                <a:gd name="T53" fmla="*/ 37 h 43"/>
                <a:gd name="T54" fmla="*/ 37 w 43"/>
                <a:gd name="T55" fmla="*/ 34 h 43"/>
                <a:gd name="T56" fmla="*/ 39 w 43"/>
                <a:gd name="T57" fmla="*/ 30 h 43"/>
                <a:gd name="T58" fmla="*/ 41 w 43"/>
                <a:gd name="T59" fmla="*/ 26 h 43"/>
                <a:gd name="T60" fmla="*/ 41 w 43"/>
                <a:gd name="T61" fmla="*/ 22 h 43"/>
                <a:gd name="T62" fmla="*/ 38 w 43"/>
                <a:gd name="T63" fmla="*/ 18 h 43"/>
                <a:gd name="T64" fmla="*/ 37 w 43"/>
                <a:gd name="T65" fmla="*/ 14 h 43"/>
                <a:gd name="T66" fmla="*/ 35 w 43"/>
                <a:gd name="T67" fmla="*/ 11 h 43"/>
                <a:gd name="T68" fmla="*/ 33 w 43"/>
                <a:gd name="T69" fmla="*/ 8 h 43"/>
                <a:gd name="T70" fmla="*/ 30 w 43"/>
                <a:gd name="T71" fmla="*/ 6 h 43"/>
                <a:gd name="T72" fmla="*/ 26 w 43"/>
                <a:gd name="T73" fmla="*/ 4 h 43"/>
                <a:gd name="T74" fmla="*/ 22 w 43"/>
                <a:gd name="T75" fmla="*/ 3 h 43"/>
                <a:gd name="T76" fmla="*/ 18 w 43"/>
                <a:gd name="T77" fmla="*/ 3 h 43"/>
                <a:gd name="T78" fmla="*/ 14 w 43"/>
                <a:gd name="T79" fmla="*/ 4 h 43"/>
                <a:gd name="T80" fmla="*/ 10 w 43"/>
                <a:gd name="T81" fmla="*/ 6 h 43"/>
                <a:gd name="T82" fmla="*/ 8 w 43"/>
                <a:gd name="T83" fmla="*/ 9 h 43"/>
                <a:gd name="T84" fmla="*/ 6 w 43"/>
                <a:gd name="T85" fmla="*/ 12 h 43"/>
                <a:gd name="T86" fmla="*/ 4 w 43"/>
                <a:gd name="T87" fmla="*/ 15 h 43"/>
                <a:gd name="T88" fmla="*/ 3 w 43"/>
                <a:gd name="T89" fmla="*/ 19 h 43"/>
                <a:gd name="T90" fmla="*/ 3 w 43"/>
                <a:gd name="T91" fmla="*/ 23 h 43"/>
                <a:gd name="T92" fmla="*/ 4 w 43"/>
                <a:gd name="T93" fmla="*/ 27 h 43"/>
                <a:gd name="T94" fmla="*/ 6 w 43"/>
                <a:gd name="T95" fmla="*/ 31 h 43"/>
                <a:gd name="T96" fmla="*/ 9 w 43"/>
                <a:gd name="T97" fmla="*/ 33 h 43"/>
                <a:gd name="T98" fmla="*/ 12 w 43"/>
                <a:gd name="T99" fmla="*/ 36 h 43"/>
                <a:gd name="T100" fmla="*/ 16 w 43"/>
                <a:gd name="T101" fmla="*/ 37 h 43"/>
                <a:gd name="T102" fmla="*/ 20 w 43"/>
                <a:gd name="T103" fmla="*/ 38 h 43"/>
                <a:gd name="T104" fmla="*/ 24 w 43"/>
                <a:gd name="T105" fmla="*/ 38 h 43"/>
                <a:gd name="T106" fmla="*/ 28 w 43"/>
                <a:gd name="T107" fmla="*/ 36 h 43"/>
                <a:gd name="T108" fmla="*/ 32 w 43"/>
                <a:gd name="T109" fmla="*/ 34 h 43"/>
                <a:gd name="T110" fmla="*/ 34 w 43"/>
                <a:gd name="T111" fmla="*/ 32 h 43"/>
                <a:gd name="T112" fmla="*/ 36 w 43"/>
                <a:gd name="T113" fmla="*/ 28 h 43"/>
                <a:gd name="T114" fmla="*/ 38 w 43"/>
                <a:gd name="T115" fmla="*/ 24 h 43"/>
                <a:gd name="T116" fmla="*/ 38 w 43"/>
                <a:gd name="T117" fmla="*/ 20 h 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43"/>
                <a:gd name="T179" fmla="*/ 43 w 43"/>
                <a:gd name="T180" fmla="*/ 43 h 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43">
                  <a:moveTo>
                    <a:pt x="42" y="20"/>
                  </a:moveTo>
                  <a:lnTo>
                    <a:pt x="41" y="19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0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39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9" y="30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2" y="20"/>
                  </a:lnTo>
                </a:path>
              </a:pathLst>
            </a:custGeom>
            <a:solidFill>
              <a:srgbClr val="FF8F9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81" name="Freeform 522"/>
            <p:cNvSpPr>
              <a:spLocks/>
            </p:cNvSpPr>
            <p:nvPr/>
          </p:nvSpPr>
          <p:spPr bwMode="auto">
            <a:xfrm>
              <a:off x="4804" y="992"/>
              <a:ext cx="39" cy="39"/>
            </a:xfrm>
            <a:custGeom>
              <a:avLst/>
              <a:gdLst>
                <a:gd name="T0" fmla="*/ 37 w 39"/>
                <a:gd name="T1" fmla="*/ 16 h 39"/>
                <a:gd name="T2" fmla="*/ 36 w 39"/>
                <a:gd name="T3" fmla="*/ 12 h 39"/>
                <a:gd name="T4" fmla="*/ 34 w 39"/>
                <a:gd name="T5" fmla="*/ 8 h 39"/>
                <a:gd name="T6" fmla="*/ 31 w 39"/>
                <a:gd name="T7" fmla="*/ 4 h 39"/>
                <a:gd name="T8" fmla="*/ 27 w 39"/>
                <a:gd name="T9" fmla="*/ 1 h 39"/>
                <a:gd name="T10" fmla="*/ 23 w 39"/>
                <a:gd name="T11" fmla="*/ 0 h 39"/>
                <a:gd name="T12" fmla="*/ 19 w 39"/>
                <a:gd name="T13" fmla="*/ 0 h 39"/>
                <a:gd name="T14" fmla="*/ 15 w 39"/>
                <a:gd name="T15" fmla="*/ 0 h 39"/>
                <a:gd name="T16" fmla="*/ 11 w 39"/>
                <a:gd name="T17" fmla="*/ 1 h 39"/>
                <a:gd name="T18" fmla="*/ 8 w 39"/>
                <a:gd name="T19" fmla="*/ 3 h 39"/>
                <a:gd name="T20" fmla="*/ 5 w 39"/>
                <a:gd name="T21" fmla="*/ 6 h 39"/>
                <a:gd name="T22" fmla="*/ 2 w 39"/>
                <a:gd name="T23" fmla="*/ 9 h 39"/>
                <a:gd name="T24" fmla="*/ 0 w 39"/>
                <a:gd name="T25" fmla="*/ 13 h 39"/>
                <a:gd name="T26" fmla="*/ 0 w 39"/>
                <a:gd name="T27" fmla="*/ 17 h 39"/>
                <a:gd name="T28" fmla="*/ 0 w 39"/>
                <a:gd name="T29" fmla="*/ 21 h 39"/>
                <a:gd name="T30" fmla="*/ 1 w 39"/>
                <a:gd name="T31" fmla="*/ 25 h 39"/>
                <a:gd name="T32" fmla="*/ 3 w 39"/>
                <a:gd name="T33" fmla="*/ 29 h 39"/>
                <a:gd name="T34" fmla="*/ 5 w 39"/>
                <a:gd name="T35" fmla="*/ 32 h 39"/>
                <a:gd name="T36" fmla="*/ 9 w 39"/>
                <a:gd name="T37" fmla="*/ 35 h 39"/>
                <a:gd name="T38" fmla="*/ 12 w 39"/>
                <a:gd name="T39" fmla="*/ 36 h 39"/>
                <a:gd name="T40" fmla="*/ 16 w 39"/>
                <a:gd name="T41" fmla="*/ 37 h 39"/>
                <a:gd name="T42" fmla="*/ 20 w 39"/>
                <a:gd name="T43" fmla="*/ 38 h 39"/>
                <a:gd name="T44" fmla="*/ 24 w 39"/>
                <a:gd name="T45" fmla="*/ 37 h 39"/>
                <a:gd name="T46" fmla="*/ 28 w 39"/>
                <a:gd name="T47" fmla="*/ 35 h 39"/>
                <a:gd name="T48" fmla="*/ 32 w 39"/>
                <a:gd name="T49" fmla="*/ 32 h 39"/>
                <a:gd name="T50" fmla="*/ 35 w 39"/>
                <a:gd name="T51" fmla="*/ 28 h 39"/>
                <a:gd name="T52" fmla="*/ 37 w 39"/>
                <a:gd name="T53" fmla="*/ 24 h 39"/>
                <a:gd name="T54" fmla="*/ 38 w 39"/>
                <a:gd name="T55" fmla="*/ 20 h 39"/>
                <a:gd name="T56" fmla="*/ 34 w 39"/>
                <a:gd name="T57" fmla="*/ 17 h 39"/>
                <a:gd name="T58" fmla="*/ 33 w 39"/>
                <a:gd name="T59" fmla="*/ 13 h 39"/>
                <a:gd name="T60" fmla="*/ 32 w 39"/>
                <a:gd name="T61" fmla="*/ 10 h 39"/>
                <a:gd name="T62" fmla="*/ 30 w 39"/>
                <a:gd name="T63" fmla="*/ 7 h 39"/>
                <a:gd name="T64" fmla="*/ 27 w 39"/>
                <a:gd name="T65" fmla="*/ 6 h 39"/>
                <a:gd name="T66" fmla="*/ 24 w 39"/>
                <a:gd name="T67" fmla="*/ 4 h 39"/>
                <a:gd name="T68" fmla="*/ 20 w 39"/>
                <a:gd name="T69" fmla="*/ 3 h 39"/>
                <a:gd name="T70" fmla="*/ 16 w 39"/>
                <a:gd name="T71" fmla="*/ 3 h 39"/>
                <a:gd name="T72" fmla="*/ 12 w 39"/>
                <a:gd name="T73" fmla="*/ 4 h 39"/>
                <a:gd name="T74" fmla="*/ 9 w 39"/>
                <a:gd name="T75" fmla="*/ 6 h 39"/>
                <a:gd name="T76" fmla="*/ 6 w 39"/>
                <a:gd name="T77" fmla="*/ 9 h 39"/>
                <a:gd name="T78" fmla="*/ 5 w 39"/>
                <a:gd name="T79" fmla="*/ 12 h 39"/>
                <a:gd name="T80" fmla="*/ 3 w 39"/>
                <a:gd name="T81" fmla="*/ 15 h 39"/>
                <a:gd name="T82" fmla="*/ 3 w 39"/>
                <a:gd name="T83" fmla="*/ 19 h 39"/>
                <a:gd name="T84" fmla="*/ 4 w 39"/>
                <a:gd name="T85" fmla="*/ 23 h 39"/>
                <a:gd name="T86" fmla="*/ 5 w 39"/>
                <a:gd name="T87" fmla="*/ 26 h 39"/>
                <a:gd name="T88" fmla="*/ 7 w 39"/>
                <a:gd name="T89" fmla="*/ 29 h 39"/>
                <a:gd name="T90" fmla="*/ 10 w 39"/>
                <a:gd name="T91" fmla="*/ 31 h 39"/>
                <a:gd name="T92" fmla="*/ 12 w 39"/>
                <a:gd name="T93" fmla="*/ 33 h 39"/>
                <a:gd name="T94" fmla="*/ 16 w 39"/>
                <a:gd name="T95" fmla="*/ 34 h 39"/>
                <a:gd name="T96" fmla="*/ 20 w 39"/>
                <a:gd name="T97" fmla="*/ 34 h 39"/>
                <a:gd name="T98" fmla="*/ 24 w 39"/>
                <a:gd name="T99" fmla="*/ 33 h 39"/>
                <a:gd name="T100" fmla="*/ 27 w 39"/>
                <a:gd name="T101" fmla="*/ 32 h 39"/>
                <a:gd name="T102" fmla="*/ 29 w 39"/>
                <a:gd name="T103" fmla="*/ 30 h 39"/>
                <a:gd name="T104" fmla="*/ 31 w 39"/>
                <a:gd name="T105" fmla="*/ 27 h 39"/>
                <a:gd name="T106" fmla="*/ 33 w 39"/>
                <a:gd name="T107" fmla="*/ 25 h 39"/>
                <a:gd name="T108" fmla="*/ 34 w 39"/>
                <a:gd name="T109" fmla="*/ 21 h 39"/>
                <a:gd name="T110" fmla="*/ 38 w 39"/>
                <a:gd name="T111" fmla="*/ 18 h 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39"/>
                <a:gd name="T170" fmla="*/ 39 w 39"/>
                <a:gd name="T171" fmla="*/ 39 h 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39">
                  <a:moveTo>
                    <a:pt x="38" y="18"/>
                  </a:move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8" y="18"/>
                  </a:lnTo>
                </a:path>
              </a:pathLst>
            </a:custGeom>
            <a:solidFill>
              <a:srgbClr val="FF969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82" name="Freeform 523"/>
            <p:cNvSpPr>
              <a:spLocks/>
            </p:cNvSpPr>
            <p:nvPr/>
          </p:nvSpPr>
          <p:spPr bwMode="auto">
            <a:xfrm>
              <a:off x="4806" y="994"/>
              <a:ext cx="35" cy="35"/>
            </a:xfrm>
            <a:custGeom>
              <a:avLst/>
              <a:gdLst>
                <a:gd name="T0" fmla="*/ 33 w 35"/>
                <a:gd name="T1" fmla="*/ 14 h 35"/>
                <a:gd name="T2" fmla="*/ 32 w 35"/>
                <a:gd name="T3" fmla="*/ 11 h 35"/>
                <a:gd name="T4" fmla="*/ 31 w 35"/>
                <a:gd name="T5" fmla="*/ 7 h 35"/>
                <a:gd name="T6" fmla="*/ 28 w 35"/>
                <a:gd name="T7" fmla="*/ 4 h 35"/>
                <a:gd name="T8" fmla="*/ 24 w 35"/>
                <a:gd name="T9" fmla="*/ 1 h 35"/>
                <a:gd name="T10" fmla="*/ 21 w 35"/>
                <a:gd name="T11" fmla="*/ 0 h 35"/>
                <a:gd name="T12" fmla="*/ 17 w 35"/>
                <a:gd name="T13" fmla="*/ 0 h 35"/>
                <a:gd name="T14" fmla="*/ 13 w 35"/>
                <a:gd name="T15" fmla="*/ 0 h 35"/>
                <a:gd name="T16" fmla="*/ 10 w 35"/>
                <a:gd name="T17" fmla="*/ 1 h 35"/>
                <a:gd name="T18" fmla="*/ 6 w 35"/>
                <a:gd name="T19" fmla="*/ 3 h 35"/>
                <a:gd name="T20" fmla="*/ 3 w 35"/>
                <a:gd name="T21" fmla="*/ 6 h 35"/>
                <a:gd name="T22" fmla="*/ 1 w 35"/>
                <a:gd name="T23" fmla="*/ 9 h 35"/>
                <a:gd name="T24" fmla="*/ 0 w 35"/>
                <a:gd name="T25" fmla="*/ 13 h 35"/>
                <a:gd name="T26" fmla="*/ 0 w 35"/>
                <a:gd name="T27" fmla="*/ 17 h 35"/>
                <a:gd name="T28" fmla="*/ 0 w 35"/>
                <a:gd name="T29" fmla="*/ 21 h 35"/>
                <a:gd name="T30" fmla="*/ 1 w 35"/>
                <a:gd name="T31" fmla="*/ 25 h 35"/>
                <a:gd name="T32" fmla="*/ 4 w 35"/>
                <a:gd name="T33" fmla="*/ 28 h 35"/>
                <a:gd name="T34" fmla="*/ 7 w 35"/>
                <a:gd name="T35" fmla="*/ 31 h 35"/>
                <a:gd name="T36" fmla="*/ 11 w 35"/>
                <a:gd name="T37" fmla="*/ 32 h 35"/>
                <a:gd name="T38" fmla="*/ 14 w 35"/>
                <a:gd name="T39" fmla="*/ 33 h 35"/>
                <a:gd name="T40" fmla="*/ 18 w 35"/>
                <a:gd name="T41" fmla="*/ 33 h 35"/>
                <a:gd name="T42" fmla="*/ 22 w 35"/>
                <a:gd name="T43" fmla="*/ 33 h 35"/>
                <a:gd name="T44" fmla="*/ 25 w 35"/>
                <a:gd name="T45" fmla="*/ 31 h 35"/>
                <a:gd name="T46" fmla="*/ 29 w 35"/>
                <a:gd name="T47" fmla="*/ 29 h 35"/>
                <a:gd name="T48" fmla="*/ 31 w 35"/>
                <a:gd name="T49" fmla="*/ 25 h 35"/>
                <a:gd name="T50" fmla="*/ 33 w 35"/>
                <a:gd name="T51" fmla="*/ 22 h 35"/>
                <a:gd name="T52" fmla="*/ 33 w 35"/>
                <a:gd name="T53" fmla="*/ 18 h 35"/>
                <a:gd name="T54" fmla="*/ 30 w 35"/>
                <a:gd name="T55" fmla="*/ 15 h 35"/>
                <a:gd name="T56" fmla="*/ 29 w 35"/>
                <a:gd name="T57" fmla="*/ 11 h 35"/>
                <a:gd name="T58" fmla="*/ 27 w 35"/>
                <a:gd name="T59" fmla="*/ 7 h 35"/>
                <a:gd name="T60" fmla="*/ 24 w 35"/>
                <a:gd name="T61" fmla="*/ 5 h 35"/>
                <a:gd name="T62" fmla="*/ 20 w 35"/>
                <a:gd name="T63" fmla="*/ 4 h 35"/>
                <a:gd name="T64" fmla="*/ 17 w 35"/>
                <a:gd name="T65" fmla="*/ 3 h 35"/>
                <a:gd name="T66" fmla="*/ 13 w 35"/>
                <a:gd name="T67" fmla="*/ 3 h 35"/>
                <a:gd name="T68" fmla="*/ 9 w 35"/>
                <a:gd name="T69" fmla="*/ 5 h 35"/>
                <a:gd name="T70" fmla="*/ 6 w 35"/>
                <a:gd name="T71" fmla="*/ 7 h 35"/>
                <a:gd name="T72" fmla="*/ 4 w 35"/>
                <a:gd name="T73" fmla="*/ 10 h 35"/>
                <a:gd name="T74" fmla="*/ 3 w 35"/>
                <a:gd name="T75" fmla="*/ 13 h 35"/>
                <a:gd name="T76" fmla="*/ 3 w 35"/>
                <a:gd name="T77" fmla="*/ 17 h 35"/>
                <a:gd name="T78" fmla="*/ 4 w 35"/>
                <a:gd name="T79" fmla="*/ 21 h 35"/>
                <a:gd name="T80" fmla="*/ 5 w 35"/>
                <a:gd name="T81" fmla="*/ 24 h 35"/>
                <a:gd name="T82" fmla="*/ 7 w 35"/>
                <a:gd name="T83" fmla="*/ 26 h 35"/>
                <a:gd name="T84" fmla="*/ 10 w 35"/>
                <a:gd name="T85" fmla="*/ 28 h 35"/>
                <a:gd name="T86" fmla="*/ 14 w 35"/>
                <a:gd name="T87" fmla="*/ 30 h 35"/>
                <a:gd name="T88" fmla="*/ 18 w 35"/>
                <a:gd name="T89" fmla="*/ 30 h 35"/>
                <a:gd name="T90" fmla="*/ 21 w 35"/>
                <a:gd name="T91" fmla="*/ 29 h 35"/>
                <a:gd name="T92" fmla="*/ 25 w 35"/>
                <a:gd name="T93" fmla="*/ 27 h 35"/>
                <a:gd name="T94" fmla="*/ 27 w 35"/>
                <a:gd name="T95" fmla="*/ 25 h 35"/>
                <a:gd name="T96" fmla="*/ 29 w 35"/>
                <a:gd name="T97" fmla="*/ 21 h 35"/>
                <a:gd name="T98" fmla="*/ 30 w 35"/>
                <a:gd name="T99" fmla="*/ 18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"/>
                <a:gd name="T151" fmla="*/ 0 h 35"/>
                <a:gd name="T152" fmla="*/ 35 w 35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" h="35">
                  <a:moveTo>
                    <a:pt x="34" y="16"/>
                  </a:moveTo>
                  <a:lnTo>
                    <a:pt x="34" y="16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4" y="16"/>
                  </a:lnTo>
                </a:path>
              </a:pathLst>
            </a:custGeom>
            <a:solidFill>
              <a:srgbClr val="FFA1A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83" name="Freeform 524"/>
            <p:cNvSpPr>
              <a:spLocks/>
            </p:cNvSpPr>
            <p:nvPr/>
          </p:nvSpPr>
          <p:spPr bwMode="auto">
            <a:xfrm>
              <a:off x="4806" y="996"/>
              <a:ext cx="33" cy="33"/>
            </a:xfrm>
            <a:custGeom>
              <a:avLst/>
              <a:gdLst>
                <a:gd name="T0" fmla="*/ 31 w 33"/>
                <a:gd name="T1" fmla="*/ 13 h 33"/>
                <a:gd name="T2" fmla="*/ 30 w 33"/>
                <a:gd name="T3" fmla="*/ 9 h 33"/>
                <a:gd name="T4" fmla="*/ 28 w 33"/>
                <a:gd name="T5" fmla="*/ 5 h 33"/>
                <a:gd name="T6" fmla="*/ 26 w 33"/>
                <a:gd name="T7" fmla="*/ 3 h 33"/>
                <a:gd name="T8" fmla="*/ 23 w 33"/>
                <a:gd name="T9" fmla="*/ 1 h 33"/>
                <a:gd name="T10" fmla="*/ 19 w 33"/>
                <a:gd name="T11" fmla="*/ 0 h 33"/>
                <a:gd name="T12" fmla="*/ 15 w 33"/>
                <a:gd name="T13" fmla="*/ 0 h 33"/>
                <a:gd name="T14" fmla="*/ 11 w 33"/>
                <a:gd name="T15" fmla="*/ 0 h 33"/>
                <a:gd name="T16" fmla="*/ 7 w 33"/>
                <a:gd name="T17" fmla="*/ 2 h 33"/>
                <a:gd name="T18" fmla="*/ 4 w 33"/>
                <a:gd name="T19" fmla="*/ 4 h 33"/>
                <a:gd name="T20" fmla="*/ 2 w 33"/>
                <a:gd name="T21" fmla="*/ 7 h 33"/>
                <a:gd name="T22" fmla="*/ 0 w 33"/>
                <a:gd name="T23" fmla="*/ 11 h 33"/>
                <a:gd name="T24" fmla="*/ 0 w 33"/>
                <a:gd name="T25" fmla="*/ 15 h 33"/>
                <a:gd name="T26" fmla="*/ 0 w 33"/>
                <a:gd name="T27" fmla="*/ 19 h 33"/>
                <a:gd name="T28" fmla="*/ 1 w 33"/>
                <a:gd name="T29" fmla="*/ 23 h 33"/>
                <a:gd name="T30" fmla="*/ 4 w 33"/>
                <a:gd name="T31" fmla="*/ 26 h 33"/>
                <a:gd name="T32" fmla="*/ 6 w 33"/>
                <a:gd name="T33" fmla="*/ 28 h 33"/>
                <a:gd name="T34" fmla="*/ 10 w 33"/>
                <a:gd name="T35" fmla="*/ 31 h 33"/>
                <a:gd name="T36" fmla="*/ 14 w 33"/>
                <a:gd name="T37" fmla="*/ 32 h 33"/>
                <a:gd name="T38" fmla="*/ 18 w 33"/>
                <a:gd name="T39" fmla="*/ 31 h 33"/>
                <a:gd name="T40" fmla="*/ 22 w 33"/>
                <a:gd name="T41" fmla="*/ 30 h 33"/>
                <a:gd name="T42" fmla="*/ 26 w 33"/>
                <a:gd name="T43" fmla="*/ 28 h 33"/>
                <a:gd name="T44" fmla="*/ 28 w 33"/>
                <a:gd name="T45" fmla="*/ 26 h 33"/>
                <a:gd name="T46" fmla="*/ 30 w 33"/>
                <a:gd name="T47" fmla="*/ 22 h 33"/>
                <a:gd name="T48" fmla="*/ 31 w 33"/>
                <a:gd name="T49" fmla="*/ 18 h 33"/>
                <a:gd name="T50" fmla="*/ 28 w 33"/>
                <a:gd name="T51" fmla="*/ 15 h 33"/>
                <a:gd name="T52" fmla="*/ 27 w 33"/>
                <a:gd name="T53" fmla="*/ 11 h 33"/>
                <a:gd name="T54" fmla="*/ 26 w 33"/>
                <a:gd name="T55" fmla="*/ 8 h 33"/>
                <a:gd name="T56" fmla="*/ 24 w 33"/>
                <a:gd name="T57" fmla="*/ 6 h 33"/>
                <a:gd name="T58" fmla="*/ 21 w 33"/>
                <a:gd name="T59" fmla="*/ 5 h 33"/>
                <a:gd name="T60" fmla="*/ 19 w 33"/>
                <a:gd name="T61" fmla="*/ 3 h 33"/>
                <a:gd name="T62" fmla="*/ 15 w 33"/>
                <a:gd name="T63" fmla="*/ 3 h 33"/>
                <a:gd name="T64" fmla="*/ 12 w 33"/>
                <a:gd name="T65" fmla="*/ 4 h 33"/>
                <a:gd name="T66" fmla="*/ 9 w 33"/>
                <a:gd name="T67" fmla="*/ 5 h 33"/>
                <a:gd name="T68" fmla="*/ 6 w 33"/>
                <a:gd name="T69" fmla="*/ 7 h 33"/>
                <a:gd name="T70" fmla="*/ 5 w 33"/>
                <a:gd name="T71" fmla="*/ 10 h 33"/>
                <a:gd name="T72" fmla="*/ 3 w 33"/>
                <a:gd name="T73" fmla="*/ 13 h 33"/>
                <a:gd name="T74" fmla="*/ 3 w 33"/>
                <a:gd name="T75" fmla="*/ 17 h 33"/>
                <a:gd name="T76" fmla="*/ 4 w 33"/>
                <a:gd name="T77" fmla="*/ 20 h 33"/>
                <a:gd name="T78" fmla="*/ 5 w 33"/>
                <a:gd name="T79" fmla="*/ 23 h 33"/>
                <a:gd name="T80" fmla="*/ 8 w 33"/>
                <a:gd name="T81" fmla="*/ 25 h 33"/>
                <a:gd name="T82" fmla="*/ 10 w 33"/>
                <a:gd name="T83" fmla="*/ 27 h 33"/>
                <a:gd name="T84" fmla="*/ 13 w 33"/>
                <a:gd name="T85" fmla="*/ 28 h 33"/>
                <a:gd name="T86" fmla="*/ 17 w 33"/>
                <a:gd name="T87" fmla="*/ 28 h 33"/>
                <a:gd name="T88" fmla="*/ 20 w 33"/>
                <a:gd name="T89" fmla="*/ 27 h 33"/>
                <a:gd name="T90" fmla="*/ 23 w 33"/>
                <a:gd name="T91" fmla="*/ 26 h 33"/>
                <a:gd name="T92" fmla="*/ 26 w 33"/>
                <a:gd name="T93" fmla="*/ 23 h 33"/>
                <a:gd name="T94" fmla="*/ 27 w 33"/>
                <a:gd name="T95" fmla="*/ 20 h 33"/>
                <a:gd name="T96" fmla="*/ 28 w 33"/>
                <a:gd name="T97" fmla="*/ 17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"/>
                <a:gd name="T148" fmla="*/ 0 h 33"/>
                <a:gd name="T149" fmla="*/ 33 w 33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" h="33">
                  <a:moveTo>
                    <a:pt x="32" y="16"/>
                  </a:moveTo>
                  <a:lnTo>
                    <a:pt x="32" y="15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32" y="16"/>
                  </a:lnTo>
                </a:path>
              </a:pathLst>
            </a:custGeom>
            <a:solidFill>
              <a:srgbClr val="FFABA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84" name="Freeform 525"/>
            <p:cNvSpPr>
              <a:spLocks/>
            </p:cNvSpPr>
            <p:nvPr/>
          </p:nvSpPr>
          <p:spPr bwMode="auto">
            <a:xfrm>
              <a:off x="4808" y="997"/>
              <a:ext cx="30" cy="29"/>
            </a:xfrm>
            <a:custGeom>
              <a:avLst/>
              <a:gdLst>
                <a:gd name="T0" fmla="*/ 29 w 30"/>
                <a:gd name="T1" fmla="*/ 12 h 29"/>
                <a:gd name="T2" fmla="*/ 28 w 30"/>
                <a:gd name="T3" fmla="*/ 9 h 29"/>
                <a:gd name="T4" fmla="*/ 26 w 30"/>
                <a:gd name="T5" fmla="*/ 6 h 29"/>
                <a:gd name="T6" fmla="*/ 25 w 30"/>
                <a:gd name="T7" fmla="*/ 4 h 29"/>
                <a:gd name="T8" fmla="*/ 23 w 30"/>
                <a:gd name="T9" fmla="*/ 3 h 29"/>
                <a:gd name="T10" fmla="*/ 21 w 30"/>
                <a:gd name="T11" fmla="*/ 2 h 29"/>
                <a:gd name="T12" fmla="*/ 19 w 30"/>
                <a:gd name="T13" fmla="*/ 0 h 29"/>
                <a:gd name="T14" fmla="*/ 16 w 30"/>
                <a:gd name="T15" fmla="*/ 0 h 29"/>
                <a:gd name="T16" fmla="*/ 13 w 30"/>
                <a:gd name="T17" fmla="*/ 0 h 29"/>
                <a:gd name="T18" fmla="*/ 10 w 30"/>
                <a:gd name="T19" fmla="*/ 0 h 29"/>
                <a:gd name="T20" fmla="*/ 7 w 30"/>
                <a:gd name="T21" fmla="*/ 1 h 29"/>
                <a:gd name="T22" fmla="*/ 5 w 30"/>
                <a:gd name="T23" fmla="*/ 2 h 29"/>
                <a:gd name="T24" fmla="*/ 4 w 30"/>
                <a:gd name="T25" fmla="*/ 4 h 29"/>
                <a:gd name="T26" fmla="*/ 2 w 30"/>
                <a:gd name="T27" fmla="*/ 5 h 29"/>
                <a:gd name="T28" fmla="*/ 1 w 30"/>
                <a:gd name="T29" fmla="*/ 8 h 29"/>
                <a:gd name="T30" fmla="*/ 0 w 30"/>
                <a:gd name="T31" fmla="*/ 11 h 29"/>
                <a:gd name="T32" fmla="*/ 0 w 30"/>
                <a:gd name="T33" fmla="*/ 14 h 29"/>
                <a:gd name="T34" fmla="*/ 0 w 30"/>
                <a:gd name="T35" fmla="*/ 17 h 29"/>
                <a:gd name="T36" fmla="*/ 1 w 30"/>
                <a:gd name="T37" fmla="*/ 20 h 29"/>
                <a:gd name="T38" fmla="*/ 3 w 30"/>
                <a:gd name="T39" fmla="*/ 22 h 29"/>
                <a:gd name="T40" fmla="*/ 4 w 30"/>
                <a:gd name="T41" fmla="*/ 24 h 29"/>
                <a:gd name="T42" fmla="*/ 6 w 30"/>
                <a:gd name="T43" fmla="*/ 25 h 29"/>
                <a:gd name="T44" fmla="*/ 8 w 30"/>
                <a:gd name="T45" fmla="*/ 26 h 29"/>
                <a:gd name="T46" fmla="*/ 11 w 30"/>
                <a:gd name="T47" fmla="*/ 27 h 29"/>
                <a:gd name="T48" fmla="*/ 14 w 30"/>
                <a:gd name="T49" fmla="*/ 28 h 29"/>
                <a:gd name="T50" fmla="*/ 16 w 30"/>
                <a:gd name="T51" fmla="*/ 27 h 29"/>
                <a:gd name="T52" fmla="*/ 19 w 30"/>
                <a:gd name="T53" fmla="*/ 27 h 29"/>
                <a:gd name="T54" fmla="*/ 21 w 30"/>
                <a:gd name="T55" fmla="*/ 25 h 29"/>
                <a:gd name="T56" fmla="*/ 23 w 30"/>
                <a:gd name="T57" fmla="*/ 24 h 29"/>
                <a:gd name="T58" fmla="*/ 25 w 30"/>
                <a:gd name="T59" fmla="*/ 23 h 29"/>
                <a:gd name="T60" fmla="*/ 26 w 30"/>
                <a:gd name="T61" fmla="*/ 21 h 29"/>
                <a:gd name="T62" fmla="*/ 28 w 30"/>
                <a:gd name="T63" fmla="*/ 18 h 29"/>
                <a:gd name="T64" fmla="*/ 29 w 30"/>
                <a:gd name="T65" fmla="*/ 15 h 29"/>
                <a:gd name="T66" fmla="*/ 25 w 30"/>
                <a:gd name="T67" fmla="*/ 13 h 29"/>
                <a:gd name="T68" fmla="*/ 24 w 30"/>
                <a:gd name="T69" fmla="*/ 10 h 29"/>
                <a:gd name="T70" fmla="*/ 23 w 30"/>
                <a:gd name="T71" fmla="*/ 8 h 29"/>
                <a:gd name="T72" fmla="*/ 22 w 30"/>
                <a:gd name="T73" fmla="*/ 6 h 29"/>
                <a:gd name="T74" fmla="*/ 20 w 30"/>
                <a:gd name="T75" fmla="*/ 5 h 29"/>
                <a:gd name="T76" fmla="*/ 18 w 30"/>
                <a:gd name="T77" fmla="*/ 4 h 29"/>
                <a:gd name="T78" fmla="*/ 15 w 30"/>
                <a:gd name="T79" fmla="*/ 3 h 29"/>
                <a:gd name="T80" fmla="*/ 12 w 30"/>
                <a:gd name="T81" fmla="*/ 3 h 29"/>
                <a:gd name="T82" fmla="*/ 9 w 30"/>
                <a:gd name="T83" fmla="*/ 4 h 29"/>
                <a:gd name="T84" fmla="*/ 7 w 30"/>
                <a:gd name="T85" fmla="*/ 5 h 29"/>
                <a:gd name="T86" fmla="*/ 6 w 30"/>
                <a:gd name="T87" fmla="*/ 7 h 29"/>
                <a:gd name="T88" fmla="*/ 4 w 30"/>
                <a:gd name="T89" fmla="*/ 8 h 29"/>
                <a:gd name="T90" fmla="*/ 3 w 30"/>
                <a:gd name="T91" fmla="*/ 11 h 29"/>
                <a:gd name="T92" fmla="*/ 3 w 30"/>
                <a:gd name="T93" fmla="*/ 14 h 29"/>
                <a:gd name="T94" fmla="*/ 4 w 30"/>
                <a:gd name="T95" fmla="*/ 17 h 29"/>
                <a:gd name="T96" fmla="*/ 5 w 30"/>
                <a:gd name="T97" fmla="*/ 19 h 29"/>
                <a:gd name="T98" fmla="*/ 6 w 30"/>
                <a:gd name="T99" fmla="*/ 21 h 29"/>
                <a:gd name="T100" fmla="*/ 8 w 30"/>
                <a:gd name="T101" fmla="*/ 22 h 29"/>
                <a:gd name="T102" fmla="*/ 10 w 30"/>
                <a:gd name="T103" fmla="*/ 23 h 29"/>
                <a:gd name="T104" fmla="*/ 12 w 30"/>
                <a:gd name="T105" fmla="*/ 24 h 29"/>
                <a:gd name="T106" fmla="*/ 15 w 30"/>
                <a:gd name="T107" fmla="*/ 24 h 29"/>
                <a:gd name="T108" fmla="*/ 17 w 30"/>
                <a:gd name="T109" fmla="*/ 23 h 29"/>
                <a:gd name="T110" fmla="*/ 20 w 30"/>
                <a:gd name="T111" fmla="*/ 23 h 29"/>
                <a:gd name="T112" fmla="*/ 21 w 30"/>
                <a:gd name="T113" fmla="*/ 21 h 29"/>
                <a:gd name="T114" fmla="*/ 23 w 30"/>
                <a:gd name="T115" fmla="*/ 20 h 29"/>
                <a:gd name="T116" fmla="*/ 24 w 30"/>
                <a:gd name="T117" fmla="*/ 18 h 29"/>
                <a:gd name="T118" fmla="*/ 25 w 30"/>
                <a:gd name="T119" fmla="*/ 15 h 29"/>
                <a:gd name="T120" fmla="*/ 29 w 30"/>
                <a:gd name="T121" fmla="*/ 13 h 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"/>
                <a:gd name="T184" fmla="*/ 0 h 29"/>
                <a:gd name="T185" fmla="*/ 30 w 30"/>
                <a:gd name="T186" fmla="*/ 29 h 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" h="29">
                  <a:moveTo>
                    <a:pt x="29" y="13"/>
                  </a:moveTo>
                  <a:lnTo>
                    <a:pt x="29" y="13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9" y="13"/>
                  </a:lnTo>
                </a:path>
              </a:pathLst>
            </a:custGeom>
            <a:solidFill>
              <a:srgbClr val="FFB2B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85" name="Freeform 526"/>
            <p:cNvSpPr>
              <a:spLocks/>
            </p:cNvSpPr>
            <p:nvPr/>
          </p:nvSpPr>
          <p:spPr bwMode="auto">
            <a:xfrm>
              <a:off x="4811" y="999"/>
              <a:ext cx="25" cy="25"/>
            </a:xfrm>
            <a:custGeom>
              <a:avLst/>
              <a:gdLst>
                <a:gd name="T0" fmla="*/ 23 w 25"/>
                <a:gd name="T1" fmla="*/ 10 h 25"/>
                <a:gd name="T2" fmla="*/ 23 w 25"/>
                <a:gd name="T3" fmla="*/ 7 h 25"/>
                <a:gd name="T4" fmla="*/ 22 w 25"/>
                <a:gd name="T5" fmla="*/ 5 h 25"/>
                <a:gd name="T6" fmla="*/ 20 w 25"/>
                <a:gd name="T7" fmla="*/ 3 h 25"/>
                <a:gd name="T8" fmla="*/ 18 w 25"/>
                <a:gd name="T9" fmla="*/ 1 h 25"/>
                <a:gd name="T10" fmla="*/ 15 w 25"/>
                <a:gd name="T11" fmla="*/ 0 h 25"/>
                <a:gd name="T12" fmla="*/ 12 w 25"/>
                <a:gd name="T13" fmla="*/ 0 h 25"/>
                <a:gd name="T14" fmla="*/ 9 w 25"/>
                <a:gd name="T15" fmla="*/ 0 h 25"/>
                <a:gd name="T16" fmla="*/ 6 w 25"/>
                <a:gd name="T17" fmla="*/ 1 h 25"/>
                <a:gd name="T18" fmla="*/ 4 w 25"/>
                <a:gd name="T19" fmla="*/ 2 h 25"/>
                <a:gd name="T20" fmla="*/ 1 w 25"/>
                <a:gd name="T21" fmla="*/ 5 h 25"/>
                <a:gd name="T22" fmla="*/ 0 w 25"/>
                <a:gd name="T23" fmla="*/ 8 h 25"/>
                <a:gd name="T24" fmla="*/ 0 w 25"/>
                <a:gd name="T25" fmla="*/ 11 h 25"/>
                <a:gd name="T26" fmla="*/ 0 w 25"/>
                <a:gd name="T27" fmla="*/ 14 h 25"/>
                <a:gd name="T28" fmla="*/ 1 w 25"/>
                <a:gd name="T29" fmla="*/ 17 h 25"/>
                <a:gd name="T30" fmla="*/ 3 w 25"/>
                <a:gd name="T31" fmla="*/ 20 h 25"/>
                <a:gd name="T32" fmla="*/ 5 w 25"/>
                <a:gd name="T33" fmla="*/ 22 h 25"/>
                <a:gd name="T34" fmla="*/ 8 w 25"/>
                <a:gd name="T35" fmla="*/ 23 h 25"/>
                <a:gd name="T36" fmla="*/ 11 w 25"/>
                <a:gd name="T37" fmla="*/ 24 h 25"/>
                <a:gd name="T38" fmla="*/ 14 w 25"/>
                <a:gd name="T39" fmla="*/ 23 h 25"/>
                <a:gd name="T40" fmla="*/ 17 w 25"/>
                <a:gd name="T41" fmla="*/ 22 h 25"/>
                <a:gd name="T42" fmla="*/ 19 w 25"/>
                <a:gd name="T43" fmla="*/ 21 h 25"/>
                <a:gd name="T44" fmla="*/ 21 w 25"/>
                <a:gd name="T45" fmla="*/ 18 h 25"/>
                <a:gd name="T46" fmla="*/ 22 w 25"/>
                <a:gd name="T47" fmla="*/ 16 h 25"/>
                <a:gd name="T48" fmla="*/ 23 w 25"/>
                <a:gd name="T49" fmla="*/ 14 h 25"/>
                <a:gd name="T50" fmla="*/ 24 w 25"/>
                <a:gd name="T51" fmla="*/ 11 h 25"/>
                <a:gd name="T52" fmla="*/ 20 w 25"/>
                <a:gd name="T53" fmla="*/ 9 h 25"/>
                <a:gd name="T54" fmla="*/ 18 w 25"/>
                <a:gd name="T55" fmla="*/ 6 h 25"/>
                <a:gd name="T56" fmla="*/ 15 w 25"/>
                <a:gd name="T57" fmla="*/ 4 h 25"/>
                <a:gd name="T58" fmla="*/ 12 w 25"/>
                <a:gd name="T59" fmla="*/ 3 h 25"/>
                <a:gd name="T60" fmla="*/ 9 w 25"/>
                <a:gd name="T61" fmla="*/ 3 h 25"/>
                <a:gd name="T62" fmla="*/ 6 w 25"/>
                <a:gd name="T63" fmla="*/ 5 h 25"/>
                <a:gd name="T64" fmla="*/ 4 w 25"/>
                <a:gd name="T65" fmla="*/ 7 h 25"/>
                <a:gd name="T66" fmla="*/ 3 w 25"/>
                <a:gd name="T67" fmla="*/ 10 h 25"/>
                <a:gd name="T68" fmla="*/ 3 w 25"/>
                <a:gd name="T69" fmla="*/ 13 h 25"/>
                <a:gd name="T70" fmla="*/ 4 w 25"/>
                <a:gd name="T71" fmla="*/ 16 h 25"/>
                <a:gd name="T72" fmla="*/ 6 w 25"/>
                <a:gd name="T73" fmla="*/ 18 h 25"/>
                <a:gd name="T74" fmla="*/ 9 w 25"/>
                <a:gd name="T75" fmla="*/ 20 h 25"/>
                <a:gd name="T76" fmla="*/ 12 w 25"/>
                <a:gd name="T77" fmla="*/ 20 h 25"/>
                <a:gd name="T78" fmla="*/ 15 w 25"/>
                <a:gd name="T79" fmla="*/ 19 h 25"/>
                <a:gd name="T80" fmla="*/ 18 w 25"/>
                <a:gd name="T81" fmla="*/ 17 h 25"/>
                <a:gd name="T82" fmla="*/ 20 w 25"/>
                <a:gd name="T83" fmla="*/ 14 h 25"/>
                <a:gd name="T84" fmla="*/ 20 w 25"/>
                <a:gd name="T85" fmla="*/ 11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5"/>
                <a:gd name="T131" fmla="*/ 25 w 25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5">
                  <a:moveTo>
                    <a:pt x="24" y="11"/>
                  </a:moveTo>
                  <a:lnTo>
                    <a:pt x="24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4" y="11"/>
                  </a:lnTo>
                </a:path>
              </a:pathLst>
            </a:custGeom>
            <a:solidFill>
              <a:srgbClr val="FFBDB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86" name="Freeform 527"/>
            <p:cNvSpPr>
              <a:spLocks/>
            </p:cNvSpPr>
            <p:nvPr/>
          </p:nvSpPr>
          <p:spPr bwMode="auto">
            <a:xfrm>
              <a:off x="4813" y="1001"/>
              <a:ext cx="21" cy="21"/>
            </a:xfrm>
            <a:custGeom>
              <a:avLst/>
              <a:gdLst>
                <a:gd name="T0" fmla="*/ 20 w 21"/>
                <a:gd name="T1" fmla="*/ 9 h 21"/>
                <a:gd name="T2" fmla="*/ 19 w 21"/>
                <a:gd name="T3" fmla="*/ 8 h 21"/>
                <a:gd name="T4" fmla="*/ 19 w 21"/>
                <a:gd name="T5" fmla="*/ 6 h 21"/>
                <a:gd name="T6" fmla="*/ 18 w 21"/>
                <a:gd name="T7" fmla="*/ 5 h 21"/>
                <a:gd name="T8" fmla="*/ 17 w 21"/>
                <a:gd name="T9" fmla="*/ 3 h 21"/>
                <a:gd name="T10" fmla="*/ 16 w 21"/>
                <a:gd name="T11" fmla="*/ 2 h 21"/>
                <a:gd name="T12" fmla="*/ 14 w 21"/>
                <a:gd name="T13" fmla="*/ 1 h 21"/>
                <a:gd name="T14" fmla="*/ 12 w 21"/>
                <a:gd name="T15" fmla="*/ 0 h 21"/>
                <a:gd name="T16" fmla="*/ 10 w 21"/>
                <a:gd name="T17" fmla="*/ 0 h 21"/>
                <a:gd name="T18" fmla="*/ 8 w 21"/>
                <a:gd name="T19" fmla="*/ 0 h 21"/>
                <a:gd name="T20" fmla="*/ 6 w 21"/>
                <a:gd name="T21" fmla="*/ 0 h 21"/>
                <a:gd name="T22" fmla="*/ 4 w 21"/>
                <a:gd name="T23" fmla="*/ 1 h 21"/>
                <a:gd name="T24" fmla="*/ 2 w 21"/>
                <a:gd name="T25" fmla="*/ 2 h 21"/>
                <a:gd name="T26" fmla="*/ 2 w 21"/>
                <a:gd name="T27" fmla="*/ 4 h 21"/>
                <a:gd name="T28" fmla="*/ 1 w 21"/>
                <a:gd name="T29" fmla="*/ 5 h 21"/>
                <a:gd name="T30" fmla="*/ 0 w 21"/>
                <a:gd name="T31" fmla="*/ 7 h 21"/>
                <a:gd name="T32" fmla="*/ 0 w 21"/>
                <a:gd name="T33" fmla="*/ 9 h 21"/>
                <a:gd name="T34" fmla="*/ 0 w 21"/>
                <a:gd name="T35" fmla="*/ 11 h 21"/>
                <a:gd name="T36" fmla="*/ 0 w 21"/>
                <a:gd name="T37" fmla="*/ 13 h 21"/>
                <a:gd name="T38" fmla="*/ 1 w 21"/>
                <a:gd name="T39" fmla="*/ 15 h 21"/>
                <a:gd name="T40" fmla="*/ 2 w 21"/>
                <a:gd name="T41" fmla="*/ 17 h 21"/>
                <a:gd name="T42" fmla="*/ 3 w 21"/>
                <a:gd name="T43" fmla="*/ 18 h 21"/>
                <a:gd name="T44" fmla="*/ 5 w 21"/>
                <a:gd name="T45" fmla="*/ 18 h 21"/>
                <a:gd name="T46" fmla="*/ 6 w 21"/>
                <a:gd name="T47" fmla="*/ 19 h 21"/>
                <a:gd name="T48" fmla="*/ 8 w 21"/>
                <a:gd name="T49" fmla="*/ 20 h 21"/>
                <a:gd name="T50" fmla="*/ 10 w 21"/>
                <a:gd name="T51" fmla="*/ 20 h 21"/>
                <a:gd name="T52" fmla="*/ 12 w 21"/>
                <a:gd name="T53" fmla="*/ 19 h 21"/>
                <a:gd name="T54" fmla="*/ 14 w 21"/>
                <a:gd name="T55" fmla="*/ 19 h 21"/>
                <a:gd name="T56" fmla="*/ 15 w 21"/>
                <a:gd name="T57" fmla="*/ 18 h 21"/>
                <a:gd name="T58" fmla="*/ 16 w 21"/>
                <a:gd name="T59" fmla="*/ 17 h 21"/>
                <a:gd name="T60" fmla="*/ 17 w 21"/>
                <a:gd name="T61" fmla="*/ 16 h 21"/>
                <a:gd name="T62" fmla="*/ 18 w 21"/>
                <a:gd name="T63" fmla="*/ 15 h 21"/>
                <a:gd name="T64" fmla="*/ 19 w 21"/>
                <a:gd name="T65" fmla="*/ 14 h 21"/>
                <a:gd name="T66" fmla="*/ 19 w 21"/>
                <a:gd name="T67" fmla="*/ 12 h 21"/>
                <a:gd name="T68" fmla="*/ 20 w 21"/>
                <a:gd name="T69" fmla="*/ 10 h 21"/>
                <a:gd name="T70" fmla="*/ 16 w 21"/>
                <a:gd name="T71" fmla="*/ 9 h 21"/>
                <a:gd name="T72" fmla="*/ 16 w 21"/>
                <a:gd name="T73" fmla="*/ 7 h 21"/>
                <a:gd name="T74" fmla="*/ 15 w 21"/>
                <a:gd name="T75" fmla="*/ 5 h 21"/>
                <a:gd name="T76" fmla="*/ 14 w 21"/>
                <a:gd name="T77" fmla="*/ 4 h 21"/>
                <a:gd name="T78" fmla="*/ 12 w 21"/>
                <a:gd name="T79" fmla="*/ 3 h 21"/>
                <a:gd name="T80" fmla="*/ 10 w 21"/>
                <a:gd name="T81" fmla="*/ 3 h 21"/>
                <a:gd name="T82" fmla="*/ 8 w 21"/>
                <a:gd name="T83" fmla="*/ 3 h 21"/>
                <a:gd name="T84" fmla="*/ 6 w 21"/>
                <a:gd name="T85" fmla="*/ 4 h 21"/>
                <a:gd name="T86" fmla="*/ 5 w 21"/>
                <a:gd name="T87" fmla="*/ 5 h 21"/>
                <a:gd name="T88" fmla="*/ 4 w 21"/>
                <a:gd name="T89" fmla="*/ 6 h 21"/>
                <a:gd name="T90" fmla="*/ 3 w 21"/>
                <a:gd name="T91" fmla="*/ 8 h 21"/>
                <a:gd name="T92" fmla="*/ 3 w 21"/>
                <a:gd name="T93" fmla="*/ 10 h 21"/>
                <a:gd name="T94" fmla="*/ 3 w 21"/>
                <a:gd name="T95" fmla="*/ 12 h 21"/>
                <a:gd name="T96" fmla="*/ 4 w 21"/>
                <a:gd name="T97" fmla="*/ 14 h 21"/>
                <a:gd name="T98" fmla="*/ 5 w 21"/>
                <a:gd name="T99" fmla="*/ 15 h 21"/>
                <a:gd name="T100" fmla="*/ 7 w 21"/>
                <a:gd name="T101" fmla="*/ 16 h 21"/>
                <a:gd name="T102" fmla="*/ 9 w 21"/>
                <a:gd name="T103" fmla="*/ 16 h 21"/>
                <a:gd name="T104" fmla="*/ 11 w 21"/>
                <a:gd name="T105" fmla="*/ 16 h 21"/>
                <a:gd name="T106" fmla="*/ 13 w 21"/>
                <a:gd name="T107" fmla="*/ 15 h 21"/>
                <a:gd name="T108" fmla="*/ 14 w 21"/>
                <a:gd name="T109" fmla="*/ 14 h 21"/>
                <a:gd name="T110" fmla="*/ 15 w 21"/>
                <a:gd name="T111" fmla="*/ 13 h 21"/>
                <a:gd name="T112" fmla="*/ 16 w 21"/>
                <a:gd name="T113" fmla="*/ 11 h 21"/>
                <a:gd name="T114" fmla="*/ 20 w 21"/>
                <a:gd name="T115" fmla="*/ 10 h 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"/>
                <a:gd name="T175" fmla="*/ 0 h 21"/>
                <a:gd name="T176" fmla="*/ 21 w 21"/>
                <a:gd name="T177" fmla="*/ 21 h 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" h="21">
                  <a:moveTo>
                    <a:pt x="20" y="10"/>
                  </a:move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20" y="10"/>
                  </a:lnTo>
                </a:path>
              </a:pathLst>
            </a:custGeom>
            <a:solidFill>
              <a:srgbClr val="FFC7C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87" name="Freeform 528"/>
            <p:cNvSpPr>
              <a:spLocks/>
            </p:cNvSpPr>
            <p:nvPr/>
          </p:nvSpPr>
          <p:spPr bwMode="auto">
            <a:xfrm>
              <a:off x="4814" y="1003"/>
              <a:ext cx="18" cy="18"/>
            </a:xfrm>
            <a:custGeom>
              <a:avLst/>
              <a:gdLst>
                <a:gd name="T0" fmla="*/ 17 w 18"/>
                <a:gd name="T1" fmla="*/ 7 h 18"/>
                <a:gd name="T2" fmla="*/ 16 w 18"/>
                <a:gd name="T3" fmla="*/ 6 h 18"/>
                <a:gd name="T4" fmla="*/ 16 w 18"/>
                <a:gd name="T5" fmla="*/ 4 h 18"/>
                <a:gd name="T6" fmla="*/ 15 w 18"/>
                <a:gd name="T7" fmla="*/ 3 h 18"/>
                <a:gd name="T8" fmla="*/ 13 w 18"/>
                <a:gd name="T9" fmla="*/ 1 h 18"/>
                <a:gd name="T10" fmla="*/ 12 w 18"/>
                <a:gd name="T11" fmla="*/ 0 h 18"/>
                <a:gd name="T12" fmla="*/ 10 w 18"/>
                <a:gd name="T13" fmla="*/ 0 h 18"/>
                <a:gd name="T14" fmla="*/ 8 w 18"/>
                <a:gd name="T15" fmla="*/ 0 h 18"/>
                <a:gd name="T16" fmla="*/ 6 w 18"/>
                <a:gd name="T17" fmla="*/ 0 h 18"/>
                <a:gd name="T18" fmla="*/ 4 w 18"/>
                <a:gd name="T19" fmla="*/ 0 h 18"/>
                <a:gd name="T20" fmla="*/ 3 w 18"/>
                <a:gd name="T21" fmla="*/ 1 h 18"/>
                <a:gd name="T22" fmla="*/ 1 w 18"/>
                <a:gd name="T23" fmla="*/ 3 h 18"/>
                <a:gd name="T24" fmla="*/ 0 w 18"/>
                <a:gd name="T25" fmla="*/ 4 h 18"/>
                <a:gd name="T26" fmla="*/ 0 w 18"/>
                <a:gd name="T27" fmla="*/ 6 h 18"/>
                <a:gd name="T28" fmla="*/ 0 w 18"/>
                <a:gd name="T29" fmla="*/ 8 h 18"/>
                <a:gd name="T30" fmla="*/ 0 w 18"/>
                <a:gd name="T31" fmla="*/ 10 h 18"/>
                <a:gd name="T32" fmla="*/ 0 w 18"/>
                <a:gd name="T33" fmla="*/ 12 h 18"/>
                <a:gd name="T34" fmla="*/ 1 w 18"/>
                <a:gd name="T35" fmla="*/ 13 h 18"/>
                <a:gd name="T36" fmla="*/ 3 w 18"/>
                <a:gd name="T37" fmla="*/ 15 h 18"/>
                <a:gd name="T38" fmla="*/ 4 w 18"/>
                <a:gd name="T39" fmla="*/ 16 h 18"/>
                <a:gd name="T40" fmla="*/ 6 w 18"/>
                <a:gd name="T41" fmla="*/ 16 h 18"/>
                <a:gd name="T42" fmla="*/ 7 w 18"/>
                <a:gd name="T43" fmla="*/ 17 h 18"/>
                <a:gd name="T44" fmla="*/ 9 w 18"/>
                <a:gd name="T45" fmla="*/ 17 h 18"/>
                <a:gd name="T46" fmla="*/ 10 w 18"/>
                <a:gd name="T47" fmla="*/ 16 h 18"/>
                <a:gd name="T48" fmla="*/ 12 w 18"/>
                <a:gd name="T49" fmla="*/ 16 h 18"/>
                <a:gd name="T50" fmla="*/ 13 w 18"/>
                <a:gd name="T51" fmla="*/ 15 h 18"/>
                <a:gd name="T52" fmla="*/ 15 w 18"/>
                <a:gd name="T53" fmla="*/ 13 h 18"/>
                <a:gd name="T54" fmla="*/ 16 w 18"/>
                <a:gd name="T55" fmla="*/ 12 h 18"/>
                <a:gd name="T56" fmla="*/ 16 w 18"/>
                <a:gd name="T57" fmla="*/ 10 h 18"/>
                <a:gd name="T58" fmla="*/ 17 w 18"/>
                <a:gd name="T59" fmla="*/ 9 h 18"/>
                <a:gd name="T60" fmla="*/ 13 w 18"/>
                <a:gd name="T61" fmla="*/ 8 h 18"/>
                <a:gd name="T62" fmla="*/ 13 w 18"/>
                <a:gd name="T63" fmla="*/ 6 h 18"/>
                <a:gd name="T64" fmla="*/ 12 w 18"/>
                <a:gd name="T65" fmla="*/ 5 h 18"/>
                <a:gd name="T66" fmla="*/ 11 w 18"/>
                <a:gd name="T67" fmla="*/ 4 h 18"/>
                <a:gd name="T68" fmla="*/ 9 w 18"/>
                <a:gd name="T69" fmla="*/ 3 h 18"/>
                <a:gd name="T70" fmla="*/ 7 w 18"/>
                <a:gd name="T71" fmla="*/ 3 h 18"/>
                <a:gd name="T72" fmla="*/ 5 w 18"/>
                <a:gd name="T73" fmla="*/ 4 h 18"/>
                <a:gd name="T74" fmla="*/ 4 w 18"/>
                <a:gd name="T75" fmla="*/ 5 h 18"/>
                <a:gd name="T76" fmla="*/ 3 w 18"/>
                <a:gd name="T77" fmla="*/ 6 h 18"/>
                <a:gd name="T78" fmla="*/ 3 w 18"/>
                <a:gd name="T79" fmla="*/ 8 h 18"/>
                <a:gd name="T80" fmla="*/ 3 w 18"/>
                <a:gd name="T81" fmla="*/ 10 h 18"/>
                <a:gd name="T82" fmla="*/ 4 w 18"/>
                <a:gd name="T83" fmla="*/ 11 h 18"/>
                <a:gd name="T84" fmla="*/ 5 w 18"/>
                <a:gd name="T85" fmla="*/ 12 h 18"/>
                <a:gd name="T86" fmla="*/ 6 w 18"/>
                <a:gd name="T87" fmla="*/ 13 h 18"/>
                <a:gd name="T88" fmla="*/ 8 w 18"/>
                <a:gd name="T89" fmla="*/ 13 h 18"/>
                <a:gd name="T90" fmla="*/ 10 w 18"/>
                <a:gd name="T91" fmla="*/ 13 h 18"/>
                <a:gd name="T92" fmla="*/ 11 w 18"/>
                <a:gd name="T93" fmla="*/ 12 h 18"/>
                <a:gd name="T94" fmla="*/ 12 w 18"/>
                <a:gd name="T95" fmla="*/ 11 h 18"/>
                <a:gd name="T96" fmla="*/ 13 w 18"/>
                <a:gd name="T97" fmla="*/ 10 h 18"/>
                <a:gd name="T98" fmla="*/ 13 w 18"/>
                <a:gd name="T99" fmla="*/ 8 h 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"/>
                <a:gd name="T151" fmla="*/ 0 h 18"/>
                <a:gd name="T152" fmla="*/ 18 w 18"/>
                <a:gd name="T153" fmla="*/ 18 h 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" h="18">
                  <a:moveTo>
                    <a:pt x="17" y="8"/>
                  </a:moveTo>
                  <a:lnTo>
                    <a:pt x="17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7" y="8"/>
                  </a:lnTo>
                </a:path>
              </a:pathLst>
            </a:custGeom>
            <a:solidFill>
              <a:srgbClr val="FFCFD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88" name="Freeform 529"/>
            <p:cNvSpPr>
              <a:spLocks/>
            </p:cNvSpPr>
            <p:nvPr/>
          </p:nvSpPr>
          <p:spPr bwMode="auto">
            <a:xfrm>
              <a:off x="4815" y="1004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2 h 17"/>
                <a:gd name="T10" fmla="*/ 12 w 17"/>
                <a:gd name="T11" fmla="*/ 1 h 17"/>
                <a:gd name="T12" fmla="*/ 10 w 17"/>
                <a:gd name="T13" fmla="*/ 0 h 17"/>
                <a:gd name="T14" fmla="*/ 8 w 17"/>
                <a:gd name="T15" fmla="*/ 0 h 17"/>
                <a:gd name="T16" fmla="*/ 6 w 17"/>
                <a:gd name="T17" fmla="*/ 0 h 17"/>
                <a:gd name="T18" fmla="*/ 4 w 17"/>
                <a:gd name="T19" fmla="*/ 0 h 17"/>
                <a:gd name="T20" fmla="*/ 2 w 17"/>
                <a:gd name="T21" fmla="*/ 1 h 17"/>
                <a:gd name="T22" fmla="*/ 1 w 17"/>
                <a:gd name="T23" fmla="*/ 2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1 w 17"/>
                <a:gd name="T33" fmla="*/ 12 h 17"/>
                <a:gd name="T34" fmla="*/ 2 w 17"/>
                <a:gd name="T35" fmla="*/ 13 h 17"/>
                <a:gd name="T36" fmla="*/ 3 w 17"/>
                <a:gd name="T37" fmla="*/ 14 h 17"/>
                <a:gd name="T38" fmla="*/ 4 w 17"/>
                <a:gd name="T39" fmla="*/ 15 h 17"/>
                <a:gd name="T40" fmla="*/ 6 w 17"/>
                <a:gd name="T41" fmla="*/ 15 h 17"/>
                <a:gd name="T42" fmla="*/ 8 w 17"/>
                <a:gd name="T43" fmla="*/ 16 h 17"/>
                <a:gd name="T44" fmla="*/ 10 w 17"/>
                <a:gd name="T45" fmla="*/ 15 h 17"/>
                <a:gd name="T46" fmla="*/ 11 w 17"/>
                <a:gd name="T47" fmla="*/ 14 h 17"/>
                <a:gd name="T48" fmla="*/ 13 w 17"/>
                <a:gd name="T49" fmla="*/ 14 h 17"/>
                <a:gd name="T50" fmla="*/ 14 w 17"/>
                <a:gd name="T51" fmla="*/ 13 h 17"/>
                <a:gd name="T52" fmla="*/ 14 w 17"/>
                <a:gd name="T53" fmla="*/ 11 h 17"/>
                <a:gd name="T54" fmla="*/ 15 w 17"/>
                <a:gd name="T55" fmla="*/ 10 h 17"/>
                <a:gd name="T56" fmla="*/ 15 w 17"/>
                <a:gd name="T57" fmla="*/ 8 h 17"/>
                <a:gd name="T58" fmla="*/ 16 w 17"/>
                <a:gd name="T59" fmla="*/ 7 h 17"/>
                <a:gd name="T60" fmla="*/ 11 w 17"/>
                <a:gd name="T61" fmla="*/ 6 h 17"/>
                <a:gd name="T62" fmla="*/ 10 w 17"/>
                <a:gd name="T63" fmla="*/ 5 h 17"/>
                <a:gd name="T64" fmla="*/ 9 w 17"/>
                <a:gd name="T65" fmla="*/ 4 h 17"/>
                <a:gd name="T66" fmla="*/ 7 w 17"/>
                <a:gd name="T67" fmla="*/ 4 h 17"/>
                <a:gd name="T68" fmla="*/ 5 w 17"/>
                <a:gd name="T69" fmla="*/ 4 h 17"/>
                <a:gd name="T70" fmla="*/ 4 w 17"/>
                <a:gd name="T71" fmla="*/ 5 h 17"/>
                <a:gd name="T72" fmla="*/ 4 w 17"/>
                <a:gd name="T73" fmla="*/ 7 h 17"/>
                <a:gd name="T74" fmla="*/ 3 w 17"/>
                <a:gd name="T75" fmla="*/ 8 h 17"/>
                <a:gd name="T76" fmla="*/ 4 w 17"/>
                <a:gd name="T77" fmla="*/ 9 h 17"/>
                <a:gd name="T78" fmla="*/ 5 w 17"/>
                <a:gd name="T79" fmla="*/ 10 h 17"/>
                <a:gd name="T80" fmla="*/ 6 w 17"/>
                <a:gd name="T81" fmla="*/ 11 h 17"/>
                <a:gd name="T82" fmla="*/ 8 w 17"/>
                <a:gd name="T83" fmla="*/ 11 h 17"/>
                <a:gd name="T84" fmla="*/ 10 w 17"/>
                <a:gd name="T85" fmla="*/ 11 h 17"/>
                <a:gd name="T86" fmla="*/ 11 w 17"/>
                <a:gd name="T87" fmla="*/ 10 h 17"/>
                <a:gd name="T88" fmla="*/ 11 w 17"/>
                <a:gd name="T89" fmla="*/ 8 h 17"/>
                <a:gd name="T90" fmla="*/ 16 w 17"/>
                <a:gd name="T91" fmla="*/ 7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17"/>
                <a:gd name="T140" fmla="*/ 17 w 17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6" y="7"/>
                  </a:lnTo>
                </a:path>
              </a:pathLst>
            </a:custGeom>
            <a:solidFill>
              <a:srgbClr val="FFD9D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89" name="Freeform 530"/>
            <p:cNvSpPr>
              <a:spLocks/>
            </p:cNvSpPr>
            <p:nvPr/>
          </p:nvSpPr>
          <p:spPr bwMode="auto">
            <a:xfrm>
              <a:off x="4818" y="1006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1 h 17"/>
                <a:gd name="T10" fmla="*/ 11 w 17"/>
                <a:gd name="T11" fmla="*/ 0 h 17"/>
                <a:gd name="T12" fmla="*/ 9 w 17"/>
                <a:gd name="T13" fmla="*/ 0 h 17"/>
                <a:gd name="T14" fmla="*/ 7 w 17"/>
                <a:gd name="T15" fmla="*/ 0 h 17"/>
                <a:gd name="T16" fmla="*/ 5 w 17"/>
                <a:gd name="T17" fmla="*/ 0 h 17"/>
                <a:gd name="T18" fmla="*/ 4 w 17"/>
                <a:gd name="T19" fmla="*/ 1 h 17"/>
                <a:gd name="T20" fmla="*/ 2 w 17"/>
                <a:gd name="T21" fmla="*/ 1 h 17"/>
                <a:gd name="T22" fmla="*/ 1 w 17"/>
                <a:gd name="T23" fmla="*/ 3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0 w 17"/>
                <a:gd name="T33" fmla="*/ 12 h 17"/>
                <a:gd name="T34" fmla="*/ 1 w 17"/>
                <a:gd name="T35" fmla="*/ 13 h 17"/>
                <a:gd name="T36" fmla="*/ 2 w 17"/>
                <a:gd name="T37" fmla="*/ 14 h 17"/>
                <a:gd name="T38" fmla="*/ 4 w 17"/>
                <a:gd name="T39" fmla="*/ 14 h 17"/>
                <a:gd name="T40" fmla="*/ 5 w 17"/>
                <a:gd name="T41" fmla="*/ 15 h 17"/>
                <a:gd name="T42" fmla="*/ 6 w 17"/>
                <a:gd name="T43" fmla="*/ 16 h 17"/>
                <a:gd name="T44" fmla="*/ 8 w 17"/>
                <a:gd name="T45" fmla="*/ 16 h 17"/>
                <a:gd name="T46" fmla="*/ 10 w 17"/>
                <a:gd name="T47" fmla="*/ 15 h 17"/>
                <a:gd name="T48" fmla="*/ 12 w 17"/>
                <a:gd name="T49" fmla="*/ 14 h 17"/>
                <a:gd name="T50" fmla="*/ 13 w 17"/>
                <a:gd name="T51" fmla="*/ 13 h 17"/>
                <a:gd name="T52" fmla="*/ 14 w 17"/>
                <a:gd name="T53" fmla="*/ 12 h 17"/>
                <a:gd name="T54" fmla="*/ 15 w 17"/>
                <a:gd name="T55" fmla="*/ 11 h 17"/>
                <a:gd name="T56" fmla="*/ 16 w 17"/>
                <a:gd name="T57" fmla="*/ 9 h 17"/>
                <a:gd name="T58" fmla="*/ 10 w 17"/>
                <a:gd name="T59" fmla="*/ 8 h 17"/>
                <a:gd name="T60" fmla="*/ 10 w 17"/>
                <a:gd name="T61" fmla="*/ 6 h 17"/>
                <a:gd name="T62" fmla="*/ 9 w 17"/>
                <a:gd name="T63" fmla="*/ 5 h 17"/>
                <a:gd name="T64" fmla="*/ 7 w 17"/>
                <a:gd name="T65" fmla="*/ 5 h 17"/>
                <a:gd name="T66" fmla="*/ 6 w 17"/>
                <a:gd name="T67" fmla="*/ 6 h 17"/>
                <a:gd name="T68" fmla="*/ 5 w 17"/>
                <a:gd name="T69" fmla="*/ 7 h 17"/>
                <a:gd name="T70" fmla="*/ 5 w 17"/>
                <a:gd name="T71" fmla="*/ 9 h 17"/>
                <a:gd name="T72" fmla="*/ 6 w 17"/>
                <a:gd name="T73" fmla="*/ 10 h 17"/>
                <a:gd name="T74" fmla="*/ 8 w 17"/>
                <a:gd name="T75" fmla="*/ 10 h 17"/>
                <a:gd name="T76" fmla="*/ 9 w 17"/>
                <a:gd name="T77" fmla="*/ 9 h 17"/>
                <a:gd name="T78" fmla="*/ 10 w 17"/>
                <a:gd name="T79" fmla="*/ 8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"/>
                <a:gd name="T121" fmla="*/ 0 h 17"/>
                <a:gd name="T122" fmla="*/ 17 w 17"/>
                <a:gd name="T123" fmla="*/ 17 h 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" h="17">
                  <a:moveTo>
                    <a:pt x="16" y="8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6" y="8"/>
                  </a:lnTo>
                </a:path>
              </a:pathLst>
            </a:custGeom>
            <a:solidFill>
              <a:srgbClr val="FFE3E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90" name="Freeform 531"/>
            <p:cNvSpPr>
              <a:spLocks/>
            </p:cNvSpPr>
            <p:nvPr/>
          </p:nvSpPr>
          <p:spPr bwMode="auto">
            <a:xfrm>
              <a:off x="4820" y="1007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7 h 17"/>
                <a:gd name="T4" fmla="*/ 16 w 17"/>
                <a:gd name="T5" fmla="*/ 6 h 17"/>
                <a:gd name="T6" fmla="*/ 15 w 17"/>
                <a:gd name="T7" fmla="*/ 6 h 17"/>
                <a:gd name="T8" fmla="*/ 15 w 17"/>
                <a:gd name="T9" fmla="*/ 5 h 17"/>
                <a:gd name="T10" fmla="*/ 15 w 17"/>
                <a:gd name="T11" fmla="*/ 4 h 17"/>
                <a:gd name="T12" fmla="*/ 14 w 17"/>
                <a:gd name="T13" fmla="*/ 4 h 17"/>
                <a:gd name="T14" fmla="*/ 14 w 17"/>
                <a:gd name="T15" fmla="*/ 3 h 17"/>
                <a:gd name="T16" fmla="*/ 14 w 17"/>
                <a:gd name="T17" fmla="*/ 2 h 17"/>
                <a:gd name="T18" fmla="*/ 13 w 17"/>
                <a:gd name="T19" fmla="*/ 2 h 17"/>
                <a:gd name="T20" fmla="*/ 13 w 17"/>
                <a:gd name="T21" fmla="*/ 1 h 17"/>
                <a:gd name="T22" fmla="*/ 12 w 17"/>
                <a:gd name="T23" fmla="*/ 1 h 17"/>
                <a:gd name="T24" fmla="*/ 11 w 17"/>
                <a:gd name="T25" fmla="*/ 0 h 17"/>
                <a:gd name="T26" fmla="*/ 10 w 17"/>
                <a:gd name="T27" fmla="*/ 0 h 17"/>
                <a:gd name="T28" fmla="*/ 9 w 17"/>
                <a:gd name="T29" fmla="*/ 0 h 17"/>
                <a:gd name="T30" fmla="*/ 8 w 17"/>
                <a:gd name="T31" fmla="*/ 0 h 17"/>
                <a:gd name="T32" fmla="*/ 7 w 17"/>
                <a:gd name="T33" fmla="*/ 0 h 17"/>
                <a:gd name="T34" fmla="*/ 6 w 17"/>
                <a:gd name="T35" fmla="*/ 0 h 17"/>
                <a:gd name="T36" fmla="*/ 5 w 17"/>
                <a:gd name="T37" fmla="*/ 0 h 17"/>
                <a:gd name="T38" fmla="*/ 4 w 17"/>
                <a:gd name="T39" fmla="*/ 0 h 17"/>
                <a:gd name="T40" fmla="*/ 3 w 17"/>
                <a:gd name="T41" fmla="*/ 1 h 17"/>
                <a:gd name="T42" fmla="*/ 2 w 17"/>
                <a:gd name="T43" fmla="*/ 2 h 17"/>
                <a:gd name="T44" fmla="*/ 1 w 17"/>
                <a:gd name="T45" fmla="*/ 3 h 17"/>
                <a:gd name="T46" fmla="*/ 1 w 17"/>
                <a:gd name="T47" fmla="*/ 4 h 17"/>
                <a:gd name="T48" fmla="*/ 0 w 17"/>
                <a:gd name="T49" fmla="*/ 4 h 17"/>
                <a:gd name="T50" fmla="*/ 0 w 17"/>
                <a:gd name="T51" fmla="*/ 5 h 17"/>
                <a:gd name="T52" fmla="*/ 0 w 17"/>
                <a:gd name="T53" fmla="*/ 6 h 17"/>
                <a:gd name="T54" fmla="*/ 0 w 17"/>
                <a:gd name="T55" fmla="*/ 7 h 17"/>
                <a:gd name="T56" fmla="*/ 0 w 17"/>
                <a:gd name="T57" fmla="*/ 8 h 17"/>
                <a:gd name="T58" fmla="*/ 0 w 17"/>
                <a:gd name="T59" fmla="*/ 9 h 17"/>
                <a:gd name="T60" fmla="*/ 0 w 17"/>
                <a:gd name="T61" fmla="*/ 10 h 17"/>
                <a:gd name="T62" fmla="*/ 0 w 17"/>
                <a:gd name="T63" fmla="*/ 11 h 17"/>
                <a:gd name="T64" fmla="*/ 1 w 17"/>
                <a:gd name="T65" fmla="*/ 11 h 17"/>
                <a:gd name="T66" fmla="*/ 1 w 17"/>
                <a:gd name="T67" fmla="*/ 12 h 17"/>
                <a:gd name="T68" fmla="*/ 2 w 17"/>
                <a:gd name="T69" fmla="*/ 13 h 17"/>
                <a:gd name="T70" fmla="*/ 3 w 17"/>
                <a:gd name="T71" fmla="*/ 14 h 17"/>
                <a:gd name="T72" fmla="*/ 4 w 17"/>
                <a:gd name="T73" fmla="*/ 14 h 17"/>
                <a:gd name="T74" fmla="*/ 4 w 17"/>
                <a:gd name="T75" fmla="*/ 15 h 17"/>
                <a:gd name="T76" fmla="*/ 5 w 17"/>
                <a:gd name="T77" fmla="*/ 15 h 17"/>
                <a:gd name="T78" fmla="*/ 6 w 17"/>
                <a:gd name="T79" fmla="*/ 15 h 17"/>
                <a:gd name="T80" fmla="*/ 6 w 17"/>
                <a:gd name="T81" fmla="*/ 16 h 17"/>
                <a:gd name="T82" fmla="*/ 7 w 17"/>
                <a:gd name="T83" fmla="*/ 16 h 17"/>
                <a:gd name="T84" fmla="*/ 8 w 17"/>
                <a:gd name="T85" fmla="*/ 16 h 17"/>
                <a:gd name="T86" fmla="*/ 9 w 17"/>
                <a:gd name="T87" fmla="*/ 16 h 17"/>
                <a:gd name="T88" fmla="*/ 10 w 17"/>
                <a:gd name="T89" fmla="*/ 15 h 17"/>
                <a:gd name="T90" fmla="*/ 11 w 17"/>
                <a:gd name="T91" fmla="*/ 15 h 17"/>
                <a:gd name="T92" fmla="*/ 11 w 17"/>
                <a:gd name="T93" fmla="*/ 14 h 17"/>
                <a:gd name="T94" fmla="*/ 12 w 17"/>
                <a:gd name="T95" fmla="*/ 14 h 17"/>
                <a:gd name="T96" fmla="*/ 13 w 17"/>
                <a:gd name="T97" fmla="*/ 14 h 17"/>
                <a:gd name="T98" fmla="*/ 13 w 17"/>
                <a:gd name="T99" fmla="*/ 13 h 17"/>
                <a:gd name="T100" fmla="*/ 14 w 17"/>
                <a:gd name="T101" fmla="*/ 13 h 17"/>
                <a:gd name="T102" fmla="*/ 14 w 17"/>
                <a:gd name="T103" fmla="*/ 12 h 17"/>
                <a:gd name="T104" fmla="*/ 14 w 17"/>
                <a:gd name="T105" fmla="*/ 11 h 17"/>
                <a:gd name="T106" fmla="*/ 15 w 17"/>
                <a:gd name="T107" fmla="*/ 11 h 17"/>
                <a:gd name="T108" fmla="*/ 15 w 17"/>
                <a:gd name="T109" fmla="*/ 10 h 17"/>
                <a:gd name="T110" fmla="*/ 15 w 17"/>
                <a:gd name="T111" fmla="*/ 9 h 17"/>
                <a:gd name="T112" fmla="*/ 16 w 17"/>
                <a:gd name="T113" fmla="*/ 9 h 17"/>
                <a:gd name="T114" fmla="*/ 16 w 17"/>
                <a:gd name="T115" fmla="*/ 8 h 17"/>
                <a:gd name="T116" fmla="*/ 16 w 17"/>
                <a:gd name="T117" fmla="*/ 7 h 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"/>
                <a:gd name="T178" fmla="*/ 0 h 17"/>
                <a:gd name="T179" fmla="*/ 17 w 17"/>
                <a:gd name="T180" fmla="*/ 17 h 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EBE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791" name="Freeform 532"/>
            <p:cNvSpPr>
              <a:spLocks/>
            </p:cNvSpPr>
            <p:nvPr/>
          </p:nvSpPr>
          <p:spPr bwMode="auto">
            <a:xfrm>
              <a:off x="4821" y="1010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6 h 17"/>
                <a:gd name="T4" fmla="*/ 15 w 17"/>
                <a:gd name="T5" fmla="*/ 6 h 17"/>
                <a:gd name="T6" fmla="*/ 15 w 17"/>
                <a:gd name="T7" fmla="*/ 5 h 17"/>
                <a:gd name="T8" fmla="*/ 15 w 17"/>
                <a:gd name="T9" fmla="*/ 4 h 17"/>
                <a:gd name="T10" fmla="*/ 14 w 17"/>
                <a:gd name="T11" fmla="*/ 4 h 17"/>
                <a:gd name="T12" fmla="*/ 14 w 17"/>
                <a:gd name="T13" fmla="*/ 3 h 17"/>
                <a:gd name="T14" fmla="*/ 13 w 17"/>
                <a:gd name="T15" fmla="*/ 2 h 17"/>
                <a:gd name="T16" fmla="*/ 12 w 17"/>
                <a:gd name="T17" fmla="*/ 2 h 17"/>
                <a:gd name="T18" fmla="*/ 12 w 17"/>
                <a:gd name="T19" fmla="*/ 1 h 17"/>
                <a:gd name="T20" fmla="*/ 11 w 17"/>
                <a:gd name="T21" fmla="*/ 0 h 17"/>
                <a:gd name="T22" fmla="*/ 10 w 17"/>
                <a:gd name="T23" fmla="*/ 0 h 17"/>
                <a:gd name="T24" fmla="*/ 9 w 17"/>
                <a:gd name="T25" fmla="*/ 0 h 17"/>
                <a:gd name="T26" fmla="*/ 8 w 17"/>
                <a:gd name="T27" fmla="*/ 0 h 17"/>
                <a:gd name="T28" fmla="*/ 7 w 17"/>
                <a:gd name="T29" fmla="*/ 0 h 17"/>
                <a:gd name="T30" fmla="*/ 6 w 17"/>
                <a:gd name="T31" fmla="*/ 0 h 17"/>
                <a:gd name="T32" fmla="*/ 5 w 17"/>
                <a:gd name="T33" fmla="*/ 0 h 17"/>
                <a:gd name="T34" fmla="*/ 4 w 17"/>
                <a:gd name="T35" fmla="*/ 0 h 17"/>
                <a:gd name="T36" fmla="*/ 3 w 17"/>
                <a:gd name="T37" fmla="*/ 1 h 17"/>
                <a:gd name="T38" fmla="*/ 2 w 17"/>
                <a:gd name="T39" fmla="*/ 2 h 17"/>
                <a:gd name="T40" fmla="*/ 1 w 17"/>
                <a:gd name="T41" fmla="*/ 2 h 17"/>
                <a:gd name="T42" fmla="*/ 1 w 17"/>
                <a:gd name="T43" fmla="*/ 3 h 17"/>
                <a:gd name="T44" fmla="*/ 0 w 17"/>
                <a:gd name="T45" fmla="*/ 4 h 17"/>
                <a:gd name="T46" fmla="*/ 0 w 17"/>
                <a:gd name="T47" fmla="*/ 5 h 17"/>
                <a:gd name="T48" fmla="*/ 0 w 17"/>
                <a:gd name="T49" fmla="*/ 6 h 17"/>
                <a:gd name="T50" fmla="*/ 0 w 17"/>
                <a:gd name="T51" fmla="*/ 7 h 17"/>
                <a:gd name="T52" fmla="*/ 0 w 17"/>
                <a:gd name="T53" fmla="*/ 8 h 17"/>
                <a:gd name="T54" fmla="*/ 0 w 17"/>
                <a:gd name="T55" fmla="*/ 9 h 17"/>
                <a:gd name="T56" fmla="*/ 0 w 17"/>
                <a:gd name="T57" fmla="*/ 10 h 17"/>
                <a:gd name="T58" fmla="*/ 0 w 17"/>
                <a:gd name="T59" fmla="*/ 11 h 17"/>
                <a:gd name="T60" fmla="*/ 1 w 17"/>
                <a:gd name="T61" fmla="*/ 12 h 17"/>
                <a:gd name="T62" fmla="*/ 1 w 17"/>
                <a:gd name="T63" fmla="*/ 13 h 17"/>
                <a:gd name="T64" fmla="*/ 2 w 17"/>
                <a:gd name="T65" fmla="*/ 13 h 17"/>
                <a:gd name="T66" fmla="*/ 3 w 17"/>
                <a:gd name="T67" fmla="*/ 14 h 17"/>
                <a:gd name="T68" fmla="*/ 4 w 17"/>
                <a:gd name="T69" fmla="*/ 14 h 17"/>
                <a:gd name="T70" fmla="*/ 4 w 17"/>
                <a:gd name="T71" fmla="*/ 15 h 17"/>
                <a:gd name="T72" fmla="*/ 5 w 17"/>
                <a:gd name="T73" fmla="*/ 15 h 17"/>
                <a:gd name="T74" fmla="*/ 6 w 17"/>
                <a:gd name="T75" fmla="*/ 15 h 17"/>
                <a:gd name="T76" fmla="*/ 6 w 17"/>
                <a:gd name="T77" fmla="*/ 16 h 17"/>
                <a:gd name="T78" fmla="*/ 7 w 17"/>
                <a:gd name="T79" fmla="*/ 16 h 17"/>
                <a:gd name="T80" fmla="*/ 8 w 17"/>
                <a:gd name="T81" fmla="*/ 16 h 17"/>
                <a:gd name="T82" fmla="*/ 9 w 17"/>
                <a:gd name="T83" fmla="*/ 15 h 17"/>
                <a:gd name="T84" fmla="*/ 10 w 17"/>
                <a:gd name="T85" fmla="*/ 15 h 17"/>
                <a:gd name="T86" fmla="*/ 11 w 17"/>
                <a:gd name="T87" fmla="*/ 15 h 17"/>
                <a:gd name="T88" fmla="*/ 11 w 17"/>
                <a:gd name="T89" fmla="*/ 14 h 17"/>
                <a:gd name="T90" fmla="*/ 12 w 17"/>
                <a:gd name="T91" fmla="*/ 14 h 17"/>
                <a:gd name="T92" fmla="*/ 12 w 17"/>
                <a:gd name="T93" fmla="*/ 13 h 17"/>
                <a:gd name="T94" fmla="*/ 13 w 17"/>
                <a:gd name="T95" fmla="*/ 13 h 17"/>
                <a:gd name="T96" fmla="*/ 14 w 17"/>
                <a:gd name="T97" fmla="*/ 12 h 17"/>
                <a:gd name="T98" fmla="*/ 14 w 17"/>
                <a:gd name="T99" fmla="*/ 11 h 17"/>
                <a:gd name="T100" fmla="*/ 15 w 17"/>
                <a:gd name="T101" fmla="*/ 11 h 17"/>
                <a:gd name="T102" fmla="*/ 15 w 17"/>
                <a:gd name="T103" fmla="*/ 10 h 17"/>
                <a:gd name="T104" fmla="*/ 15 w 17"/>
                <a:gd name="T105" fmla="*/ 9 h 17"/>
                <a:gd name="T106" fmla="*/ 16 w 17"/>
                <a:gd name="T107" fmla="*/ 8 h 17"/>
                <a:gd name="T108" fmla="*/ 16 w 17"/>
                <a:gd name="T109" fmla="*/ 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"/>
                <a:gd name="T166" fmla="*/ 0 h 17"/>
                <a:gd name="T167" fmla="*/ 17 w 17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" h="17">
                  <a:moveTo>
                    <a:pt x="16" y="7"/>
                  </a:move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</p:grpSp>
      <p:sp>
        <p:nvSpPr>
          <p:cNvPr id="77342" name="Rectangle 542"/>
          <p:cNvSpPr>
            <a:spLocks noChangeArrowheads="1"/>
          </p:cNvSpPr>
          <p:nvPr/>
        </p:nvSpPr>
        <p:spPr bwMode="auto">
          <a:xfrm>
            <a:off x="152400" y="457200"/>
            <a:ext cx="4724400" cy="1143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altLang="ko-KR" sz="3000" b="1" dirty="0">
                <a:solidFill>
                  <a:srgbClr val="CC0000"/>
                </a:solidFill>
                <a:latin typeface="Helvetica 55 Roman" pitchFamily="34" charset="0"/>
                <a:ea typeface="Gulim" pitchFamily="34" charset="-127"/>
              </a:rPr>
              <a:t>History </a:t>
            </a:r>
            <a:r>
              <a:rPr lang="en-US" altLang="ko-KR" sz="3000" b="1" dirty="0" smtClean="0">
                <a:solidFill>
                  <a:srgbClr val="CC0000"/>
                </a:solidFill>
                <a:latin typeface="Helvetica 55 Roman" pitchFamily="34" charset="0"/>
                <a:ea typeface="Gulim" pitchFamily="34" charset="-127"/>
              </a:rPr>
              <a:t>of </a:t>
            </a:r>
            <a:r>
              <a:rPr lang="en-US" altLang="ko-KR" sz="3000" b="1" dirty="0" smtClean="0">
                <a:solidFill>
                  <a:srgbClr val="CC0000"/>
                </a:solidFill>
                <a:latin typeface="Helvetica 55 Roman" pitchFamily="34" charset="0"/>
                <a:ea typeface="Gulim" pitchFamily="34" charset="-127"/>
              </a:rPr>
              <a:t>i</a:t>
            </a:r>
            <a:r>
              <a:rPr lang="en-US" altLang="ko-KR" sz="3000" b="1" dirty="0" smtClean="0">
                <a:solidFill>
                  <a:srgbClr val="CC0000"/>
                </a:solidFill>
                <a:latin typeface="Helvetica 55 Roman" pitchFamily="34" charset="0"/>
                <a:ea typeface="Gulim" pitchFamily="34" charset="-127"/>
              </a:rPr>
              <a:t>nnovations</a:t>
            </a:r>
            <a:endParaRPr lang="en-US" altLang="ko-KR" sz="3000" b="1" dirty="0">
              <a:solidFill>
                <a:srgbClr val="CC0000"/>
              </a:solidFill>
              <a:latin typeface="Helvetica 55 Roman" pitchFamily="34" charset="0"/>
              <a:ea typeface="Gulim" pitchFamily="34" charset="-127"/>
            </a:endParaRPr>
          </a:p>
        </p:txBody>
      </p:sp>
      <p:sp>
        <p:nvSpPr>
          <p:cNvPr id="20793" name="Rectangle 543"/>
          <p:cNvSpPr>
            <a:spLocks noChangeArrowheads="1"/>
          </p:cNvSpPr>
          <p:nvPr/>
        </p:nvSpPr>
        <p:spPr bwMode="auto">
          <a:xfrm>
            <a:off x="1019175" y="459105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>
                <a:latin typeface="Helvetica 55 Roman" pitchFamily="34" charset="0"/>
                <a:ea typeface="Gulim" pitchFamily="34" charset="-127"/>
              </a:rPr>
              <a:t>API licensed Leica</a:t>
            </a:r>
          </a:p>
        </p:txBody>
      </p:sp>
      <p:sp>
        <p:nvSpPr>
          <p:cNvPr id="20794" name="Rectangle 544"/>
          <p:cNvSpPr>
            <a:spLocks noChangeArrowheads="1"/>
          </p:cNvSpPr>
          <p:nvPr/>
        </p:nvSpPr>
        <p:spPr bwMode="auto">
          <a:xfrm>
            <a:off x="609600" y="42052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altLang="ko-KR" b="1">
                <a:latin typeface="Helvetica 55 Roman" pitchFamily="34" charset="0"/>
                <a:ea typeface="Gulim" pitchFamily="34" charset="-127"/>
              </a:rPr>
              <a:t>1989</a:t>
            </a:r>
          </a:p>
        </p:txBody>
      </p:sp>
      <p:sp>
        <p:nvSpPr>
          <p:cNvPr id="20795" name="Rectangle 545"/>
          <p:cNvSpPr>
            <a:spLocks noChangeArrowheads="1"/>
          </p:cNvSpPr>
          <p:nvPr/>
        </p:nvSpPr>
        <p:spPr bwMode="auto">
          <a:xfrm>
            <a:off x="1790700" y="4105275"/>
            <a:ext cx="594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>
                <a:latin typeface="Helvetica 55 Roman" pitchFamily="34" charset="0"/>
                <a:ea typeface="Gulim" pitchFamily="34" charset="-127"/>
              </a:rPr>
              <a:t>WINNER: Spindle, Compliance, Level, Ballbar, 6D Laser</a:t>
            </a:r>
            <a:endParaRPr lang="en-US" altLang="ko-KR" sz="1200" b="1" i="1">
              <a:latin typeface="Helvetica 55 Roman" pitchFamily="34" charset="0"/>
              <a:ea typeface="Gulim" pitchFamily="34" charset="-127"/>
            </a:endParaRPr>
          </a:p>
        </p:txBody>
      </p:sp>
      <p:sp>
        <p:nvSpPr>
          <p:cNvPr id="20796" name="Rectangle 546"/>
          <p:cNvSpPr>
            <a:spLocks noChangeArrowheads="1"/>
          </p:cNvSpPr>
          <p:nvPr/>
        </p:nvSpPr>
        <p:spPr bwMode="auto">
          <a:xfrm>
            <a:off x="314325" y="5057775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altLang="ko-KR" sz="1200" b="1">
                <a:latin typeface="Helvetica 55 Roman" pitchFamily="34" charset="0"/>
                <a:ea typeface="Gulim" pitchFamily="34" charset="-127"/>
              </a:rPr>
              <a:t>Invention of 1</a:t>
            </a:r>
            <a:r>
              <a:rPr lang="en-GB" altLang="ko-KR" sz="1200" b="1" baseline="30000">
                <a:latin typeface="Helvetica 55 Roman" pitchFamily="34" charset="0"/>
                <a:ea typeface="Gulim" pitchFamily="34" charset="-127"/>
              </a:rPr>
              <a:t>st</a:t>
            </a:r>
            <a:r>
              <a:rPr lang="en-GB" altLang="ko-KR" sz="1200" b="1">
                <a:latin typeface="Helvetica 55 Roman" pitchFamily="34" charset="0"/>
                <a:ea typeface="Gulim" pitchFamily="34" charset="-127"/>
              </a:rPr>
              <a:t> generation Laser Tracker</a:t>
            </a:r>
          </a:p>
        </p:txBody>
      </p:sp>
      <p:sp>
        <p:nvSpPr>
          <p:cNvPr id="20797" name="Rectangle 547"/>
          <p:cNvSpPr>
            <a:spLocks noChangeArrowheads="1"/>
          </p:cNvSpPr>
          <p:nvPr/>
        </p:nvSpPr>
        <p:spPr bwMode="auto">
          <a:xfrm>
            <a:off x="1295400" y="3748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altLang="ko-KR" b="1">
                <a:latin typeface="Helvetica 55 Roman" pitchFamily="34" charset="0"/>
                <a:ea typeface="Gulim" pitchFamily="34" charset="-127"/>
              </a:rPr>
              <a:t>1991</a:t>
            </a:r>
          </a:p>
        </p:txBody>
      </p:sp>
      <p:sp>
        <p:nvSpPr>
          <p:cNvPr id="20798" name="Rectangle 548"/>
          <p:cNvSpPr>
            <a:spLocks noChangeArrowheads="1"/>
          </p:cNvSpPr>
          <p:nvPr/>
        </p:nvSpPr>
        <p:spPr bwMode="auto">
          <a:xfrm>
            <a:off x="2209800" y="31384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altLang="ko-KR" b="1">
                <a:latin typeface="Helvetica 55 Roman" pitchFamily="34" charset="0"/>
                <a:ea typeface="Gulim" pitchFamily="34" charset="-127"/>
              </a:rPr>
              <a:t>1996</a:t>
            </a:r>
          </a:p>
        </p:txBody>
      </p:sp>
      <p:sp>
        <p:nvSpPr>
          <p:cNvPr id="20799" name="Rectangle 549"/>
          <p:cNvSpPr>
            <a:spLocks noChangeArrowheads="1"/>
          </p:cNvSpPr>
          <p:nvPr/>
        </p:nvSpPr>
        <p:spPr bwMode="auto">
          <a:xfrm>
            <a:off x="2736850" y="3498850"/>
            <a:ext cx="3016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>
                <a:latin typeface="Helvetica 55 Roman" pitchFamily="34" charset="0"/>
                <a:ea typeface="Gulim" pitchFamily="34" charset="-127"/>
              </a:rPr>
              <a:t>CMM Controller, Machine Error, Swivel</a:t>
            </a:r>
            <a:endParaRPr lang="en-US" altLang="ko-KR" sz="1200" b="1" i="1">
              <a:latin typeface="Helvetica 55 Roman" pitchFamily="34" charset="0"/>
              <a:ea typeface="Gulim" pitchFamily="34" charset="-127"/>
            </a:endParaRPr>
          </a:p>
        </p:txBody>
      </p:sp>
      <p:sp>
        <p:nvSpPr>
          <p:cNvPr id="20800" name="Rectangle 550"/>
          <p:cNvSpPr>
            <a:spLocks noChangeArrowheads="1"/>
          </p:cNvSpPr>
          <p:nvPr/>
        </p:nvSpPr>
        <p:spPr bwMode="auto">
          <a:xfrm>
            <a:off x="3571875" y="2981325"/>
            <a:ext cx="335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latin typeface="Helvetica 55 Roman" pitchFamily="34" charset="0"/>
                <a:ea typeface="Gulim" pitchFamily="34" charset="-127"/>
              </a:rPr>
              <a:t>Tracker 2 (2nd Generation)</a:t>
            </a:r>
          </a:p>
        </p:txBody>
      </p:sp>
      <p:sp>
        <p:nvSpPr>
          <p:cNvPr id="20801" name="Rectangle 551"/>
          <p:cNvSpPr>
            <a:spLocks noChangeArrowheads="1"/>
          </p:cNvSpPr>
          <p:nvPr/>
        </p:nvSpPr>
        <p:spPr bwMode="auto">
          <a:xfrm>
            <a:off x="304800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altLang="ko-KR" b="1">
                <a:latin typeface="Helvetica 55 Roman" pitchFamily="34" charset="0"/>
                <a:ea typeface="Gulim" pitchFamily="34" charset="-127"/>
              </a:rPr>
              <a:t>1999</a:t>
            </a:r>
          </a:p>
        </p:txBody>
      </p:sp>
      <p:sp>
        <p:nvSpPr>
          <p:cNvPr id="20802" name="Rectangle 551"/>
          <p:cNvSpPr>
            <a:spLocks noChangeArrowheads="1"/>
          </p:cNvSpPr>
          <p:nvPr/>
        </p:nvSpPr>
        <p:spPr bwMode="auto">
          <a:xfrm>
            <a:off x="4489450" y="16906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altLang="ko-KR" b="1">
                <a:latin typeface="Helvetica 55 Roman" pitchFamily="34" charset="0"/>
                <a:ea typeface="Gulim" pitchFamily="34" charset="-127"/>
              </a:rPr>
              <a:t>2005</a:t>
            </a:r>
          </a:p>
        </p:txBody>
      </p:sp>
      <p:sp>
        <p:nvSpPr>
          <p:cNvPr id="20803" name="Rectangle 550"/>
          <p:cNvSpPr>
            <a:spLocks noChangeArrowheads="1"/>
          </p:cNvSpPr>
          <p:nvPr/>
        </p:nvSpPr>
        <p:spPr bwMode="auto">
          <a:xfrm>
            <a:off x="4981575" y="2057400"/>
            <a:ext cx="243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latin typeface="Helvetica 55 Roman" pitchFamily="34" charset="0"/>
                <a:ea typeface="Gulim" pitchFamily="34" charset="-127"/>
              </a:rPr>
              <a:t>Tracker 3, XD Laser, </a:t>
            </a:r>
          </a:p>
        </p:txBody>
      </p:sp>
      <p:grpSp>
        <p:nvGrpSpPr>
          <p:cNvPr id="8" name="Group 482"/>
          <p:cNvGrpSpPr>
            <a:grpSpLocks/>
          </p:cNvGrpSpPr>
          <p:nvPr/>
        </p:nvGrpSpPr>
        <p:grpSpPr bwMode="auto">
          <a:xfrm>
            <a:off x="5334000" y="1676400"/>
            <a:ext cx="179388" cy="204788"/>
            <a:chOff x="4746" y="960"/>
            <a:chExt cx="129" cy="129"/>
          </a:xfrm>
        </p:grpSpPr>
        <p:sp>
          <p:nvSpPr>
            <p:cNvPr id="20805" name="Freeform 483"/>
            <p:cNvSpPr>
              <a:spLocks/>
            </p:cNvSpPr>
            <p:nvPr/>
          </p:nvSpPr>
          <p:spPr bwMode="auto">
            <a:xfrm>
              <a:off x="4746" y="969"/>
              <a:ext cx="120" cy="120"/>
            </a:xfrm>
            <a:custGeom>
              <a:avLst/>
              <a:gdLst>
                <a:gd name="T0" fmla="*/ 29 w 120"/>
                <a:gd name="T1" fmla="*/ 3 h 120"/>
                <a:gd name="T2" fmla="*/ 23 w 120"/>
                <a:gd name="T3" fmla="*/ 10 h 120"/>
                <a:gd name="T4" fmla="*/ 19 w 120"/>
                <a:gd name="T5" fmla="*/ 18 h 120"/>
                <a:gd name="T6" fmla="*/ 17 w 120"/>
                <a:gd name="T7" fmla="*/ 27 h 120"/>
                <a:gd name="T8" fmla="*/ 15 w 120"/>
                <a:gd name="T9" fmla="*/ 36 h 120"/>
                <a:gd name="T10" fmla="*/ 15 w 120"/>
                <a:gd name="T11" fmla="*/ 45 h 120"/>
                <a:gd name="T12" fmla="*/ 16 w 120"/>
                <a:gd name="T13" fmla="*/ 55 h 120"/>
                <a:gd name="T14" fmla="*/ 18 w 120"/>
                <a:gd name="T15" fmla="*/ 63 h 120"/>
                <a:gd name="T16" fmla="*/ 22 w 120"/>
                <a:gd name="T17" fmla="*/ 71 h 120"/>
                <a:gd name="T18" fmla="*/ 27 w 120"/>
                <a:gd name="T19" fmla="*/ 79 h 120"/>
                <a:gd name="T20" fmla="*/ 33 w 120"/>
                <a:gd name="T21" fmla="*/ 85 h 120"/>
                <a:gd name="T22" fmla="*/ 39 w 120"/>
                <a:gd name="T23" fmla="*/ 91 h 120"/>
                <a:gd name="T24" fmla="*/ 47 w 120"/>
                <a:gd name="T25" fmla="*/ 96 h 120"/>
                <a:gd name="T26" fmla="*/ 55 w 120"/>
                <a:gd name="T27" fmla="*/ 100 h 120"/>
                <a:gd name="T28" fmla="*/ 64 w 120"/>
                <a:gd name="T29" fmla="*/ 102 h 120"/>
                <a:gd name="T30" fmla="*/ 73 w 120"/>
                <a:gd name="T31" fmla="*/ 103 h 120"/>
                <a:gd name="T32" fmla="*/ 82 w 120"/>
                <a:gd name="T33" fmla="*/ 103 h 120"/>
                <a:gd name="T34" fmla="*/ 91 w 120"/>
                <a:gd name="T35" fmla="*/ 102 h 120"/>
                <a:gd name="T36" fmla="*/ 100 w 120"/>
                <a:gd name="T37" fmla="*/ 99 h 120"/>
                <a:gd name="T38" fmla="*/ 108 w 120"/>
                <a:gd name="T39" fmla="*/ 95 h 120"/>
                <a:gd name="T40" fmla="*/ 115 w 120"/>
                <a:gd name="T41" fmla="*/ 89 h 120"/>
                <a:gd name="T42" fmla="*/ 117 w 120"/>
                <a:gd name="T43" fmla="*/ 88 h 120"/>
                <a:gd name="T44" fmla="*/ 114 w 120"/>
                <a:gd name="T45" fmla="*/ 93 h 120"/>
                <a:gd name="T46" fmla="*/ 110 w 120"/>
                <a:gd name="T47" fmla="*/ 98 h 120"/>
                <a:gd name="T48" fmla="*/ 106 w 120"/>
                <a:gd name="T49" fmla="*/ 102 h 120"/>
                <a:gd name="T50" fmla="*/ 101 w 120"/>
                <a:gd name="T51" fmla="*/ 106 h 120"/>
                <a:gd name="T52" fmla="*/ 96 w 120"/>
                <a:gd name="T53" fmla="*/ 110 h 120"/>
                <a:gd name="T54" fmla="*/ 90 w 120"/>
                <a:gd name="T55" fmla="*/ 113 h 120"/>
                <a:gd name="T56" fmla="*/ 84 w 120"/>
                <a:gd name="T57" fmla="*/ 115 h 120"/>
                <a:gd name="T58" fmla="*/ 78 w 120"/>
                <a:gd name="T59" fmla="*/ 117 h 120"/>
                <a:gd name="T60" fmla="*/ 72 w 120"/>
                <a:gd name="T61" fmla="*/ 118 h 120"/>
                <a:gd name="T62" fmla="*/ 65 w 120"/>
                <a:gd name="T63" fmla="*/ 119 h 120"/>
                <a:gd name="T64" fmla="*/ 57 w 120"/>
                <a:gd name="T65" fmla="*/ 118 h 120"/>
                <a:gd name="T66" fmla="*/ 47 w 120"/>
                <a:gd name="T67" fmla="*/ 117 h 120"/>
                <a:gd name="T68" fmla="*/ 38 w 120"/>
                <a:gd name="T69" fmla="*/ 113 h 120"/>
                <a:gd name="T70" fmla="*/ 30 w 120"/>
                <a:gd name="T71" fmla="*/ 109 h 120"/>
                <a:gd name="T72" fmla="*/ 23 w 120"/>
                <a:gd name="T73" fmla="*/ 104 h 120"/>
                <a:gd name="T74" fmla="*/ 16 w 120"/>
                <a:gd name="T75" fmla="*/ 98 h 120"/>
                <a:gd name="T76" fmla="*/ 10 w 120"/>
                <a:gd name="T77" fmla="*/ 90 h 120"/>
                <a:gd name="T78" fmla="*/ 6 w 120"/>
                <a:gd name="T79" fmla="*/ 82 h 120"/>
                <a:gd name="T80" fmla="*/ 2 w 120"/>
                <a:gd name="T81" fmla="*/ 74 h 120"/>
                <a:gd name="T82" fmla="*/ 0 w 120"/>
                <a:gd name="T83" fmla="*/ 64 h 120"/>
                <a:gd name="T84" fmla="*/ 0 w 120"/>
                <a:gd name="T85" fmla="*/ 55 h 120"/>
                <a:gd name="T86" fmla="*/ 0 w 120"/>
                <a:gd name="T87" fmla="*/ 48 h 120"/>
                <a:gd name="T88" fmla="*/ 1 w 120"/>
                <a:gd name="T89" fmla="*/ 42 h 120"/>
                <a:gd name="T90" fmla="*/ 2 w 120"/>
                <a:gd name="T91" fmla="*/ 36 h 120"/>
                <a:gd name="T92" fmla="*/ 5 w 120"/>
                <a:gd name="T93" fmla="*/ 30 h 120"/>
                <a:gd name="T94" fmla="*/ 7 w 120"/>
                <a:gd name="T95" fmla="*/ 24 h 120"/>
                <a:gd name="T96" fmla="*/ 11 w 120"/>
                <a:gd name="T97" fmla="*/ 19 h 120"/>
                <a:gd name="T98" fmla="*/ 14 w 120"/>
                <a:gd name="T99" fmla="*/ 14 h 120"/>
                <a:gd name="T100" fmla="*/ 19 w 120"/>
                <a:gd name="T101" fmla="*/ 9 h 120"/>
                <a:gd name="T102" fmla="*/ 23 w 120"/>
                <a:gd name="T103" fmla="*/ 5 h 120"/>
                <a:gd name="T104" fmla="*/ 28 w 120"/>
                <a:gd name="T105" fmla="*/ 2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20"/>
                <a:gd name="T161" fmla="*/ 120 w 120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20">
                  <a:moveTo>
                    <a:pt x="32" y="0"/>
                  </a:moveTo>
                  <a:lnTo>
                    <a:pt x="31" y="1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3"/>
                  </a:lnTo>
                  <a:lnTo>
                    <a:pt x="21" y="15"/>
                  </a:lnTo>
                  <a:lnTo>
                    <a:pt x="19" y="18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6" y="55"/>
                  </a:lnTo>
                  <a:lnTo>
                    <a:pt x="17" y="57"/>
                  </a:lnTo>
                  <a:lnTo>
                    <a:pt x="17" y="60"/>
                  </a:lnTo>
                  <a:lnTo>
                    <a:pt x="18" y="63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3" y="74"/>
                  </a:lnTo>
                  <a:lnTo>
                    <a:pt x="25" y="76"/>
                  </a:lnTo>
                  <a:lnTo>
                    <a:pt x="27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39" y="91"/>
                  </a:lnTo>
                  <a:lnTo>
                    <a:pt x="42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49" y="97"/>
                  </a:lnTo>
                  <a:lnTo>
                    <a:pt x="52" y="99"/>
                  </a:lnTo>
                  <a:lnTo>
                    <a:pt x="55" y="100"/>
                  </a:lnTo>
                  <a:lnTo>
                    <a:pt x="58" y="101"/>
                  </a:lnTo>
                  <a:lnTo>
                    <a:pt x="61" y="102"/>
                  </a:lnTo>
                  <a:lnTo>
                    <a:pt x="64" y="102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73" y="103"/>
                  </a:lnTo>
                  <a:lnTo>
                    <a:pt x="76" y="103"/>
                  </a:lnTo>
                  <a:lnTo>
                    <a:pt x="79" y="103"/>
                  </a:lnTo>
                  <a:lnTo>
                    <a:pt x="82" y="103"/>
                  </a:lnTo>
                  <a:lnTo>
                    <a:pt x="85" y="103"/>
                  </a:lnTo>
                  <a:lnTo>
                    <a:pt x="88" y="102"/>
                  </a:lnTo>
                  <a:lnTo>
                    <a:pt x="91" y="102"/>
                  </a:lnTo>
                  <a:lnTo>
                    <a:pt x="94" y="101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3" y="97"/>
                  </a:lnTo>
                  <a:lnTo>
                    <a:pt x="105" y="96"/>
                  </a:lnTo>
                  <a:lnTo>
                    <a:pt x="108" y="95"/>
                  </a:lnTo>
                  <a:lnTo>
                    <a:pt x="110" y="93"/>
                  </a:lnTo>
                  <a:lnTo>
                    <a:pt x="113" y="91"/>
                  </a:lnTo>
                  <a:lnTo>
                    <a:pt x="115" y="89"/>
                  </a:lnTo>
                  <a:lnTo>
                    <a:pt x="117" y="88"/>
                  </a:lnTo>
                  <a:lnTo>
                    <a:pt x="119" y="86"/>
                  </a:lnTo>
                  <a:lnTo>
                    <a:pt x="117" y="88"/>
                  </a:lnTo>
                  <a:lnTo>
                    <a:pt x="116" y="90"/>
                  </a:lnTo>
                  <a:lnTo>
                    <a:pt x="115" y="91"/>
                  </a:lnTo>
                  <a:lnTo>
                    <a:pt x="114" y="93"/>
                  </a:lnTo>
                  <a:lnTo>
                    <a:pt x="113" y="95"/>
                  </a:lnTo>
                  <a:lnTo>
                    <a:pt x="111" y="96"/>
                  </a:lnTo>
                  <a:lnTo>
                    <a:pt x="110" y="98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4" y="104"/>
                  </a:lnTo>
                  <a:lnTo>
                    <a:pt x="103" y="105"/>
                  </a:lnTo>
                  <a:lnTo>
                    <a:pt x="101" y="106"/>
                  </a:lnTo>
                  <a:lnTo>
                    <a:pt x="99" y="107"/>
                  </a:lnTo>
                  <a:lnTo>
                    <a:pt x="97" y="108"/>
                  </a:lnTo>
                  <a:lnTo>
                    <a:pt x="96" y="110"/>
                  </a:lnTo>
                  <a:lnTo>
                    <a:pt x="94" y="111"/>
                  </a:lnTo>
                  <a:lnTo>
                    <a:pt x="92" y="112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6" y="114"/>
                  </a:lnTo>
                  <a:lnTo>
                    <a:pt x="84" y="115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4" y="118"/>
                  </a:lnTo>
                  <a:lnTo>
                    <a:pt x="72" y="118"/>
                  </a:lnTo>
                  <a:lnTo>
                    <a:pt x="70" y="118"/>
                  </a:lnTo>
                  <a:lnTo>
                    <a:pt x="68" y="118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60" y="118"/>
                  </a:lnTo>
                  <a:lnTo>
                    <a:pt x="57" y="118"/>
                  </a:lnTo>
                  <a:lnTo>
                    <a:pt x="54" y="118"/>
                  </a:lnTo>
                  <a:lnTo>
                    <a:pt x="50" y="117"/>
                  </a:lnTo>
                  <a:lnTo>
                    <a:pt x="47" y="117"/>
                  </a:lnTo>
                  <a:lnTo>
                    <a:pt x="44" y="116"/>
                  </a:lnTo>
                  <a:lnTo>
                    <a:pt x="41" y="115"/>
                  </a:lnTo>
                  <a:lnTo>
                    <a:pt x="38" y="113"/>
                  </a:lnTo>
                  <a:lnTo>
                    <a:pt x="36" y="112"/>
                  </a:lnTo>
                  <a:lnTo>
                    <a:pt x="33" y="111"/>
                  </a:lnTo>
                  <a:lnTo>
                    <a:pt x="30" y="109"/>
                  </a:lnTo>
                  <a:lnTo>
                    <a:pt x="28" y="108"/>
                  </a:lnTo>
                  <a:lnTo>
                    <a:pt x="25" y="106"/>
                  </a:lnTo>
                  <a:lnTo>
                    <a:pt x="23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4" y="95"/>
                  </a:lnTo>
                  <a:lnTo>
                    <a:pt x="12" y="93"/>
                  </a:lnTo>
                  <a:lnTo>
                    <a:pt x="10" y="90"/>
                  </a:lnTo>
                  <a:lnTo>
                    <a:pt x="9" y="88"/>
                  </a:lnTo>
                  <a:lnTo>
                    <a:pt x="7" y="85"/>
                  </a:lnTo>
                  <a:lnTo>
                    <a:pt x="6" y="82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2" y="74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2" y="0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06" name="Freeform 484"/>
            <p:cNvSpPr>
              <a:spLocks/>
            </p:cNvSpPr>
            <p:nvPr/>
          </p:nvSpPr>
          <p:spPr bwMode="auto">
            <a:xfrm>
              <a:off x="4756" y="1057"/>
              <a:ext cx="22" cy="2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4 w 22"/>
                <a:gd name="T5" fmla="*/ 5 h 22"/>
                <a:gd name="T6" fmla="*/ 6 w 22"/>
                <a:gd name="T7" fmla="*/ 8 h 22"/>
                <a:gd name="T8" fmla="*/ 9 w 22"/>
                <a:gd name="T9" fmla="*/ 11 h 22"/>
                <a:gd name="T10" fmla="*/ 12 w 22"/>
                <a:gd name="T11" fmla="*/ 14 h 22"/>
                <a:gd name="T12" fmla="*/ 15 w 22"/>
                <a:gd name="T13" fmla="*/ 16 h 22"/>
                <a:gd name="T14" fmla="*/ 18 w 22"/>
                <a:gd name="T15" fmla="*/ 19 h 22"/>
                <a:gd name="T16" fmla="*/ 21 w 22"/>
                <a:gd name="T17" fmla="*/ 21 h 22"/>
                <a:gd name="T18" fmla="*/ 20 w 22"/>
                <a:gd name="T19" fmla="*/ 20 h 22"/>
                <a:gd name="T20" fmla="*/ 19 w 22"/>
                <a:gd name="T21" fmla="*/ 20 h 22"/>
                <a:gd name="T22" fmla="*/ 18 w 22"/>
                <a:gd name="T23" fmla="*/ 19 h 22"/>
                <a:gd name="T24" fmla="*/ 17 w 22"/>
                <a:gd name="T25" fmla="*/ 19 h 22"/>
                <a:gd name="T26" fmla="*/ 17 w 22"/>
                <a:gd name="T27" fmla="*/ 18 h 22"/>
                <a:gd name="T28" fmla="*/ 16 w 22"/>
                <a:gd name="T29" fmla="*/ 17 h 22"/>
                <a:gd name="T30" fmla="*/ 15 w 22"/>
                <a:gd name="T31" fmla="*/ 17 h 22"/>
                <a:gd name="T32" fmla="*/ 14 w 22"/>
                <a:gd name="T33" fmla="*/ 16 h 22"/>
                <a:gd name="T34" fmla="*/ 13 w 22"/>
                <a:gd name="T35" fmla="*/ 15 h 22"/>
                <a:gd name="T36" fmla="*/ 12 w 22"/>
                <a:gd name="T37" fmla="*/ 14 h 22"/>
                <a:gd name="T38" fmla="*/ 11 w 22"/>
                <a:gd name="T39" fmla="*/ 14 h 22"/>
                <a:gd name="T40" fmla="*/ 11 w 22"/>
                <a:gd name="T41" fmla="*/ 13 h 22"/>
                <a:gd name="T42" fmla="*/ 10 w 22"/>
                <a:gd name="T43" fmla="*/ 13 h 22"/>
                <a:gd name="T44" fmla="*/ 9 w 22"/>
                <a:gd name="T45" fmla="*/ 12 h 22"/>
                <a:gd name="T46" fmla="*/ 9 w 22"/>
                <a:gd name="T47" fmla="*/ 11 h 22"/>
                <a:gd name="T48" fmla="*/ 8 w 22"/>
                <a:gd name="T49" fmla="*/ 11 h 22"/>
                <a:gd name="T50" fmla="*/ 7 w 22"/>
                <a:gd name="T51" fmla="*/ 10 h 22"/>
                <a:gd name="T52" fmla="*/ 7 w 22"/>
                <a:gd name="T53" fmla="*/ 9 h 22"/>
                <a:gd name="T54" fmla="*/ 6 w 22"/>
                <a:gd name="T55" fmla="*/ 8 h 22"/>
                <a:gd name="T56" fmla="*/ 5 w 22"/>
                <a:gd name="T57" fmla="*/ 7 h 22"/>
                <a:gd name="T58" fmla="*/ 4 w 22"/>
                <a:gd name="T59" fmla="*/ 6 h 22"/>
                <a:gd name="T60" fmla="*/ 3 w 22"/>
                <a:gd name="T61" fmla="*/ 5 h 22"/>
                <a:gd name="T62" fmla="*/ 3 w 22"/>
                <a:gd name="T63" fmla="*/ 4 h 22"/>
                <a:gd name="T64" fmla="*/ 2 w 22"/>
                <a:gd name="T65" fmla="*/ 3 h 22"/>
                <a:gd name="T66" fmla="*/ 1 w 22"/>
                <a:gd name="T67" fmla="*/ 3 h 22"/>
                <a:gd name="T68" fmla="*/ 1 w 22"/>
                <a:gd name="T69" fmla="*/ 2 h 22"/>
                <a:gd name="T70" fmla="*/ 0 w 22"/>
                <a:gd name="T71" fmla="*/ 1 h 22"/>
                <a:gd name="T72" fmla="*/ 0 w 22"/>
                <a:gd name="T73" fmla="*/ 0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22"/>
                <a:gd name="T113" fmla="*/ 22 w 22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22">
                  <a:moveTo>
                    <a:pt x="0" y="0"/>
                  </a:moveTo>
                  <a:lnTo>
                    <a:pt x="1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07" name="Freeform 485"/>
            <p:cNvSpPr>
              <a:spLocks/>
            </p:cNvSpPr>
            <p:nvPr/>
          </p:nvSpPr>
          <p:spPr bwMode="auto">
            <a:xfrm>
              <a:off x="4748" y="1038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0 h 49"/>
                <a:gd name="T4" fmla="*/ 1 w 49"/>
                <a:gd name="T5" fmla="*/ 3 h 49"/>
                <a:gd name="T6" fmla="*/ 3 w 49"/>
                <a:gd name="T7" fmla="*/ 7 h 49"/>
                <a:gd name="T8" fmla="*/ 4 w 49"/>
                <a:gd name="T9" fmla="*/ 10 h 49"/>
                <a:gd name="T10" fmla="*/ 6 w 49"/>
                <a:gd name="T11" fmla="*/ 14 h 49"/>
                <a:gd name="T12" fmla="*/ 8 w 49"/>
                <a:gd name="T13" fmla="*/ 17 h 49"/>
                <a:gd name="T14" fmla="*/ 11 w 49"/>
                <a:gd name="T15" fmla="*/ 20 h 49"/>
                <a:gd name="T16" fmla="*/ 13 w 49"/>
                <a:gd name="T17" fmla="*/ 23 h 49"/>
                <a:gd name="T18" fmla="*/ 16 w 49"/>
                <a:gd name="T19" fmla="*/ 26 h 49"/>
                <a:gd name="T20" fmla="*/ 18 w 49"/>
                <a:gd name="T21" fmla="*/ 29 h 49"/>
                <a:gd name="T22" fmla="*/ 21 w 49"/>
                <a:gd name="T23" fmla="*/ 31 h 49"/>
                <a:gd name="T24" fmla="*/ 24 w 49"/>
                <a:gd name="T25" fmla="*/ 34 h 49"/>
                <a:gd name="T26" fmla="*/ 27 w 49"/>
                <a:gd name="T27" fmla="*/ 36 h 49"/>
                <a:gd name="T28" fmla="*/ 30 w 49"/>
                <a:gd name="T29" fmla="*/ 39 h 49"/>
                <a:gd name="T30" fmla="*/ 33 w 49"/>
                <a:gd name="T31" fmla="*/ 41 h 49"/>
                <a:gd name="T32" fmla="*/ 37 w 49"/>
                <a:gd name="T33" fmla="*/ 43 h 49"/>
                <a:gd name="T34" fmla="*/ 40 w 49"/>
                <a:gd name="T35" fmla="*/ 44 h 49"/>
                <a:gd name="T36" fmla="*/ 44 w 49"/>
                <a:gd name="T37" fmla="*/ 46 h 49"/>
                <a:gd name="T38" fmla="*/ 47 w 49"/>
                <a:gd name="T39" fmla="*/ 48 h 49"/>
                <a:gd name="T40" fmla="*/ 48 w 49"/>
                <a:gd name="T41" fmla="*/ 48 h 49"/>
                <a:gd name="T42" fmla="*/ 45 w 49"/>
                <a:gd name="T43" fmla="*/ 47 h 49"/>
                <a:gd name="T44" fmla="*/ 43 w 49"/>
                <a:gd name="T45" fmla="*/ 46 h 49"/>
                <a:gd name="T46" fmla="*/ 41 w 49"/>
                <a:gd name="T47" fmla="*/ 45 h 49"/>
                <a:gd name="T48" fmla="*/ 39 w 49"/>
                <a:gd name="T49" fmla="*/ 45 h 49"/>
                <a:gd name="T50" fmla="*/ 37 w 49"/>
                <a:gd name="T51" fmla="*/ 44 h 49"/>
                <a:gd name="T52" fmla="*/ 35 w 49"/>
                <a:gd name="T53" fmla="*/ 43 h 49"/>
                <a:gd name="T54" fmla="*/ 33 w 49"/>
                <a:gd name="T55" fmla="*/ 42 h 49"/>
                <a:gd name="T56" fmla="*/ 31 w 49"/>
                <a:gd name="T57" fmla="*/ 41 h 49"/>
                <a:gd name="T58" fmla="*/ 29 w 49"/>
                <a:gd name="T59" fmla="*/ 40 h 49"/>
                <a:gd name="T60" fmla="*/ 27 w 49"/>
                <a:gd name="T61" fmla="*/ 39 h 49"/>
                <a:gd name="T62" fmla="*/ 25 w 49"/>
                <a:gd name="T63" fmla="*/ 37 h 49"/>
                <a:gd name="T64" fmla="*/ 23 w 49"/>
                <a:gd name="T65" fmla="*/ 36 h 49"/>
                <a:gd name="T66" fmla="*/ 22 w 49"/>
                <a:gd name="T67" fmla="*/ 35 h 49"/>
                <a:gd name="T68" fmla="*/ 20 w 49"/>
                <a:gd name="T69" fmla="*/ 33 h 49"/>
                <a:gd name="T70" fmla="*/ 18 w 49"/>
                <a:gd name="T71" fmla="*/ 32 h 49"/>
                <a:gd name="T72" fmla="*/ 17 w 49"/>
                <a:gd name="T73" fmla="*/ 30 h 49"/>
                <a:gd name="T74" fmla="*/ 15 w 49"/>
                <a:gd name="T75" fmla="*/ 29 h 49"/>
                <a:gd name="T76" fmla="*/ 14 w 49"/>
                <a:gd name="T77" fmla="*/ 27 h 49"/>
                <a:gd name="T78" fmla="*/ 12 w 49"/>
                <a:gd name="T79" fmla="*/ 25 h 49"/>
                <a:gd name="T80" fmla="*/ 11 w 49"/>
                <a:gd name="T81" fmla="*/ 24 h 49"/>
                <a:gd name="T82" fmla="*/ 10 w 49"/>
                <a:gd name="T83" fmla="*/ 22 h 49"/>
                <a:gd name="T84" fmla="*/ 8 w 49"/>
                <a:gd name="T85" fmla="*/ 20 h 49"/>
                <a:gd name="T86" fmla="*/ 7 w 49"/>
                <a:gd name="T87" fmla="*/ 18 h 49"/>
                <a:gd name="T88" fmla="*/ 6 w 49"/>
                <a:gd name="T89" fmla="*/ 16 h 49"/>
                <a:gd name="T90" fmla="*/ 5 w 49"/>
                <a:gd name="T91" fmla="*/ 14 h 49"/>
                <a:gd name="T92" fmla="*/ 4 w 49"/>
                <a:gd name="T93" fmla="*/ 12 h 49"/>
                <a:gd name="T94" fmla="*/ 3 w 49"/>
                <a:gd name="T95" fmla="*/ 10 h 49"/>
                <a:gd name="T96" fmla="*/ 2 w 49"/>
                <a:gd name="T97" fmla="*/ 8 h 49"/>
                <a:gd name="T98" fmla="*/ 2 w 49"/>
                <a:gd name="T99" fmla="*/ 6 h 49"/>
                <a:gd name="T100" fmla="*/ 1 w 49"/>
                <a:gd name="T101" fmla="*/ 4 h 49"/>
                <a:gd name="T102" fmla="*/ 0 w 49"/>
                <a:gd name="T103" fmla="*/ 2 h 49"/>
                <a:gd name="T104" fmla="*/ 0 w 49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"/>
                <a:gd name="T160" fmla="*/ 0 h 49"/>
                <a:gd name="T161" fmla="*/ 49 w 49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" h="49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0" y="39"/>
                  </a:lnTo>
                  <a:lnTo>
                    <a:pt x="33" y="41"/>
                  </a:lnTo>
                  <a:lnTo>
                    <a:pt x="37" y="43"/>
                  </a:lnTo>
                  <a:lnTo>
                    <a:pt x="40" y="44"/>
                  </a:lnTo>
                  <a:lnTo>
                    <a:pt x="44" y="46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5" y="47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9" y="45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3" y="42"/>
                  </a:lnTo>
                  <a:lnTo>
                    <a:pt x="31" y="41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0" y="33"/>
                  </a:lnTo>
                  <a:lnTo>
                    <a:pt x="18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08" name="Freeform 486"/>
            <p:cNvSpPr>
              <a:spLocks/>
            </p:cNvSpPr>
            <p:nvPr/>
          </p:nvSpPr>
          <p:spPr bwMode="auto">
            <a:xfrm>
              <a:off x="4746" y="1027"/>
              <a:ext cx="62" cy="62"/>
            </a:xfrm>
            <a:custGeom>
              <a:avLst/>
              <a:gdLst>
                <a:gd name="T0" fmla="*/ 11 w 62"/>
                <a:gd name="T1" fmla="*/ 33 h 62"/>
                <a:gd name="T2" fmla="*/ 16 w 62"/>
                <a:gd name="T3" fmla="*/ 39 h 62"/>
                <a:gd name="T4" fmla="*/ 21 w 62"/>
                <a:gd name="T5" fmla="*/ 44 h 62"/>
                <a:gd name="T6" fmla="*/ 27 w 62"/>
                <a:gd name="T7" fmla="*/ 49 h 62"/>
                <a:gd name="T8" fmla="*/ 31 w 62"/>
                <a:gd name="T9" fmla="*/ 52 h 62"/>
                <a:gd name="T10" fmla="*/ 33 w 62"/>
                <a:gd name="T11" fmla="*/ 53 h 62"/>
                <a:gd name="T12" fmla="*/ 35 w 62"/>
                <a:gd name="T13" fmla="*/ 54 h 62"/>
                <a:gd name="T14" fmla="*/ 37 w 62"/>
                <a:gd name="T15" fmla="*/ 55 h 62"/>
                <a:gd name="T16" fmla="*/ 39 w 62"/>
                <a:gd name="T17" fmla="*/ 56 h 62"/>
                <a:gd name="T18" fmla="*/ 41 w 62"/>
                <a:gd name="T19" fmla="*/ 57 h 62"/>
                <a:gd name="T20" fmla="*/ 43 w 62"/>
                <a:gd name="T21" fmla="*/ 57 h 62"/>
                <a:gd name="T22" fmla="*/ 45 w 62"/>
                <a:gd name="T23" fmla="*/ 58 h 62"/>
                <a:gd name="T24" fmla="*/ 47 w 62"/>
                <a:gd name="T25" fmla="*/ 59 h 62"/>
                <a:gd name="T26" fmla="*/ 49 w 62"/>
                <a:gd name="T27" fmla="*/ 59 h 62"/>
                <a:gd name="T28" fmla="*/ 51 w 62"/>
                <a:gd name="T29" fmla="*/ 59 h 62"/>
                <a:gd name="T30" fmla="*/ 53 w 62"/>
                <a:gd name="T31" fmla="*/ 60 h 62"/>
                <a:gd name="T32" fmla="*/ 55 w 62"/>
                <a:gd name="T33" fmla="*/ 60 h 62"/>
                <a:gd name="T34" fmla="*/ 57 w 62"/>
                <a:gd name="T35" fmla="*/ 60 h 62"/>
                <a:gd name="T36" fmla="*/ 59 w 62"/>
                <a:gd name="T37" fmla="*/ 60 h 62"/>
                <a:gd name="T38" fmla="*/ 60 w 62"/>
                <a:gd name="T39" fmla="*/ 60 h 62"/>
                <a:gd name="T40" fmla="*/ 52 w 62"/>
                <a:gd name="T41" fmla="*/ 58 h 62"/>
                <a:gd name="T42" fmla="*/ 45 w 62"/>
                <a:gd name="T43" fmla="*/ 56 h 62"/>
                <a:gd name="T44" fmla="*/ 38 w 62"/>
                <a:gd name="T45" fmla="*/ 52 h 62"/>
                <a:gd name="T46" fmla="*/ 32 w 62"/>
                <a:gd name="T47" fmla="*/ 49 h 62"/>
                <a:gd name="T48" fmla="*/ 26 w 62"/>
                <a:gd name="T49" fmla="*/ 44 h 62"/>
                <a:gd name="T50" fmla="*/ 21 w 62"/>
                <a:gd name="T51" fmla="*/ 39 h 62"/>
                <a:gd name="T52" fmla="*/ 16 w 62"/>
                <a:gd name="T53" fmla="*/ 34 h 62"/>
                <a:gd name="T54" fmla="*/ 11 w 62"/>
                <a:gd name="T55" fmla="*/ 28 h 62"/>
                <a:gd name="T56" fmla="*/ 7 w 62"/>
                <a:gd name="T57" fmla="*/ 22 h 62"/>
                <a:gd name="T58" fmla="*/ 4 w 62"/>
                <a:gd name="T59" fmla="*/ 15 h 62"/>
                <a:gd name="T60" fmla="*/ 2 w 62"/>
                <a:gd name="T61" fmla="*/ 8 h 62"/>
                <a:gd name="T62" fmla="*/ 0 w 62"/>
                <a:gd name="T63" fmla="*/ 0 h 62"/>
                <a:gd name="T64" fmla="*/ 0 w 62"/>
                <a:gd name="T65" fmla="*/ 2 h 62"/>
                <a:gd name="T66" fmla="*/ 0 w 62"/>
                <a:gd name="T67" fmla="*/ 4 h 62"/>
                <a:gd name="T68" fmla="*/ 0 w 62"/>
                <a:gd name="T69" fmla="*/ 6 h 62"/>
                <a:gd name="T70" fmla="*/ 0 w 62"/>
                <a:gd name="T71" fmla="*/ 8 h 62"/>
                <a:gd name="T72" fmla="*/ 1 w 62"/>
                <a:gd name="T73" fmla="*/ 10 h 62"/>
                <a:gd name="T74" fmla="*/ 1 w 62"/>
                <a:gd name="T75" fmla="*/ 12 h 62"/>
                <a:gd name="T76" fmla="*/ 2 w 62"/>
                <a:gd name="T77" fmla="*/ 14 h 62"/>
                <a:gd name="T78" fmla="*/ 2 w 62"/>
                <a:gd name="T79" fmla="*/ 16 h 62"/>
                <a:gd name="T80" fmla="*/ 3 w 62"/>
                <a:gd name="T81" fmla="*/ 18 h 62"/>
                <a:gd name="T82" fmla="*/ 4 w 62"/>
                <a:gd name="T83" fmla="*/ 20 h 62"/>
                <a:gd name="T84" fmla="*/ 5 w 62"/>
                <a:gd name="T85" fmla="*/ 22 h 62"/>
                <a:gd name="T86" fmla="*/ 6 w 62"/>
                <a:gd name="T87" fmla="*/ 24 h 62"/>
                <a:gd name="T88" fmla="*/ 6 w 62"/>
                <a:gd name="T89" fmla="*/ 26 h 62"/>
                <a:gd name="T90" fmla="*/ 7 w 62"/>
                <a:gd name="T91" fmla="*/ 28 h 62"/>
                <a:gd name="T92" fmla="*/ 8 w 62"/>
                <a:gd name="T93" fmla="*/ 29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62"/>
                <a:gd name="T143" fmla="*/ 62 w 62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62">
                  <a:moveTo>
                    <a:pt x="9" y="30"/>
                  </a:moveTo>
                  <a:lnTo>
                    <a:pt x="11" y="33"/>
                  </a:lnTo>
                  <a:lnTo>
                    <a:pt x="13" y="3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7" y="49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5"/>
                  </a:lnTo>
                  <a:lnTo>
                    <a:pt x="38" y="55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1" y="59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4" y="60"/>
                  </a:lnTo>
                  <a:lnTo>
                    <a:pt x="55" y="60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9" y="60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6" y="59"/>
                  </a:lnTo>
                  <a:lnTo>
                    <a:pt x="52" y="58"/>
                  </a:lnTo>
                  <a:lnTo>
                    <a:pt x="49" y="57"/>
                  </a:lnTo>
                  <a:lnTo>
                    <a:pt x="45" y="56"/>
                  </a:lnTo>
                  <a:lnTo>
                    <a:pt x="42" y="54"/>
                  </a:lnTo>
                  <a:lnTo>
                    <a:pt x="38" y="52"/>
                  </a:lnTo>
                  <a:lnTo>
                    <a:pt x="35" y="51"/>
                  </a:lnTo>
                  <a:lnTo>
                    <a:pt x="32" y="49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21" y="39"/>
                  </a:lnTo>
                  <a:lnTo>
                    <a:pt x="18" y="37"/>
                  </a:lnTo>
                  <a:lnTo>
                    <a:pt x="16" y="34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30"/>
                  </a:lnTo>
                </a:path>
              </a:pathLst>
            </a:custGeom>
            <a:solidFill>
              <a:srgbClr val="E50C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09" name="Freeform 487"/>
            <p:cNvSpPr>
              <a:spLocks/>
            </p:cNvSpPr>
            <p:nvPr/>
          </p:nvSpPr>
          <p:spPr bwMode="auto">
            <a:xfrm>
              <a:off x="4746" y="1016"/>
              <a:ext cx="73" cy="73"/>
            </a:xfrm>
            <a:custGeom>
              <a:avLst/>
              <a:gdLst>
                <a:gd name="T0" fmla="*/ 1 w 73"/>
                <a:gd name="T1" fmla="*/ 22 h 73"/>
                <a:gd name="T2" fmla="*/ 4 w 73"/>
                <a:gd name="T3" fmla="*/ 29 h 73"/>
                <a:gd name="T4" fmla="*/ 8 w 73"/>
                <a:gd name="T5" fmla="*/ 36 h 73"/>
                <a:gd name="T6" fmla="*/ 12 w 73"/>
                <a:gd name="T7" fmla="*/ 43 h 73"/>
                <a:gd name="T8" fmla="*/ 17 w 73"/>
                <a:gd name="T9" fmla="*/ 48 h 73"/>
                <a:gd name="T10" fmla="*/ 23 w 73"/>
                <a:gd name="T11" fmla="*/ 54 h 73"/>
                <a:gd name="T12" fmla="*/ 29 w 73"/>
                <a:gd name="T13" fmla="*/ 59 h 73"/>
                <a:gd name="T14" fmla="*/ 35 w 73"/>
                <a:gd name="T15" fmla="*/ 63 h 73"/>
                <a:gd name="T16" fmla="*/ 42 w 73"/>
                <a:gd name="T17" fmla="*/ 67 h 73"/>
                <a:gd name="T18" fmla="*/ 49 w 73"/>
                <a:gd name="T19" fmla="*/ 70 h 73"/>
                <a:gd name="T20" fmla="*/ 51 w 73"/>
                <a:gd name="T21" fmla="*/ 70 h 73"/>
                <a:gd name="T22" fmla="*/ 53 w 73"/>
                <a:gd name="T23" fmla="*/ 71 h 73"/>
                <a:gd name="T24" fmla="*/ 55 w 73"/>
                <a:gd name="T25" fmla="*/ 71 h 73"/>
                <a:gd name="T26" fmla="*/ 57 w 73"/>
                <a:gd name="T27" fmla="*/ 71 h 73"/>
                <a:gd name="T28" fmla="*/ 59 w 73"/>
                <a:gd name="T29" fmla="*/ 71 h 73"/>
                <a:gd name="T30" fmla="*/ 61 w 73"/>
                <a:gd name="T31" fmla="*/ 71 h 73"/>
                <a:gd name="T32" fmla="*/ 63 w 73"/>
                <a:gd name="T33" fmla="*/ 72 h 73"/>
                <a:gd name="T34" fmla="*/ 66 w 73"/>
                <a:gd name="T35" fmla="*/ 72 h 73"/>
                <a:gd name="T36" fmla="*/ 68 w 73"/>
                <a:gd name="T37" fmla="*/ 71 h 73"/>
                <a:gd name="T38" fmla="*/ 72 w 73"/>
                <a:gd name="T39" fmla="*/ 71 h 73"/>
                <a:gd name="T40" fmla="*/ 65 w 73"/>
                <a:gd name="T41" fmla="*/ 70 h 73"/>
                <a:gd name="T42" fmla="*/ 57 w 73"/>
                <a:gd name="T43" fmla="*/ 69 h 73"/>
                <a:gd name="T44" fmla="*/ 50 w 73"/>
                <a:gd name="T45" fmla="*/ 66 h 73"/>
                <a:gd name="T46" fmla="*/ 43 w 73"/>
                <a:gd name="T47" fmla="*/ 64 h 73"/>
                <a:gd name="T48" fmla="*/ 37 w 73"/>
                <a:gd name="T49" fmla="*/ 60 h 73"/>
                <a:gd name="T50" fmla="*/ 31 w 73"/>
                <a:gd name="T51" fmla="*/ 56 h 73"/>
                <a:gd name="T52" fmla="*/ 25 w 73"/>
                <a:gd name="T53" fmla="*/ 51 h 73"/>
                <a:gd name="T54" fmla="*/ 20 w 73"/>
                <a:gd name="T55" fmla="*/ 46 h 73"/>
                <a:gd name="T56" fmla="*/ 15 w 73"/>
                <a:gd name="T57" fmla="*/ 40 h 73"/>
                <a:gd name="T58" fmla="*/ 11 w 73"/>
                <a:gd name="T59" fmla="*/ 34 h 73"/>
                <a:gd name="T60" fmla="*/ 7 w 73"/>
                <a:gd name="T61" fmla="*/ 28 h 73"/>
                <a:gd name="T62" fmla="*/ 5 w 73"/>
                <a:gd name="T63" fmla="*/ 21 h 73"/>
                <a:gd name="T64" fmla="*/ 2 w 73"/>
                <a:gd name="T65" fmla="*/ 14 h 73"/>
                <a:gd name="T66" fmla="*/ 1 w 73"/>
                <a:gd name="T67" fmla="*/ 6 h 73"/>
                <a:gd name="T68" fmla="*/ 0 w 73"/>
                <a:gd name="T69" fmla="*/ 0 h 73"/>
                <a:gd name="T70" fmla="*/ 0 w 73"/>
                <a:gd name="T71" fmla="*/ 2 h 73"/>
                <a:gd name="T72" fmla="*/ 0 w 73"/>
                <a:gd name="T73" fmla="*/ 4 h 73"/>
                <a:gd name="T74" fmla="*/ 0 w 73"/>
                <a:gd name="T75" fmla="*/ 6 h 73"/>
                <a:gd name="T76" fmla="*/ 0 w 73"/>
                <a:gd name="T77" fmla="*/ 8 h 73"/>
                <a:gd name="T78" fmla="*/ 0 w 73"/>
                <a:gd name="T79" fmla="*/ 10 h 73"/>
                <a:gd name="T80" fmla="*/ 0 w 73"/>
                <a:gd name="T81" fmla="*/ 12 h 73"/>
                <a:gd name="T82" fmla="*/ 0 w 73"/>
                <a:gd name="T83" fmla="*/ 14 h 73"/>
                <a:gd name="T84" fmla="*/ 0 w 73"/>
                <a:gd name="T85" fmla="*/ 16 h 73"/>
                <a:gd name="T86" fmla="*/ 0 w 73"/>
                <a:gd name="T87" fmla="*/ 18 h 73"/>
                <a:gd name="T88" fmla="*/ 1 w 73"/>
                <a:gd name="T89" fmla="*/ 20 h 73"/>
                <a:gd name="T90" fmla="*/ 1 w 73"/>
                <a:gd name="T91" fmla="*/ 22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73"/>
                <a:gd name="T140" fmla="*/ 73 w 73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73">
                  <a:moveTo>
                    <a:pt x="1" y="22"/>
                  </a:moveTo>
                  <a:lnTo>
                    <a:pt x="1" y="22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0" y="39"/>
                  </a:lnTo>
                  <a:lnTo>
                    <a:pt x="12" y="43"/>
                  </a:lnTo>
                  <a:lnTo>
                    <a:pt x="15" y="45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3"/>
                  </a:lnTo>
                  <a:lnTo>
                    <a:pt x="38" y="65"/>
                  </a:lnTo>
                  <a:lnTo>
                    <a:pt x="42" y="67"/>
                  </a:lnTo>
                  <a:lnTo>
                    <a:pt x="45" y="68"/>
                  </a:lnTo>
                  <a:lnTo>
                    <a:pt x="49" y="70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57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69"/>
                  </a:lnTo>
                  <a:lnTo>
                    <a:pt x="54" y="68"/>
                  </a:lnTo>
                  <a:lnTo>
                    <a:pt x="50" y="66"/>
                  </a:lnTo>
                  <a:lnTo>
                    <a:pt x="47" y="65"/>
                  </a:lnTo>
                  <a:lnTo>
                    <a:pt x="43" y="64"/>
                  </a:lnTo>
                  <a:lnTo>
                    <a:pt x="40" y="62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5" y="51"/>
                  </a:lnTo>
                  <a:lnTo>
                    <a:pt x="22" y="49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</a:path>
              </a:pathLst>
            </a:custGeom>
            <a:solidFill>
              <a:srgbClr val="DE0A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10" name="Freeform 488"/>
            <p:cNvSpPr>
              <a:spLocks/>
            </p:cNvSpPr>
            <p:nvPr/>
          </p:nvSpPr>
          <p:spPr bwMode="auto">
            <a:xfrm>
              <a:off x="4746" y="1007"/>
              <a:ext cx="82" cy="82"/>
            </a:xfrm>
            <a:custGeom>
              <a:avLst/>
              <a:gdLst>
                <a:gd name="T0" fmla="*/ 0 w 82"/>
                <a:gd name="T1" fmla="*/ 19 h 82"/>
                <a:gd name="T2" fmla="*/ 2 w 82"/>
                <a:gd name="T3" fmla="*/ 27 h 82"/>
                <a:gd name="T4" fmla="*/ 4 w 82"/>
                <a:gd name="T5" fmla="*/ 34 h 82"/>
                <a:gd name="T6" fmla="*/ 8 w 82"/>
                <a:gd name="T7" fmla="*/ 41 h 82"/>
                <a:gd name="T8" fmla="*/ 11 w 82"/>
                <a:gd name="T9" fmla="*/ 47 h 82"/>
                <a:gd name="T10" fmla="*/ 16 w 82"/>
                <a:gd name="T11" fmla="*/ 53 h 82"/>
                <a:gd name="T12" fmla="*/ 21 w 82"/>
                <a:gd name="T13" fmla="*/ 59 h 82"/>
                <a:gd name="T14" fmla="*/ 27 w 82"/>
                <a:gd name="T15" fmla="*/ 64 h 82"/>
                <a:gd name="T16" fmla="*/ 33 w 82"/>
                <a:gd name="T17" fmla="*/ 68 h 82"/>
                <a:gd name="T18" fmla="*/ 39 w 82"/>
                <a:gd name="T19" fmla="*/ 72 h 82"/>
                <a:gd name="T20" fmla="*/ 46 w 82"/>
                <a:gd name="T21" fmla="*/ 76 h 82"/>
                <a:gd name="T22" fmla="*/ 53 w 82"/>
                <a:gd name="T23" fmla="*/ 78 h 82"/>
                <a:gd name="T24" fmla="*/ 61 w 82"/>
                <a:gd name="T25" fmla="*/ 80 h 82"/>
                <a:gd name="T26" fmla="*/ 63 w 82"/>
                <a:gd name="T27" fmla="*/ 81 h 82"/>
                <a:gd name="T28" fmla="*/ 65 w 82"/>
                <a:gd name="T29" fmla="*/ 81 h 82"/>
                <a:gd name="T30" fmla="*/ 67 w 82"/>
                <a:gd name="T31" fmla="*/ 80 h 82"/>
                <a:gd name="T32" fmla="*/ 69 w 82"/>
                <a:gd name="T33" fmla="*/ 80 h 82"/>
                <a:gd name="T34" fmla="*/ 71 w 82"/>
                <a:gd name="T35" fmla="*/ 80 h 82"/>
                <a:gd name="T36" fmla="*/ 73 w 82"/>
                <a:gd name="T37" fmla="*/ 80 h 82"/>
                <a:gd name="T38" fmla="*/ 75 w 82"/>
                <a:gd name="T39" fmla="*/ 79 h 82"/>
                <a:gd name="T40" fmla="*/ 77 w 82"/>
                <a:gd name="T41" fmla="*/ 79 h 82"/>
                <a:gd name="T42" fmla="*/ 79 w 82"/>
                <a:gd name="T43" fmla="*/ 78 h 82"/>
                <a:gd name="T44" fmla="*/ 77 w 82"/>
                <a:gd name="T45" fmla="*/ 78 h 82"/>
                <a:gd name="T46" fmla="*/ 69 w 82"/>
                <a:gd name="T47" fmla="*/ 78 h 82"/>
                <a:gd name="T48" fmla="*/ 62 w 82"/>
                <a:gd name="T49" fmla="*/ 77 h 82"/>
                <a:gd name="T50" fmla="*/ 54 w 82"/>
                <a:gd name="T51" fmla="*/ 75 h 82"/>
                <a:gd name="T52" fmla="*/ 47 w 82"/>
                <a:gd name="T53" fmla="*/ 72 h 82"/>
                <a:gd name="T54" fmla="*/ 41 w 82"/>
                <a:gd name="T55" fmla="*/ 69 h 82"/>
                <a:gd name="T56" fmla="*/ 35 w 82"/>
                <a:gd name="T57" fmla="*/ 66 h 82"/>
                <a:gd name="T58" fmla="*/ 29 w 82"/>
                <a:gd name="T59" fmla="*/ 61 h 82"/>
                <a:gd name="T60" fmla="*/ 24 w 82"/>
                <a:gd name="T61" fmla="*/ 56 h 82"/>
                <a:gd name="T62" fmla="*/ 19 w 82"/>
                <a:gd name="T63" fmla="*/ 51 h 82"/>
                <a:gd name="T64" fmla="*/ 14 w 82"/>
                <a:gd name="T65" fmla="*/ 45 h 82"/>
                <a:gd name="T66" fmla="*/ 11 w 82"/>
                <a:gd name="T67" fmla="*/ 39 h 82"/>
                <a:gd name="T68" fmla="*/ 7 w 82"/>
                <a:gd name="T69" fmla="*/ 32 h 82"/>
                <a:gd name="T70" fmla="*/ 5 w 82"/>
                <a:gd name="T71" fmla="*/ 26 h 82"/>
                <a:gd name="T72" fmla="*/ 3 w 82"/>
                <a:gd name="T73" fmla="*/ 18 h 82"/>
                <a:gd name="T74" fmla="*/ 2 w 82"/>
                <a:gd name="T75" fmla="*/ 11 h 82"/>
                <a:gd name="T76" fmla="*/ 2 w 82"/>
                <a:gd name="T77" fmla="*/ 3 h 82"/>
                <a:gd name="T78" fmla="*/ 1 w 82"/>
                <a:gd name="T79" fmla="*/ 1 h 82"/>
                <a:gd name="T80" fmla="*/ 1 w 82"/>
                <a:gd name="T81" fmla="*/ 3 h 82"/>
                <a:gd name="T82" fmla="*/ 1 w 82"/>
                <a:gd name="T83" fmla="*/ 5 h 82"/>
                <a:gd name="T84" fmla="*/ 0 w 82"/>
                <a:gd name="T85" fmla="*/ 7 h 82"/>
                <a:gd name="T86" fmla="*/ 0 w 82"/>
                <a:gd name="T87" fmla="*/ 9 h 82"/>
                <a:gd name="T88" fmla="*/ 0 w 82"/>
                <a:gd name="T89" fmla="*/ 11 h 82"/>
                <a:gd name="T90" fmla="*/ 0 w 82"/>
                <a:gd name="T91" fmla="*/ 13 h 82"/>
                <a:gd name="T92" fmla="*/ 0 w 82"/>
                <a:gd name="T93" fmla="*/ 15 h 82"/>
                <a:gd name="T94" fmla="*/ 0 w 82"/>
                <a:gd name="T95" fmla="*/ 17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"/>
                <a:gd name="T145" fmla="*/ 0 h 82"/>
                <a:gd name="T146" fmla="*/ 82 w 82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" h="82">
                  <a:moveTo>
                    <a:pt x="0" y="18"/>
                  </a:moveTo>
                  <a:lnTo>
                    <a:pt x="0" y="19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3" y="30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1" y="47"/>
                  </a:lnTo>
                  <a:lnTo>
                    <a:pt x="14" y="50"/>
                  </a:lnTo>
                  <a:lnTo>
                    <a:pt x="16" y="53"/>
                  </a:lnTo>
                  <a:lnTo>
                    <a:pt x="19" y="56"/>
                  </a:lnTo>
                  <a:lnTo>
                    <a:pt x="21" y="59"/>
                  </a:lnTo>
                  <a:lnTo>
                    <a:pt x="24" y="61"/>
                  </a:lnTo>
                  <a:lnTo>
                    <a:pt x="27" y="64"/>
                  </a:lnTo>
                  <a:lnTo>
                    <a:pt x="30" y="66"/>
                  </a:lnTo>
                  <a:lnTo>
                    <a:pt x="33" y="68"/>
                  </a:lnTo>
                  <a:lnTo>
                    <a:pt x="36" y="70"/>
                  </a:lnTo>
                  <a:lnTo>
                    <a:pt x="39" y="72"/>
                  </a:lnTo>
                  <a:lnTo>
                    <a:pt x="43" y="74"/>
                  </a:lnTo>
                  <a:lnTo>
                    <a:pt x="46" y="76"/>
                  </a:lnTo>
                  <a:lnTo>
                    <a:pt x="50" y="77"/>
                  </a:lnTo>
                  <a:lnTo>
                    <a:pt x="53" y="78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67" y="80"/>
                  </a:lnTo>
                  <a:lnTo>
                    <a:pt x="68" y="80"/>
                  </a:lnTo>
                  <a:lnTo>
                    <a:pt x="69" y="80"/>
                  </a:lnTo>
                  <a:lnTo>
                    <a:pt x="70" y="80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3" y="80"/>
                  </a:lnTo>
                  <a:lnTo>
                    <a:pt x="74" y="80"/>
                  </a:lnTo>
                  <a:lnTo>
                    <a:pt x="75" y="79"/>
                  </a:lnTo>
                  <a:lnTo>
                    <a:pt x="76" y="79"/>
                  </a:lnTo>
                  <a:lnTo>
                    <a:pt x="77" y="79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7" y="78"/>
                  </a:lnTo>
                  <a:lnTo>
                    <a:pt x="73" y="78"/>
                  </a:lnTo>
                  <a:lnTo>
                    <a:pt x="69" y="78"/>
                  </a:lnTo>
                  <a:lnTo>
                    <a:pt x="65" y="78"/>
                  </a:lnTo>
                  <a:lnTo>
                    <a:pt x="62" y="77"/>
                  </a:lnTo>
                  <a:lnTo>
                    <a:pt x="58" y="76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7" y="72"/>
                  </a:lnTo>
                  <a:lnTo>
                    <a:pt x="44" y="71"/>
                  </a:lnTo>
                  <a:lnTo>
                    <a:pt x="41" y="69"/>
                  </a:lnTo>
                  <a:lnTo>
                    <a:pt x="38" y="68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29" y="61"/>
                  </a:lnTo>
                  <a:lnTo>
                    <a:pt x="26" y="59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19" y="51"/>
                  </a:lnTo>
                  <a:lnTo>
                    <a:pt x="17" y="48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9" y="36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11" name="Freeform 489"/>
            <p:cNvSpPr>
              <a:spLocks/>
            </p:cNvSpPr>
            <p:nvPr/>
          </p:nvSpPr>
          <p:spPr bwMode="auto">
            <a:xfrm>
              <a:off x="4747" y="1000"/>
              <a:ext cx="88" cy="88"/>
            </a:xfrm>
            <a:custGeom>
              <a:avLst/>
              <a:gdLst>
                <a:gd name="T0" fmla="*/ 0 w 88"/>
                <a:gd name="T1" fmla="*/ 18 h 88"/>
                <a:gd name="T2" fmla="*/ 1 w 88"/>
                <a:gd name="T3" fmla="*/ 26 h 88"/>
                <a:gd name="T4" fmla="*/ 3 w 88"/>
                <a:gd name="T5" fmla="*/ 33 h 88"/>
                <a:gd name="T6" fmla="*/ 5 w 88"/>
                <a:gd name="T7" fmla="*/ 40 h 88"/>
                <a:gd name="T8" fmla="*/ 9 w 88"/>
                <a:gd name="T9" fmla="*/ 47 h 88"/>
                <a:gd name="T10" fmla="*/ 12 w 88"/>
                <a:gd name="T11" fmla="*/ 53 h 88"/>
                <a:gd name="T12" fmla="*/ 17 w 88"/>
                <a:gd name="T13" fmla="*/ 59 h 88"/>
                <a:gd name="T14" fmla="*/ 22 w 88"/>
                <a:gd name="T15" fmla="*/ 64 h 88"/>
                <a:gd name="T16" fmla="*/ 27 w 88"/>
                <a:gd name="T17" fmla="*/ 69 h 88"/>
                <a:gd name="T18" fmla="*/ 33 w 88"/>
                <a:gd name="T19" fmla="*/ 74 h 88"/>
                <a:gd name="T20" fmla="*/ 39 w 88"/>
                <a:gd name="T21" fmla="*/ 77 h 88"/>
                <a:gd name="T22" fmla="*/ 46 w 88"/>
                <a:gd name="T23" fmla="*/ 81 h 88"/>
                <a:gd name="T24" fmla="*/ 53 w 88"/>
                <a:gd name="T25" fmla="*/ 83 h 88"/>
                <a:gd name="T26" fmla="*/ 60 w 88"/>
                <a:gd name="T27" fmla="*/ 85 h 88"/>
                <a:gd name="T28" fmla="*/ 68 w 88"/>
                <a:gd name="T29" fmla="*/ 86 h 88"/>
                <a:gd name="T30" fmla="*/ 72 w 88"/>
                <a:gd name="T31" fmla="*/ 86 h 88"/>
                <a:gd name="T32" fmla="*/ 74 w 88"/>
                <a:gd name="T33" fmla="*/ 86 h 88"/>
                <a:gd name="T34" fmla="*/ 76 w 88"/>
                <a:gd name="T35" fmla="*/ 86 h 88"/>
                <a:gd name="T36" fmla="*/ 78 w 88"/>
                <a:gd name="T37" fmla="*/ 85 h 88"/>
                <a:gd name="T38" fmla="*/ 80 w 88"/>
                <a:gd name="T39" fmla="*/ 85 h 88"/>
                <a:gd name="T40" fmla="*/ 82 w 88"/>
                <a:gd name="T41" fmla="*/ 84 h 88"/>
                <a:gd name="T42" fmla="*/ 84 w 88"/>
                <a:gd name="T43" fmla="*/ 83 h 88"/>
                <a:gd name="T44" fmla="*/ 86 w 88"/>
                <a:gd name="T45" fmla="*/ 83 h 88"/>
                <a:gd name="T46" fmla="*/ 83 w 88"/>
                <a:gd name="T47" fmla="*/ 83 h 88"/>
                <a:gd name="T48" fmla="*/ 75 w 88"/>
                <a:gd name="T49" fmla="*/ 83 h 88"/>
                <a:gd name="T50" fmla="*/ 68 w 88"/>
                <a:gd name="T51" fmla="*/ 83 h 88"/>
                <a:gd name="T52" fmla="*/ 61 w 88"/>
                <a:gd name="T53" fmla="*/ 82 h 88"/>
                <a:gd name="T54" fmla="*/ 54 w 88"/>
                <a:gd name="T55" fmla="*/ 80 h 88"/>
                <a:gd name="T56" fmla="*/ 47 w 88"/>
                <a:gd name="T57" fmla="*/ 78 h 88"/>
                <a:gd name="T58" fmla="*/ 41 w 88"/>
                <a:gd name="T59" fmla="*/ 74 h 88"/>
                <a:gd name="T60" fmla="*/ 35 w 88"/>
                <a:gd name="T61" fmla="*/ 71 h 88"/>
                <a:gd name="T62" fmla="*/ 29 w 88"/>
                <a:gd name="T63" fmla="*/ 67 h 88"/>
                <a:gd name="T64" fmla="*/ 24 w 88"/>
                <a:gd name="T65" fmla="*/ 62 h 88"/>
                <a:gd name="T66" fmla="*/ 19 w 88"/>
                <a:gd name="T67" fmla="*/ 57 h 88"/>
                <a:gd name="T68" fmla="*/ 15 w 88"/>
                <a:gd name="T69" fmla="*/ 51 h 88"/>
                <a:gd name="T70" fmla="*/ 12 w 88"/>
                <a:gd name="T71" fmla="*/ 45 h 88"/>
                <a:gd name="T72" fmla="*/ 8 w 88"/>
                <a:gd name="T73" fmla="*/ 39 h 88"/>
                <a:gd name="T74" fmla="*/ 6 w 88"/>
                <a:gd name="T75" fmla="*/ 32 h 88"/>
                <a:gd name="T76" fmla="*/ 4 w 88"/>
                <a:gd name="T77" fmla="*/ 25 h 88"/>
                <a:gd name="T78" fmla="*/ 3 w 88"/>
                <a:gd name="T79" fmla="*/ 18 h 88"/>
                <a:gd name="T80" fmla="*/ 3 w 88"/>
                <a:gd name="T81" fmla="*/ 10 h 88"/>
                <a:gd name="T82" fmla="*/ 3 w 88"/>
                <a:gd name="T83" fmla="*/ 3 h 88"/>
                <a:gd name="T84" fmla="*/ 3 w 88"/>
                <a:gd name="T85" fmla="*/ 0 h 88"/>
                <a:gd name="T86" fmla="*/ 3 w 88"/>
                <a:gd name="T87" fmla="*/ 2 h 88"/>
                <a:gd name="T88" fmla="*/ 2 w 88"/>
                <a:gd name="T89" fmla="*/ 4 h 88"/>
                <a:gd name="T90" fmla="*/ 1 w 88"/>
                <a:gd name="T91" fmla="*/ 6 h 88"/>
                <a:gd name="T92" fmla="*/ 1 w 88"/>
                <a:gd name="T93" fmla="*/ 8 h 88"/>
                <a:gd name="T94" fmla="*/ 0 w 88"/>
                <a:gd name="T95" fmla="*/ 10 h 88"/>
                <a:gd name="T96" fmla="*/ 0 w 88"/>
                <a:gd name="T97" fmla="*/ 12 h 88"/>
                <a:gd name="T98" fmla="*/ 0 w 88"/>
                <a:gd name="T99" fmla="*/ 14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"/>
                <a:gd name="T151" fmla="*/ 0 h 88"/>
                <a:gd name="T152" fmla="*/ 88 w 88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" h="88">
                  <a:moveTo>
                    <a:pt x="0" y="15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9" y="47"/>
                  </a:lnTo>
                  <a:lnTo>
                    <a:pt x="10" y="50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7" y="59"/>
                  </a:lnTo>
                  <a:lnTo>
                    <a:pt x="19" y="62"/>
                  </a:lnTo>
                  <a:lnTo>
                    <a:pt x="22" y="64"/>
                  </a:lnTo>
                  <a:lnTo>
                    <a:pt x="24" y="67"/>
                  </a:lnTo>
                  <a:lnTo>
                    <a:pt x="27" y="69"/>
                  </a:lnTo>
                  <a:lnTo>
                    <a:pt x="30" y="71"/>
                  </a:lnTo>
                  <a:lnTo>
                    <a:pt x="33" y="74"/>
                  </a:lnTo>
                  <a:lnTo>
                    <a:pt x="36" y="76"/>
                  </a:lnTo>
                  <a:lnTo>
                    <a:pt x="39" y="77"/>
                  </a:lnTo>
                  <a:lnTo>
                    <a:pt x="42" y="79"/>
                  </a:lnTo>
                  <a:lnTo>
                    <a:pt x="46" y="81"/>
                  </a:lnTo>
                  <a:lnTo>
                    <a:pt x="49" y="82"/>
                  </a:lnTo>
                  <a:lnTo>
                    <a:pt x="53" y="83"/>
                  </a:lnTo>
                  <a:lnTo>
                    <a:pt x="56" y="84"/>
                  </a:lnTo>
                  <a:lnTo>
                    <a:pt x="60" y="85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71" y="87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5" y="86"/>
                  </a:lnTo>
                  <a:lnTo>
                    <a:pt x="76" y="86"/>
                  </a:lnTo>
                  <a:lnTo>
                    <a:pt x="77" y="85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80" y="85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4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6" y="83"/>
                  </a:lnTo>
                  <a:lnTo>
                    <a:pt x="87" y="82"/>
                  </a:lnTo>
                  <a:lnTo>
                    <a:pt x="83" y="83"/>
                  </a:lnTo>
                  <a:lnTo>
                    <a:pt x="79" y="83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68" y="83"/>
                  </a:lnTo>
                  <a:lnTo>
                    <a:pt x="64" y="82"/>
                  </a:lnTo>
                  <a:lnTo>
                    <a:pt x="61" y="82"/>
                  </a:lnTo>
                  <a:lnTo>
                    <a:pt x="57" y="81"/>
                  </a:lnTo>
                  <a:lnTo>
                    <a:pt x="54" y="80"/>
                  </a:lnTo>
                  <a:lnTo>
                    <a:pt x="50" y="79"/>
                  </a:lnTo>
                  <a:lnTo>
                    <a:pt x="47" y="78"/>
                  </a:lnTo>
                  <a:lnTo>
                    <a:pt x="44" y="76"/>
                  </a:lnTo>
                  <a:lnTo>
                    <a:pt x="41" y="74"/>
                  </a:lnTo>
                  <a:lnTo>
                    <a:pt x="38" y="73"/>
                  </a:lnTo>
                  <a:lnTo>
                    <a:pt x="35" y="71"/>
                  </a:lnTo>
                  <a:lnTo>
                    <a:pt x="32" y="69"/>
                  </a:lnTo>
                  <a:lnTo>
                    <a:pt x="29" y="67"/>
                  </a:lnTo>
                  <a:lnTo>
                    <a:pt x="27" y="64"/>
                  </a:lnTo>
                  <a:lnTo>
                    <a:pt x="24" y="62"/>
                  </a:lnTo>
                  <a:lnTo>
                    <a:pt x="22" y="59"/>
                  </a:lnTo>
                  <a:lnTo>
                    <a:pt x="19" y="57"/>
                  </a:lnTo>
                  <a:lnTo>
                    <a:pt x="17" y="54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</a:path>
              </a:pathLst>
            </a:custGeom>
            <a:solidFill>
              <a:srgbClr val="CC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12" name="Freeform 490"/>
            <p:cNvSpPr>
              <a:spLocks/>
            </p:cNvSpPr>
            <p:nvPr/>
          </p:nvSpPr>
          <p:spPr bwMode="auto">
            <a:xfrm>
              <a:off x="4749" y="994"/>
              <a:ext cx="92" cy="92"/>
            </a:xfrm>
            <a:custGeom>
              <a:avLst/>
              <a:gdLst>
                <a:gd name="T0" fmla="*/ 0 w 92"/>
                <a:gd name="T1" fmla="*/ 17 h 92"/>
                <a:gd name="T2" fmla="*/ 0 w 92"/>
                <a:gd name="T3" fmla="*/ 24 h 92"/>
                <a:gd name="T4" fmla="*/ 1 w 92"/>
                <a:gd name="T5" fmla="*/ 32 h 92"/>
                <a:gd name="T6" fmla="*/ 3 w 92"/>
                <a:gd name="T7" fmla="*/ 39 h 92"/>
                <a:gd name="T8" fmla="*/ 5 w 92"/>
                <a:gd name="T9" fmla="*/ 46 h 92"/>
                <a:gd name="T10" fmla="*/ 8 w 92"/>
                <a:gd name="T11" fmla="*/ 52 h 92"/>
                <a:gd name="T12" fmla="*/ 12 w 92"/>
                <a:gd name="T13" fmla="*/ 58 h 92"/>
                <a:gd name="T14" fmla="*/ 16 w 92"/>
                <a:gd name="T15" fmla="*/ 64 h 92"/>
                <a:gd name="T16" fmla="*/ 21 w 92"/>
                <a:gd name="T17" fmla="*/ 69 h 92"/>
                <a:gd name="T18" fmla="*/ 26 w 92"/>
                <a:gd name="T19" fmla="*/ 74 h 92"/>
                <a:gd name="T20" fmla="*/ 32 w 92"/>
                <a:gd name="T21" fmla="*/ 78 h 92"/>
                <a:gd name="T22" fmla="*/ 38 w 92"/>
                <a:gd name="T23" fmla="*/ 82 h 92"/>
                <a:gd name="T24" fmla="*/ 44 w 92"/>
                <a:gd name="T25" fmla="*/ 85 h 92"/>
                <a:gd name="T26" fmla="*/ 51 w 92"/>
                <a:gd name="T27" fmla="*/ 87 h 92"/>
                <a:gd name="T28" fmla="*/ 58 w 92"/>
                <a:gd name="T29" fmla="*/ 89 h 92"/>
                <a:gd name="T30" fmla="*/ 65 w 92"/>
                <a:gd name="T31" fmla="*/ 90 h 92"/>
                <a:gd name="T32" fmla="*/ 73 w 92"/>
                <a:gd name="T33" fmla="*/ 91 h 92"/>
                <a:gd name="T34" fmla="*/ 78 w 92"/>
                <a:gd name="T35" fmla="*/ 90 h 92"/>
                <a:gd name="T36" fmla="*/ 80 w 92"/>
                <a:gd name="T37" fmla="*/ 89 h 92"/>
                <a:gd name="T38" fmla="*/ 82 w 92"/>
                <a:gd name="T39" fmla="*/ 89 h 92"/>
                <a:gd name="T40" fmla="*/ 84 w 92"/>
                <a:gd name="T41" fmla="*/ 88 h 92"/>
                <a:gd name="T42" fmla="*/ 86 w 92"/>
                <a:gd name="T43" fmla="*/ 87 h 92"/>
                <a:gd name="T44" fmla="*/ 88 w 92"/>
                <a:gd name="T45" fmla="*/ 86 h 92"/>
                <a:gd name="T46" fmla="*/ 90 w 92"/>
                <a:gd name="T47" fmla="*/ 85 h 92"/>
                <a:gd name="T48" fmla="*/ 87 w 92"/>
                <a:gd name="T49" fmla="*/ 86 h 92"/>
                <a:gd name="T50" fmla="*/ 80 w 92"/>
                <a:gd name="T51" fmla="*/ 87 h 92"/>
                <a:gd name="T52" fmla="*/ 73 w 92"/>
                <a:gd name="T53" fmla="*/ 87 h 92"/>
                <a:gd name="T54" fmla="*/ 66 w 92"/>
                <a:gd name="T55" fmla="*/ 87 h 92"/>
                <a:gd name="T56" fmla="*/ 59 w 92"/>
                <a:gd name="T57" fmla="*/ 86 h 92"/>
                <a:gd name="T58" fmla="*/ 52 w 92"/>
                <a:gd name="T59" fmla="*/ 84 h 92"/>
                <a:gd name="T60" fmla="*/ 46 w 92"/>
                <a:gd name="T61" fmla="*/ 82 h 92"/>
                <a:gd name="T62" fmla="*/ 40 w 92"/>
                <a:gd name="T63" fmla="*/ 79 h 92"/>
                <a:gd name="T64" fmla="*/ 34 w 92"/>
                <a:gd name="T65" fmla="*/ 75 h 92"/>
                <a:gd name="T66" fmla="*/ 28 w 92"/>
                <a:gd name="T67" fmla="*/ 71 h 92"/>
                <a:gd name="T68" fmla="*/ 23 w 92"/>
                <a:gd name="T69" fmla="*/ 67 h 92"/>
                <a:gd name="T70" fmla="*/ 19 w 92"/>
                <a:gd name="T71" fmla="*/ 62 h 92"/>
                <a:gd name="T72" fmla="*/ 15 w 92"/>
                <a:gd name="T73" fmla="*/ 56 h 92"/>
                <a:gd name="T74" fmla="*/ 11 w 92"/>
                <a:gd name="T75" fmla="*/ 50 h 92"/>
                <a:gd name="T76" fmla="*/ 8 w 92"/>
                <a:gd name="T77" fmla="*/ 44 h 92"/>
                <a:gd name="T78" fmla="*/ 6 w 92"/>
                <a:gd name="T79" fmla="*/ 38 h 92"/>
                <a:gd name="T80" fmla="*/ 4 w 92"/>
                <a:gd name="T81" fmla="*/ 31 h 92"/>
                <a:gd name="T82" fmla="*/ 3 w 92"/>
                <a:gd name="T83" fmla="*/ 24 h 92"/>
                <a:gd name="T84" fmla="*/ 3 w 92"/>
                <a:gd name="T85" fmla="*/ 17 h 92"/>
                <a:gd name="T86" fmla="*/ 3 w 92"/>
                <a:gd name="T87" fmla="*/ 10 h 92"/>
                <a:gd name="T88" fmla="*/ 4 w 92"/>
                <a:gd name="T89" fmla="*/ 3 h 92"/>
                <a:gd name="T90" fmla="*/ 4 w 92"/>
                <a:gd name="T91" fmla="*/ 1 h 92"/>
                <a:gd name="T92" fmla="*/ 3 w 92"/>
                <a:gd name="T93" fmla="*/ 3 h 92"/>
                <a:gd name="T94" fmla="*/ 2 w 92"/>
                <a:gd name="T95" fmla="*/ 5 h 92"/>
                <a:gd name="T96" fmla="*/ 2 w 92"/>
                <a:gd name="T97" fmla="*/ 7 h 92"/>
                <a:gd name="T98" fmla="*/ 1 w 92"/>
                <a:gd name="T99" fmla="*/ 9 h 92"/>
                <a:gd name="T100" fmla="*/ 0 w 92"/>
                <a:gd name="T101" fmla="*/ 11 h 92"/>
                <a:gd name="T102" fmla="*/ 0 w 92"/>
                <a:gd name="T103" fmla="*/ 13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92"/>
                <a:gd name="T158" fmla="*/ 92 w 92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92">
                  <a:moveTo>
                    <a:pt x="0" y="13"/>
                  </a:move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5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5" y="46"/>
                  </a:lnTo>
                  <a:lnTo>
                    <a:pt x="7" y="49"/>
                  </a:lnTo>
                  <a:lnTo>
                    <a:pt x="8" y="52"/>
                  </a:lnTo>
                  <a:lnTo>
                    <a:pt x="10" y="55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6" y="74"/>
                  </a:lnTo>
                  <a:lnTo>
                    <a:pt x="29" y="76"/>
                  </a:lnTo>
                  <a:lnTo>
                    <a:pt x="32" y="78"/>
                  </a:lnTo>
                  <a:lnTo>
                    <a:pt x="35" y="80"/>
                  </a:lnTo>
                  <a:lnTo>
                    <a:pt x="38" y="82"/>
                  </a:lnTo>
                  <a:lnTo>
                    <a:pt x="41" y="83"/>
                  </a:lnTo>
                  <a:lnTo>
                    <a:pt x="44" y="85"/>
                  </a:lnTo>
                  <a:lnTo>
                    <a:pt x="48" y="86"/>
                  </a:lnTo>
                  <a:lnTo>
                    <a:pt x="51" y="87"/>
                  </a:lnTo>
                  <a:lnTo>
                    <a:pt x="55" y="88"/>
                  </a:lnTo>
                  <a:lnTo>
                    <a:pt x="58" y="89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9" y="91"/>
                  </a:lnTo>
                  <a:lnTo>
                    <a:pt x="73" y="91"/>
                  </a:lnTo>
                  <a:lnTo>
                    <a:pt x="77" y="91"/>
                  </a:lnTo>
                  <a:lnTo>
                    <a:pt x="78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9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6" y="87"/>
                  </a:lnTo>
                  <a:lnTo>
                    <a:pt x="87" y="87"/>
                  </a:lnTo>
                  <a:lnTo>
                    <a:pt x="88" y="86"/>
                  </a:lnTo>
                  <a:lnTo>
                    <a:pt x="89" y="86"/>
                  </a:lnTo>
                  <a:lnTo>
                    <a:pt x="90" y="85"/>
                  </a:lnTo>
                  <a:lnTo>
                    <a:pt x="91" y="85"/>
                  </a:lnTo>
                  <a:lnTo>
                    <a:pt x="87" y="86"/>
                  </a:lnTo>
                  <a:lnTo>
                    <a:pt x="84" y="86"/>
                  </a:lnTo>
                  <a:lnTo>
                    <a:pt x="80" y="87"/>
                  </a:lnTo>
                  <a:lnTo>
                    <a:pt x="77" y="87"/>
                  </a:lnTo>
                  <a:lnTo>
                    <a:pt x="73" y="87"/>
                  </a:lnTo>
                  <a:lnTo>
                    <a:pt x="69" y="87"/>
                  </a:lnTo>
                  <a:lnTo>
                    <a:pt x="66" y="87"/>
                  </a:lnTo>
                  <a:lnTo>
                    <a:pt x="62" y="86"/>
                  </a:lnTo>
                  <a:lnTo>
                    <a:pt x="59" y="86"/>
                  </a:lnTo>
                  <a:lnTo>
                    <a:pt x="56" y="85"/>
                  </a:lnTo>
                  <a:lnTo>
                    <a:pt x="52" y="84"/>
                  </a:lnTo>
                  <a:lnTo>
                    <a:pt x="49" y="83"/>
                  </a:lnTo>
                  <a:lnTo>
                    <a:pt x="46" y="82"/>
                  </a:lnTo>
                  <a:lnTo>
                    <a:pt x="43" y="80"/>
                  </a:lnTo>
                  <a:lnTo>
                    <a:pt x="40" y="79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3"/>
                  </a:lnTo>
                  <a:lnTo>
                    <a:pt x="28" y="71"/>
                  </a:lnTo>
                  <a:lnTo>
                    <a:pt x="26" y="69"/>
                  </a:lnTo>
                  <a:lnTo>
                    <a:pt x="23" y="67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59"/>
                  </a:lnTo>
                  <a:lnTo>
                    <a:pt x="15" y="56"/>
                  </a:lnTo>
                  <a:lnTo>
                    <a:pt x="13" y="53"/>
                  </a:lnTo>
                  <a:lnTo>
                    <a:pt x="11" y="50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6" y="38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4" y="6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C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13" name="Freeform 491"/>
            <p:cNvSpPr>
              <a:spLocks/>
            </p:cNvSpPr>
            <p:nvPr/>
          </p:nvSpPr>
          <p:spPr bwMode="auto">
            <a:xfrm>
              <a:off x="4750" y="988"/>
              <a:ext cx="97" cy="97"/>
            </a:xfrm>
            <a:custGeom>
              <a:avLst/>
              <a:gdLst>
                <a:gd name="T0" fmla="*/ 0 w 97"/>
                <a:gd name="T1" fmla="*/ 12 h 97"/>
                <a:gd name="T2" fmla="*/ 0 w 97"/>
                <a:gd name="T3" fmla="*/ 19 h 97"/>
                <a:gd name="T4" fmla="*/ 0 w 97"/>
                <a:gd name="T5" fmla="*/ 27 h 97"/>
                <a:gd name="T6" fmla="*/ 0 w 97"/>
                <a:gd name="T7" fmla="*/ 34 h 97"/>
                <a:gd name="T8" fmla="*/ 2 w 97"/>
                <a:gd name="T9" fmla="*/ 41 h 97"/>
                <a:gd name="T10" fmla="*/ 4 w 97"/>
                <a:gd name="T11" fmla="*/ 48 h 97"/>
                <a:gd name="T12" fmla="*/ 7 w 97"/>
                <a:gd name="T13" fmla="*/ 54 h 97"/>
                <a:gd name="T14" fmla="*/ 10 w 97"/>
                <a:gd name="T15" fmla="*/ 61 h 97"/>
                <a:gd name="T16" fmla="*/ 14 w 97"/>
                <a:gd name="T17" fmla="*/ 66 h 97"/>
                <a:gd name="T18" fmla="*/ 18 w 97"/>
                <a:gd name="T19" fmla="*/ 72 h 97"/>
                <a:gd name="T20" fmla="*/ 23 w 97"/>
                <a:gd name="T21" fmla="*/ 77 h 97"/>
                <a:gd name="T22" fmla="*/ 29 w 97"/>
                <a:gd name="T23" fmla="*/ 81 h 97"/>
                <a:gd name="T24" fmla="*/ 34 w 97"/>
                <a:gd name="T25" fmla="*/ 85 h 97"/>
                <a:gd name="T26" fmla="*/ 41 w 97"/>
                <a:gd name="T27" fmla="*/ 88 h 97"/>
                <a:gd name="T28" fmla="*/ 47 w 97"/>
                <a:gd name="T29" fmla="*/ 91 h 97"/>
                <a:gd name="T30" fmla="*/ 54 w 97"/>
                <a:gd name="T31" fmla="*/ 93 h 97"/>
                <a:gd name="T32" fmla="*/ 61 w 97"/>
                <a:gd name="T33" fmla="*/ 95 h 97"/>
                <a:gd name="T34" fmla="*/ 68 w 97"/>
                <a:gd name="T35" fmla="*/ 95 h 97"/>
                <a:gd name="T36" fmla="*/ 76 w 97"/>
                <a:gd name="T37" fmla="*/ 95 h 97"/>
                <a:gd name="T38" fmla="*/ 83 w 97"/>
                <a:gd name="T39" fmla="*/ 95 h 97"/>
                <a:gd name="T40" fmla="*/ 85 w 97"/>
                <a:gd name="T41" fmla="*/ 94 h 97"/>
                <a:gd name="T42" fmla="*/ 86 w 97"/>
                <a:gd name="T43" fmla="*/ 93 h 97"/>
                <a:gd name="T44" fmla="*/ 88 w 97"/>
                <a:gd name="T45" fmla="*/ 92 h 97"/>
                <a:gd name="T46" fmla="*/ 90 w 97"/>
                <a:gd name="T47" fmla="*/ 92 h 97"/>
                <a:gd name="T48" fmla="*/ 91 w 97"/>
                <a:gd name="T49" fmla="*/ 91 h 97"/>
                <a:gd name="T50" fmla="*/ 93 w 97"/>
                <a:gd name="T51" fmla="*/ 90 h 97"/>
                <a:gd name="T52" fmla="*/ 94 w 97"/>
                <a:gd name="T53" fmla="*/ 89 h 97"/>
                <a:gd name="T54" fmla="*/ 96 w 97"/>
                <a:gd name="T55" fmla="*/ 88 h 97"/>
                <a:gd name="T56" fmla="*/ 89 w 97"/>
                <a:gd name="T57" fmla="*/ 90 h 97"/>
                <a:gd name="T58" fmla="*/ 83 w 97"/>
                <a:gd name="T59" fmla="*/ 91 h 97"/>
                <a:gd name="T60" fmla="*/ 76 w 97"/>
                <a:gd name="T61" fmla="*/ 92 h 97"/>
                <a:gd name="T62" fmla="*/ 69 w 97"/>
                <a:gd name="T63" fmla="*/ 92 h 97"/>
                <a:gd name="T64" fmla="*/ 62 w 97"/>
                <a:gd name="T65" fmla="*/ 91 h 97"/>
                <a:gd name="T66" fmla="*/ 55 w 97"/>
                <a:gd name="T67" fmla="*/ 90 h 97"/>
                <a:gd name="T68" fmla="*/ 48 w 97"/>
                <a:gd name="T69" fmla="*/ 88 h 97"/>
                <a:gd name="T70" fmla="*/ 42 w 97"/>
                <a:gd name="T71" fmla="*/ 85 h 97"/>
                <a:gd name="T72" fmla="*/ 36 w 97"/>
                <a:gd name="T73" fmla="*/ 82 h 97"/>
                <a:gd name="T74" fmla="*/ 31 w 97"/>
                <a:gd name="T75" fmla="*/ 78 h 97"/>
                <a:gd name="T76" fmla="*/ 26 w 97"/>
                <a:gd name="T77" fmla="*/ 74 h 97"/>
                <a:gd name="T78" fmla="*/ 21 w 97"/>
                <a:gd name="T79" fmla="*/ 69 h 97"/>
                <a:gd name="T80" fmla="*/ 17 w 97"/>
                <a:gd name="T81" fmla="*/ 64 h 97"/>
                <a:gd name="T82" fmla="*/ 13 w 97"/>
                <a:gd name="T83" fmla="*/ 59 h 97"/>
                <a:gd name="T84" fmla="*/ 10 w 97"/>
                <a:gd name="T85" fmla="*/ 53 h 97"/>
                <a:gd name="T86" fmla="*/ 7 w 97"/>
                <a:gd name="T87" fmla="*/ 47 h 97"/>
                <a:gd name="T88" fmla="*/ 5 w 97"/>
                <a:gd name="T89" fmla="*/ 40 h 97"/>
                <a:gd name="T90" fmla="*/ 4 w 97"/>
                <a:gd name="T91" fmla="*/ 33 h 97"/>
                <a:gd name="T92" fmla="*/ 3 w 97"/>
                <a:gd name="T93" fmla="*/ 27 h 97"/>
                <a:gd name="T94" fmla="*/ 3 w 97"/>
                <a:gd name="T95" fmla="*/ 19 h 97"/>
                <a:gd name="T96" fmla="*/ 4 w 97"/>
                <a:gd name="T97" fmla="*/ 12 h 97"/>
                <a:gd name="T98" fmla="*/ 5 w 97"/>
                <a:gd name="T99" fmla="*/ 6 h 97"/>
                <a:gd name="T100" fmla="*/ 7 w 97"/>
                <a:gd name="T101" fmla="*/ 0 h 97"/>
                <a:gd name="T102" fmla="*/ 6 w 97"/>
                <a:gd name="T103" fmla="*/ 1 h 97"/>
                <a:gd name="T104" fmla="*/ 5 w 97"/>
                <a:gd name="T105" fmla="*/ 3 h 97"/>
                <a:gd name="T106" fmla="*/ 4 w 97"/>
                <a:gd name="T107" fmla="*/ 5 h 97"/>
                <a:gd name="T108" fmla="*/ 3 w 97"/>
                <a:gd name="T109" fmla="*/ 7 h 97"/>
                <a:gd name="T110" fmla="*/ 2 w 97"/>
                <a:gd name="T111" fmla="*/ 9 h 97"/>
                <a:gd name="T112" fmla="*/ 1 w 97"/>
                <a:gd name="T113" fmla="*/ 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"/>
                <a:gd name="T172" fmla="*/ 0 h 97"/>
                <a:gd name="T173" fmla="*/ 97 w 97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" h="97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3" y="45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4"/>
                  </a:lnTo>
                  <a:lnTo>
                    <a:pt x="23" y="77"/>
                  </a:lnTo>
                  <a:lnTo>
                    <a:pt x="26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4" y="85"/>
                  </a:lnTo>
                  <a:lnTo>
                    <a:pt x="38" y="87"/>
                  </a:lnTo>
                  <a:lnTo>
                    <a:pt x="41" y="88"/>
                  </a:lnTo>
                  <a:lnTo>
                    <a:pt x="44" y="90"/>
                  </a:lnTo>
                  <a:lnTo>
                    <a:pt x="47" y="91"/>
                  </a:lnTo>
                  <a:lnTo>
                    <a:pt x="50" y="92"/>
                  </a:lnTo>
                  <a:lnTo>
                    <a:pt x="54" y="93"/>
                  </a:lnTo>
                  <a:lnTo>
                    <a:pt x="57" y="94"/>
                  </a:lnTo>
                  <a:lnTo>
                    <a:pt x="61" y="95"/>
                  </a:lnTo>
                  <a:lnTo>
                    <a:pt x="65" y="95"/>
                  </a:lnTo>
                  <a:lnTo>
                    <a:pt x="68" y="95"/>
                  </a:lnTo>
                  <a:lnTo>
                    <a:pt x="72" y="96"/>
                  </a:lnTo>
                  <a:lnTo>
                    <a:pt x="76" y="95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4" y="94"/>
                  </a:lnTo>
                  <a:lnTo>
                    <a:pt x="85" y="94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90" y="92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2" y="90"/>
                  </a:lnTo>
                  <a:lnTo>
                    <a:pt x="93" y="90"/>
                  </a:lnTo>
                  <a:lnTo>
                    <a:pt x="93" y="89"/>
                  </a:lnTo>
                  <a:lnTo>
                    <a:pt x="94" y="89"/>
                  </a:lnTo>
                  <a:lnTo>
                    <a:pt x="95" y="89"/>
                  </a:lnTo>
                  <a:lnTo>
                    <a:pt x="96" y="88"/>
                  </a:lnTo>
                  <a:lnTo>
                    <a:pt x="93" y="89"/>
                  </a:lnTo>
                  <a:lnTo>
                    <a:pt x="89" y="90"/>
                  </a:lnTo>
                  <a:lnTo>
                    <a:pt x="86" y="91"/>
                  </a:lnTo>
                  <a:lnTo>
                    <a:pt x="83" y="91"/>
                  </a:lnTo>
                  <a:lnTo>
                    <a:pt x="79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69" y="92"/>
                  </a:lnTo>
                  <a:lnTo>
                    <a:pt x="65" y="92"/>
                  </a:lnTo>
                  <a:lnTo>
                    <a:pt x="62" y="91"/>
                  </a:lnTo>
                  <a:lnTo>
                    <a:pt x="58" y="91"/>
                  </a:lnTo>
                  <a:lnTo>
                    <a:pt x="55" y="90"/>
                  </a:lnTo>
                  <a:lnTo>
                    <a:pt x="52" y="89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2" y="85"/>
                  </a:lnTo>
                  <a:lnTo>
                    <a:pt x="39" y="84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28" y="76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21" y="69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59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8" y="50"/>
                  </a:lnTo>
                  <a:lnTo>
                    <a:pt x="7" y="47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4" y="9"/>
                  </a:lnTo>
                  <a:lnTo>
                    <a:pt x="5" y="6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</a:path>
              </a:pathLst>
            </a:custGeom>
            <a:solidFill>
              <a:srgbClr val="BA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14" name="Freeform 492"/>
            <p:cNvSpPr>
              <a:spLocks/>
            </p:cNvSpPr>
            <p:nvPr/>
          </p:nvSpPr>
          <p:spPr bwMode="auto">
            <a:xfrm>
              <a:off x="4751" y="982"/>
              <a:ext cx="102" cy="102"/>
            </a:xfrm>
            <a:custGeom>
              <a:avLst/>
              <a:gdLst>
                <a:gd name="T0" fmla="*/ 1 w 102"/>
                <a:gd name="T1" fmla="*/ 14 h 102"/>
                <a:gd name="T2" fmla="*/ 0 w 102"/>
                <a:gd name="T3" fmla="*/ 21 h 102"/>
                <a:gd name="T4" fmla="*/ 0 w 102"/>
                <a:gd name="T5" fmla="*/ 29 h 102"/>
                <a:gd name="T6" fmla="*/ 0 w 102"/>
                <a:gd name="T7" fmla="*/ 36 h 102"/>
                <a:gd name="T8" fmla="*/ 1 w 102"/>
                <a:gd name="T9" fmla="*/ 43 h 102"/>
                <a:gd name="T10" fmla="*/ 3 w 102"/>
                <a:gd name="T11" fmla="*/ 50 h 102"/>
                <a:gd name="T12" fmla="*/ 5 w 102"/>
                <a:gd name="T13" fmla="*/ 56 h 102"/>
                <a:gd name="T14" fmla="*/ 8 w 102"/>
                <a:gd name="T15" fmla="*/ 63 h 102"/>
                <a:gd name="T16" fmla="*/ 12 w 102"/>
                <a:gd name="T17" fmla="*/ 69 h 102"/>
                <a:gd name="T18" fmla="*/ 16 w 102"/>
                <a:gd name="T19" fmla="*/ 74 h 102"/>
                <a:gd name="T20" fmla="*/ 21 w 102"/>
                <a:gd name="T21" fmla="*/ 79 h 102"/>
                <a:gd name="T22" fmla="*/ 26 w 102"/>
                <a:gd name="T23" fmla="*/ 84 h 102"/>
                <a:gd name="T24" fmla="*/ 31 w 102"/>
                <a:gd name="T25" fmla="*/ 88 h 102"/>
                <a:gd name="T26" fmla="*/ 37 w 102"/>
                <a:gd name="T27" fmla="*/ 92 h 102"/>
                <a:gd name="T28" fmla="*/ 43 w 102"/>
                <a:gd name="T29" fmla="*/ 95 h 102"/>
                <a:gd name="T30" fmla="*/ 50 w 102"/>
                <a:gd name="T31" fmla="*/ 97 h 102"/>
                <a:gd name="T32" fmla="*/ 57 w 102"/>
                <a:gd name="T33" fmla="*/ 99 h 102"/>
                <a:gd name="T34" fmla="*/ 64 w 102"/>
                <a:gd name="T35" fmla="*/ 100 h 102"/>
                <a:gd name="T36" fmla="*/ 71 w 102"/>
                <a:gd name="T37" fmla="*/ 101 h 102"/>
                <a:gd name="T38" fmla="*/ 79 w 102"/>
                <a:gd name="T39" fmla="*/ 100 h 102"/>
                <a:gd name="T40" fmla="*/ 86 w 102"/>
                <a:gd name="T41" fmla="*/ 99 h 102"/>
                <a:gd name="T42" fmla="*/ 90 w 102"/>
                <a:gd name="T43" fmla="*/ 98 h 102"/>
                <a:gd name="T44" fmla="*/ 92 w 102"/>
                <a:gd name="T45" fmla="*/ 97 h 102"/>
                <a:gd name="T46" fmla="*/ 93 w 102"/>
                <a:gd name="T47" fmla="*/ 96 h 102"/>
                <a:gd name="T48" fmla="*/ 94 w 102"/>
                <a:gd name="T49" fmla="*/ 95 h 102"/>
                <a:gd name="T50" fmla="*/ 96 w 102"/>
                <a:gd name="T51" fmla="*/ 94 h 102"/>
                <a:gd name="T52" fmla="*/ 98 w 102"/>
                <a:gd name="T53" fmla="*/ 93 h 102"/>
                <a:gd name="T54" fmla="*/ 99 w 102"/>
                <a:gd name="T55" fmla="*/ 92 h 102"/>
                <a:gd name="T56" fmla="*/ 101 w 102"/>
                <a:gd name="T57" fmla="*/ 90 h 102"/>
                <a:gd name="T58" fmla="*/ 95 w 102"/>
                <a:gd name="T59" fmla="*/ 93 h 102"/>
                <a:gd name="T60" fmla="*/ 88 w 102"/>
                <a:gd name="T61" fmla="*/ 95 h 102"/>
                <a:gd name="T62" fmla="*/ 82 w 102"/>
                <a:gd name="T63" fmla="*/ 96 h 102"/>
                <a:gd name="T64" fmla="*/ 75 w 102"/>
                <a:gd name="T65" fmla="*/ 97 h 102"/>
                <a:gd name="T66" fmla="*/ 68 w 102"/>
                <a:gd name="T67" fmla="*/ 97 h 102"/>
                <a:gd name="T68" fmla="*/ 61 w 102"/>
                <a:gd name="T69" fmla="*/ 96 h 102"/>
                <a:gd name="T70" fmla="*/ 54 w 102"/>
                <a:gd name="T71" fmla="*/ 95 h 102"/>
                <a:gd name="T72" fmla="*/ 48 w 102"/>
                <a:gd name="T73" fmla="*/ 93 h 102"/>
                <a:gd name="T74" fmla="*/ 42 w 102"/>
                <a:gd name="T75" fmla="*/ 90 h 102"/>
                <a:gd name="T76" fmla="*/ 36 w 102"/>
                <a:gd name="T77" fmla="*/ 87 h 102"/>
                <a:gd name="T78" fmla="*/ 30 w 102"/>
                <a:gd name="T79" fmla="*/ 83 h 102"/>
                <a:gd name="T80" fmla="*/ 25 w 102"/>
                <a:gd name="T81" fmla="*/ 79 h 102"/>
                <a:gd name="T82" fmla="*/ 21 w 102"/>
                <a:gd name="T83" fmla="*/ 75 h 102"/>
                <a:gd name="T84" fmla="*/ 17 w 102"/>
                <a:gd name="T85" fmla="*/ 69 h 102"/>
                <a:gd name="T86" fmla="*/ 13 w 102"/>
                <a:gd name="T87" fmla="*/ 64 h 102"/>
                <a:gd name="T88" fmla="*/ 10 w 102"/>
                <a:gd name="T89" fmla="*/ 58 h 102"/>
                <a:gd name="T90" fmla="*/ 7 w 102"/>
                <a:gd name="T91" fmla="*/ 52 h 102"/>
                <a:gd name="T92" fmla="*/ 5 w 102"/>
                <a:gd name="T93" fmla="*/ 46 h 102"/>
                <a:gd name="T94" fmla="*/ 4 w 102"/>
                <a:gd name="T95" fmla="*/ 39 h 102"/>
                <a:gd name="T96" fmla="*/ 3 w 102"/>
                <a:gd name="T97" fmla="*/ 32 h 102"/>
                <a:gd name="T98" fmla="*/ 3 w 102"/>
                <a:gd name="T99" fmla="*/ 25 h 102"/>
                <a:gd name="T100" fmla="*/ 4 w 102"/>
                <a:gd name="T101" fmla="*/ 18 h 102"/>
                <a:gd name="T102" fmla="*/ 5 w 102"/>
                <a:gd name="T103" fmla="*/ 12 h 102"/>
                <a:gd name="T104" fmla="*/ 7 w 102"/>
                <a:gd name="T105" fmla="*/ 5 h 102"/>
                <a:gd name="T106" fmla="*/ 10 w 102"/>
                <a:gd name="T107" fmla="*/ 0 h 102"/>
                <a:gd name="T108" fmla="*/ 8 w 102"/>
                <a:gd name="T109" fmla="*/ 1 h 102"/>
                <a:gd name="T110" fmla="*/ 7 w 102"/>
                <a:gd name="T111" fmla="*/ 2 h 102"/>
                <a:gd name="T112" fmla="*/ 6 w 102"/>
                <a:gd name="T113" fmla="*/ 4 h 102"/>
                <a:gd name="T114" fmla="*/ 5 w 102"/>
                <a:gd name="T115" fmla="*/ 6 h 102"/>
                <a:gd name="T116" fmla="*/ 4 w 102"/>
                <a:gd name="T117" fmla="*/ 7 h 102"/>
                <a:gd name="T118" fmla="*/ 3 w 102"/>
                <a:gd name="T119" fmla="*/ 8 h 102"/>
                <a:gd name="T120" fmla="*/ 2 w 102"/>
                <a:gd name="T121" fmla="*/ 10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102"/>
                <a:gd name="T185" fmla="*/ 102 w 102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102">
                  <a:moveTo>
                    <a:pt x="2" y="11"/>
                  </a:moveTo>
                  <a:lnTo>
                    <a:pt x="1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2" y="47"/>
                  </a:lnTo>
                  <a:lnTo>
                    <a:pt x="3" y="50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7"/>
                  </a:lnTo>
                  <a:lnTo>
                    <a:pt x="21" y="79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1" y="88"/>
                  </a:lnTo>
                  <a:lnTo>
                    <a:pt x="34" y="90"/>
                  </a:lnTo>
                  <a:lnTo>
                    <a:pt x="37" y="92"/>
                  </a:lnTo>
                  <a:lnTo>
                    <a:pt x="40" y="93"/>
                  </a:lnTo>
                  <a:lnTo>
                    <a:pt x="43" y="95"/>
                  </a:lnTo>
                  <a:lnTo>
                    <a:pt x="47" y="96"/>
                  </a:lnTo>
                  <a:lnTo>
                    <a:pt x="50" y="97"/>
                  </a:lnTo>
                  <a:lnTo>
                    <a:pt x="53" y="98"/>
                  </a:lnTo>
                  <a:lnTo>
                    <a:pt x="57" y="99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8" y="100"/>
                  </a:lnTo>
                  <a:lnTo>
                    <a:pt x="71" y="101"/>
                  </a:lnTo>
                  <a:lnTo>
                    <a:pt x="75" y="100"/>
                  </a:lnTo>
                  <a:lnTo>
                    <a:pt x="79" y="100"/>
                  </a:lnTo>
                  <a:lnTo>
                    <a:pt x="82" y="100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0" y="98"/>
                  </a:lnTo>
                  <a:lnTo>
                    <a:pt x="91" y="97"/>
                  </a:lnTo>
                  <a:lnTo>
                    <a:pt x="92" y="97"/>
                  </a:lnTo>
                  <a:lnTo>
                    <a:pt x="92" y="96"/>
                  </a:lnTo>
                  <a:lnTo>
                    <a:pt x="93" y="96"/>
                  </a:lnTo>
                  <a:lnTo>
                    <a:pt x="94" y="96"/>
                  </a:lnTo>
                  <a:lnTo>
                    <a:pt x="94" y="95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93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100" y="91"/>
                  </a:lnTo>
                  <a:lnTo>
                    <a:pt x="101" y="90"/>
                  </a:lnTo>
                  <a:lnTo>
                    <a:pt x="98" y="92"/>
                  </a:lnTo>
                  <a:lnTo>
                    <a:pt x="95" y="93"/>
                  </a:lnTo>
                  <a:lnTo>
                    <a:pt x="92" y="94"/>
                  </a:lnTo>
                  <a:lnTo>
                    <a:pt x="88" y="95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78" y="97"/>
                  </a:lnTo>
                  <a:lnTo>
                    <a:pt x="75" y="97"/>
                  </a:lnTo>
                  <a:lnTo>
                    <a:pt x="71" y="97"/>
                  </a:lnTo>
                  <a:lnTo>
                    <a:pt x="68" y="97"/>
                  </a:lnTo>
                  <a:lnTo>
                    <a:pt x="64" y="97"/>
                  </a:lnTo>
                  <a:lnTo>
                    <a:pt x="61" y="96"/>
                  </a:lnTo>
                  <a:lnTo>
                    <a:pt x="58" y="96"/>
                  </a:lnTo>
                  <a:lnTo>
                    <a:pt x="54" y="95"/>
                  </a:lnTo>
                  <a:lnTo>
                    <a:pt x="51" y="94"/>
                  </a:lnTo>
                  <a:lnTo>
                    <a:pt x="48" y="93"/>
                  </a:lnTo>
                  <a:lnTo>
                    <a:pt x="45" y="92"/>
                  </a:lnTo>
                  <a:lnTo>
                    <a:pt x="42" y="90"/>
                  </a:lnTo>
                  <a:lnTo>
                    <a:pt x="39" y="89"/>
                  </a:lnTo>
                  <a:lnTo>
                    <a:pt x="36" y="87"/>
                  </a:lnTo>
                  <a:lnTo>
                    <a:pt x="33" y="85"/>
                  </a:lnTo>
                  <a:lnTo>
                    <a:pt x="30" y="83"/>
                  </a:lnTo>
                  <a:lnTo>
                    <a:pt x="28" y="81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1" y="75"/>
                  </a:lnTo>
                  <a:lnTo>
                    <a:pt x="19" y="72"/>
                  </a:lnTo>
                  <a:lnTo>
                    <a:pt x="17" y="69"/>
                  </a:lnTo>
                  <a:lnTo>
                    <a:pt x="15" y="67"/>
                  </a:lnTo>
                  <a:lnTo>
                    <a:pt x="13" y="64"/>
                  </a:lnTo>
                  <a:lnTo>
                    <a:pt x="11" y="61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7" y="52"/>
                  </a:lnTo>
                  <a:lnTo>
                    <a:pt x="6" y="49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6" y="8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</a:path>
              </a:pathLst>
            </a:custGeom>
            <a:solidFill>
              <a:srgbClr val="B0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15" name="Freeform 493"/>
            <p:cNvSpPr>
              <a:spLocks/>
            </p:cNvSpPr>
            <p:nvPr/>
          </p:nvSpPr>
          <p:spPr bwMode="auto">
            <a:xfrm>
              <a:off x="4753" y="978"/>
              <a:ext cx="104" cy="104"/>
            </a:xfrm>
            <a:custGeom>
              <a:avLst/>
              <a:gdLst>
                <a:gd name="T0" fmla="*/ 3 w 104"/>
                <a:gd name="T1" fmla="*/ 12 h 104"/>
                <a:gd name="T2" fmla="*/ 1 w 104"/>
                <a:gd name="T3" fmla="*/ 19 h 104"/>
                <a:gd name="T4" fmla="*/ 0 w 104"/>
                <a:gd name="T5" fmla="*/ 26 h 104"/>
                <a:gd name="T6" fmla="*/ 0 w 104"/>
                <a:gd name="T7" fmla="*/ 33 h 104"/>
                <a:gd name="T8" fmla="*/ 0 w 104"/>
                <a:gd name="T9" fmla="*/ 40 h 104"/>
                <a:gd name="T10" fmla="*/ 1 w 104"/>
                <a:gd name="T11" fmla="*/ 47 h 104"/>
                <a:gd name="T12" fmla="*/ 3 w 104"/>
                <a:gd name="T13" fmla="*/ 54 h 104"/>
                <a:gd name="T14" fmla="*/ 5 w 104"/>
                <a:gd name="T15" fmla="*/ 60 h 104"/>
                <a:gd name="T16" fmla="*/ 8 w 104"/>
                <a:gd name="T17" fmla="*/ 66 h 104"/>
                <a:gd name="T18" fmla="*/ 11 w 104"/>
                <a:gd name="T19" fmla="*/ 72 h 104"/>
                <a:gd name="T20" fmla="*/ 15 w 104"/>
                <a:gd name="T21" fmla="*/ 77 h 104"/>
                <a:gd name="T22" fmla="*/ 20 w 104"/>
                <a:gd name="T23" fmla="*/ 82 h 104"/>
                <a:gd name="T24" fmla="*/ 25 w 104"/>
                <a:gd name="T25" fmla="*/ 87 h 104"/>
                <a:gd name="T26" fmla="*/ 30 w 104"/>
                <a:gd name="T27" fmla="*/ 91 h 104"/>
                <a:gd name="T28" fmla="*/ 36 w 104"/>
                <a:gd name="T29" fmla="*/ 94 h 104"/>
                <a:gd name="T30" fmla="*/ 42 w 104"/>
                <a:gd name="T31" fmla="*/ 97 h 104"/>
                <a:gd name="T32" fmla="*/ 48 w 104"/>
                <a:gd name="T33" fmla="*/ 99 h 104"/>
                <a:gd name="T34" fmla="*/ 55 w 104"/>
                <a:gd name="T35" fmla="*/ 101 h 104"/>
                <a:gd name="T36" fmla="*/ 62 w 104"/>
                <a:gd name="T37" fmla="*/ 102 h 104"/>
                <a:gd name="T38" fmla="*/ 69 w 104"/>
                <a:gd name="T39" fmla="*/ 103 h 104"/>
                <a:gd name="T40" fmla="*/ 76 w 104"/>
                <a:gd name="T41" fmla="*/ 102 h 104"/>
                <a:gd name="T42" fmla="*/ 83 w 104"/>
                <a:gd name="T43" fmla="*/ 101 h 104"/>
                <a:gd name="T44" fmla="*/ 90 w 104"/>
                <a:gd name="T45" fmla="*/ 99 h 104"/>
                <a:gd name="T46" fmla="*/ 94 w 104"/>
                <a:gd name="T47" fmla="*/ 97 h 104"/>
                <a:gd name="T48" fmla="*/ 96 w 104"/>
                <a:gd name="T49" fmla="*/ 96 h 104"/>
                <a:gd name="T50" fmla="*/ 98 w 104"/>
                <a:gd name="T51" fmla="*/ 94 h 104"/>
                <a:gd name="T52" fmla="*/ 100 w 104"/>
                <a:gd name="T53" fmla="*/ 93 h 104"/>
                <a:gd name="T54" fmla="*/ 101 w 104"/>
                <a:gd name="T55" fmla="*/ 92 h 104"/>
                <a:gd name="T56" fmla="*/ 102 w 104"/>
                <a:gd name="T57" fmla="*/ 91 h 104"/>
                <a:gd name="T58" fmla="*/ 101 w 104"/>
                <a:gd name="T59" fmla="*/ 91 h 104"/>
                <a:gd name="T60" fmla="*/ 95 w 104"/>
                <a:gd name="T61" fmla="*/ 94 h 104"/>
                <a:gd name="T62" fmla="*/ 89 w 104"/>
                <a:gd name="T63" fmla="*/ 96 h 104"/>
                <a:gd name="T64" fmla="*/ 82 w 104"/>
                <a:gd name="T65" fmla="*/ 98 h 104"/>
                <a:gd name="T66" fmla="*/ 76 w 104"/>
                <a:gd name="T67" fmla="*/ 99 h 104"/>
                <a:gd name="T68" fmla="*/ 69 w 104"/>
                <a:gd name="T69" fmla="*/ 99 h 104"/>
                <a:gd name="T70" fmla="*/ 62 w 104"/>
                <a:gd name="T71" fmla="*/ 99 h 104"/>
                <a:gd name="T72" fmla="*/ 56 w 104"/>
                <a:gd name="T73" fmla="*/ 98 h 104"/>
                <a:gd name="T74" fmla="*/ 49 w 104"/>
                <a:gd name="T75" fmla="*/ 96 h 104"/>
                <a:gd name="T76" fmla="*/ 43 w 104"/>
                <a:gd name="T77" fmla="*/ 94 h 104"/>
                <a:gd name="T78" fmla="*/ 37 w 104"/>
                <a:gd name="T79" fmla="*/ 91 h 104"/>
                <a:gd name="T80" fmla="*/ 32 w 104"/>
                <a:gd name="T81" fmla="*/ 88 h 104"/>
                <a:gd name="T82" fmla="*/ 27 w 104"/>
                <a:gd name="T83" fmla="*/ 84 h 104"/>
                <a:gd name="T84" fmla="*/ 22 w 104"/>
                <a:gd name="T85" fmla="*/ 80 h 104"/>
                <a:gd name="T86" fmla="*/ 18 w 104"/>
                <a:gd name="T87" fmla="*/ 75 h 104"/>
                <a:gd name="T88" fmla="*/ 14 w 104"/>
                <a:gd name="T89" fmla="*/ 70 h 104"/>
                <a:gd name="T90" fmla="*/ 11 w 104"/>
                <a:gd name="T91" fmla="*/ 64 h 104"/>
                <a:gd name="T92" fmla="*/ 8 w 104"/>
                <a:gd name="T93" fmla="*/ 59 h 104"/>
                <a:gd name="T94" fmla="*/ 6 w 104"/>
                <a:gd name="T95" fmla="*/ 53 h 104"/>
                <a:gd name="T96" fmla="*/ 4 w 104"/>
                <a:gd name="T97" fmla="*/ 46 h 104"/>
                <a:gd name="T98" fmla="*/ 3 w 104"/>
                <a:gd name="T99" fmla="*/ 40 h 104"/>
                <a:gd name="T100" fmla="*/ 3 w 104"/>
                <a:gd name="T101" fmla="*/ 33 h 104"/>
                <a:gd name="T102" fmla="*/ 3 w 104"/>
                <a:gd name="T103" fmla="*/ 26 h 104"/>
                <a:gd name="T104" fmla="*/ 4 w 104"/>
                <a:gd name="T105" fmla="*/ 20 h 104"/>
                <a:gd name="T106" fmla="*/ 6 w 104"/>
                <a:gd name="T107" fmla="*/ 13 h 104"/>
                <a:gd name="T108" fmla="*/ 8 w 104"/>
                <a:gd name="T109" fmla="*/ 7 h 104"/>
                <a:gd name="T110" fmla="*/ 11 w 104"/>
                <a:gd name="T111" fmla="*/ 1 h 104"/>
                <a:gd name="T112" fmla="*/ 11 w 104"/>
                <a:gd name="T113" fmla="*/ 0 h 104"/>
                <a:gd name="T114" fmla="*/ 10 w 104"/>
                <a:gd name="T115" fmla="*/ 1 h 104"/>
                <a:gd name="T116" fmla="*/ 9 w 104"/>
                <a:gd name="T117" fmla="*/ 2 h 104"/>
                <a:gd name="T118" fmla="*/ 8 w 104"/>
                <a:gd name="T119" fmla="*/ 3 h 104"/>
                <a:gd name="T120" fmla="*/ 7 w 104"/>
                <a:gd name="T121" fmla="*/ 5 h 104"/>
                <a:gd name="T122" fmla="*/ 5 w 104"/>
                <a:gd name="T123" fmla="*/ 7 h 104"/>
                <a:gd name="T124" fmla="*/ 4 w 104"/>
                <a:gd name="T125" fmla="*/ 9 h 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04"/>
                <a:gd name="T191" fmla="*/ 104 w 104"/>
                <a:gd name="T192" fmla="*/ 104 h 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04">
                  <a:moveTo>
                    <a:pt x="4" y="9"/>
                  </a:move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3" y="54"/>
                  </a:lnTo>
                  <a:lnTo>
                    <a:pt x="4" y="57"/>
                  </a:lnTo>
                  <a:lnTo>
                    <a:pt x="5" y="60"/>
                  </a:lnTo>
                  <a:lnTo>
                    <a:pt x="6" y="63"/>
                  </a:lnTo>
                  <a:lnTo>
                    <a:pt x="8" y="66"/>
                  </a:lnTo>
                  <a:lnTo>
                    <a:pt x="9" y="69"/>
                  </a:lnTo>
                  <a:lnTo>
                    <a:pt x="11" y="72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7"/>
                  </a:lnTo>
                  <a:lnTo>
                    <a:pt x="27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96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48" y="99"/>
                  </a:lnTo>
                  <a:lnTo>
                    <a:pt x="52" y="100"/>
                  </a:lnTo>
                  <a:lnTo>
                    <a:pt x="55" y="101"/>
                  </a:lnTo>
                  <a:lnTo>
                    <a:pt x="58" y="102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9" y="103"/>
                  </a:lnTo>
                  <a:lnTo>
                    <a:pt x="73" y="103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3" y="101"/>
                  </a:lnTo>
                  <a:lnTo>
                    <a:pt x="86" y="100"/>
                  </a:lnTo>
                  <a:lnTo>
                    <a:pt x="90" y="99"/>
                  </a:lnTo>
                  <a:lnTo>
                    <a:pt x="93" y="98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94"/>
                  </a:lnTo>
                  <a:lnTo>
                    <a:pt x="99" y="93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1" y="92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0"/>
                  </a:lnTo>
                  <a:lnTo>
                    <a:pt x="101" y="91"/>
                  </a:lnTo>
                  <a:lnTo>
                    <a:pt x="98" y="93"/>
                  </a:lnTo>
                  <a:lnTo>
                    <a:pt x="95" y="94"/>
                  </a:lnTo>
                  <a:lnTo>
                    <a:pt x="92" y="95"/>
                  </a:lnTo>
                  <a:lnTo>
                    <a:pt x="89" y="96"/>
                  </a:lnTo>
                  <a:lnTo>
                    <a:pt x="86" y="97"/>
                  </a:lnTo>
                  <a:lnTo>
                    <a:pt x="82" y="98"/>
                  </a:lnTo>
                  <a:lnTo>
                    <a:pt x="79" y="98"/>
                  </a:lnTo>
                  <a:lnTo>
                    <a:pt x="76" y="99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2" y="99"/>
                  </a:lnTo>
                  <a:lnTo>
                    <a:pt x="59" y="98"/>
                  </a:lnTo>
                  <a:lnTo>
                    <a:pt x="56" y="98"/>
                  </a:lnTo>
                  <a:lnTo>
                    <a:pt x="52" y="97"/>
                  </a:lnTo>
                  <a:lnTo>
                    <a:pt x="49" y="96"/>
                  </a:lnTo>
                  <a:lnTo>
                    <a:pt x="46" y="95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37" y="91"/>
                  </a:lnTo>
                  <a:lnTo>
                    <a:pt x="35" y="89"/>
                  </a:lnTo>
                  <a:lnTo>
                    <a:pt x="32" y="88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6" y="72"/>
                  </a:lnTo>
                  <a:lnTo>
                    <a:pt x="14" y="70"/>
                  </a:lnTo>
                  <a:lnTo>
                    <a:pt x="13" y="67"/>
                  </a:lnTo>
                  <a:lnTo>
                    <a:pt x="11" y="64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5" y="17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8" y="7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</a:path>
              </a:pathLst>
            </a:custGeom>
            <a:solidFill>
              <a:srgbClr val="A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16" name="Freeform 494"/>
            <p:cNvSpPr>
              <a:spLocks/>
            </p:cNvSpPr>
            <p:nvPr/>
          </p:nvSpPr>
          <p:spPr bwMode="auto">
            <a:xfrm>
              <a:off x="4756" y="973"/>
              <a:ext cx="106" cy="106"/>
            </a:xfrm>
            <a:custGeom>
              <a:avLst/>
              <a:gdLst>
                <a:gd name="T0" fmla="*/ 4 w 106"/>
                <a:gd name="T1" fmla="*/ 14 h 106"/>
                <a:gd name="T2" fmla="*/ 1 w 106"/>
                <a:gd name="T3" fmla="*/ 23 h 106"/>
                <a:gd name="T4" fmla="*/ 0 w 106"/>
                <a:gd name="T5" fmla="*/ 34 h 106"/>
                <a:gd name="T6" fmla="*/ 0 w 106"/>
                <a:gd name="T7" fmla="*/ 44 h 106"/>
                <a:gd name="T8" fmla="*/ 2 w 106"/>
                <a:gd name="T9" fmla="*/ 54 h 106"/>
                <a:gd name="T10" fmla="*/ 5 w 106"/>
                <a:gd name="T11" fmla="*/ 63 h 106"/>
                <a:gd name="T12" fmla="*/ 9 w 106"/>
                <a:gd name="T13" fmla="*/ 72 h 106"/>
                <a:gd name="T14" fmla="*/ 15 w 106"/>
                <a:gd name="T15" fmla="*/ 80 h 106"/>
                <a:gd name="T16" fmla="*/ 22 w 106"/>
                <a:gd name="T17" fmla="*/ 87 h 106"/>
                <a:gd name="T18" fmla="*/ 29 w 106"/>
                <a:gd name="T19" fmla="*/ 93 h 106"/>
                <a:gd name="T20" fmla="*/ 38 w 106"/>
                <a:gd name="T21" fmla="*/ 98 h 106"/>
                <a:gd name="T22" fmla="*/ 47 w 106"/>
                <a:gd name="T23" fmla="*/ 101 h 106"/>
                <a:gd name="T24" fmla="*/ 57 w 106"/>
                <a:gd name="T25" fmla="*/ 104 h 106"/>
                <a:gd name="T26" fmla="*/ 67 w 106"/>
                <a:gd name="T27" fmla="*/ 105 h 106"/>
                <a:gd name="T28" fmla="*/ 77 w 106"/>
                <a:gd name="T29" fmla="*/ 104 h 106"/>
                <a:gd name="T30" fmla="*/ 87 w 106"/>
                <a:gd name="T31" fmla="*/ 101 h 106"/>
                <a:gd name="T32" fmla="*/ 96 w 106"/>
                <a:gd name="T33" fmla="*/ 98 h 106"/>
                <a:gd name="T34" fmla="*/ 98 w 106"/>
                <a:gd name="T35" fmla="*/ 96 h 106"/>
                <a:gd name="T36" fmla="*/ 101 w 106"/>
                <a:gd name="T37" fmla="*/ 93 h 106"/>
                <a:gd name="T38" fmla="*/ 104 w 106"/>
                <a:gd name="T39" fmla="*/ 90 h 106"/>
                <a:gd name="T40" fmla="*/ 100 w 106"/>
                <a:gd name="T41" fmla="*/ 92 h 106"/>
                <a:gd name="T42" fmla="*/ 92 w 106"/>
                <a:gd name="T43" fmla="*/ 96 h 106"/>
                <a:gd name="T44" fmla="*/ 83 w 106"/>
                <a:gd name="T45" fmla="*/ 99 h 106"/>
                <a:gd name="T46" fmla="*/ 74 w 106"/>
                <a:gd name="T47" fmla="*/ 101 h 106"/>
                <a:gd name="T48" fmla="*/ 64 w 106"/>
                <a:gd name="T49" fmla="*/ 101 h 106"/>
                <a:gd name="T50" fmla="*/ 54 w 106"/>
                <a:gd name="T51" fmla="*/ 100 h 106"/>
                <a:gd name="T52" fmla="*/ 45 w 106"/>
                <a:gd name="T53" fmla="*/ 97 h 106"/>
                <a:gd name="T54" fmla="*/ 37 w 106"/>
                <a:gd name="T55" fmla="*/ 93 h 106"/>
                <a:gd name="T56" fmla="*/ 29 w 106"/>
                <a:gd name="T57" fmla="*/ 88 h 106"/>
                <a:gd name="T58" fmla="*/ 22 w 106"/>
                <a:gd name="T59" fmla="*/ 82 h 106"/>
                <a:gd name="T60" fmla="*/ 16 w 106"/>
                <a:gd name="T61" fmla="*/ 75 h 106"/>
                <a:gd name="T62" fmla="*/ 11 w 106"/>
                <a:gd name="T63" fmla="*/ 68 h 106"/>
                <a:gd name="T64" fmla="*/ 7 w 106"/>
                <a:gd name="T65" fmla="*/ 59 h 106"/>
                <a:gd name="T66" fmla="*/ 4 w 106"/>
                <a:gd name="T67" fmla="*/ 50 h 106"/>
                <a:gd name="T68" fmla="*/ 3 w 106"/>
                <a:gd name="T69" fmla="*/ 40 h 106"/>
                <a:gd name="T70" fmla="*/ 3 w 106"/>
                <a:gd name="T71" fmla="*/ 30 h 106"/>
                <a:gd name="T72" fmla="*/ 5 w 106"/>
                <a:gd name="T73" fmla="*/ 21 h 106"/>
                <a:gd name="T74" fmla="*/ 8 w 106"/>
                <a:gd name="T75" fmla="*/ 12 h 106"/>
                <a:gd name="T76" fmla="*/ 12 w 106"/>
                <a:gd name="T77" fmla="*/ 4 h 106"/>
                <a:gd name="T78" fmla="*/ 14 w 106"/>
                <a:gd name="T79" fmla="*/ 0 h 106"/>
                <a:gd name="T80" fmla="*/ 11 w 106"/>
                <a:gd name="T81" fmla="*/ 3 h 106"/>
                <a:gd name="T82" fmla="*/ 8 w 106"/>
                <a:gd name="T83" fmla="*/ 6 h 106"/>
                <a:gd name="T84" fmla="*/ 6 w 106"/>
                <a:gd name="T85" fmla="*/ 8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106"/>
                <a:gd name="T131" fmla="*/ 106 w 106"/>
                <a:gd name="T132" fmla="*/ 106 h 1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106">
                  <a:moveTo>
                    <a:pt x="6" y="8"/>
                  </a:moveTo>
                  <a:lnTo>
                    <a:pt x="5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4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5" y="63"/>
                  </a:lnTo>
                  <a:lnTo>
                    <a:pt x="6" y="66"/>
                  </a:lnTo>
                  <a:lnTo>
                    <a:pt x="8" y="69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2" y="87"/>
                  </a:lnTo>
                  <a:lnTo>
                    <a:pt x="24" y="89"/>
                  </a:lnTo>
                  <a:lnTo>
                    <a:pt x="27" y="91"/>
                  </a:lnTo>
                  <a:lnTo>
                    <a:pt x="29" y="93"/>
                  </a:lnTo>
                  <a:lnTo>
                    <a:pt x="32" y="95"/>
                  </a:lnTo>
                  <a:lnTo>
                    <a:pt x="35" y="96"/>
                  </a:lnTo>
                  <a:lnTo>
                    <a:pt x="38" y="98"/>
                  </a:lnTo>
                  <a:lnTo>
                    <a:pt x="41" y="99"/>
                  </a:lnTo>
                  <a:lnTo>
                    <a:pt x="44" y="100"/>
                  </a:lnTo>
                  <a:lnTo>
                    <a:pt x="47" y="101"/>
                  </a:lnTo>
                  <a:lnTo>
                    <a:pt x="50" y="102"/>
                  </a:lnTo>
                  <a:lnTo>
                    <a:pt x="53" y="103"/>
                  </a:lnTo>
                  <a:lnTo>
                    <a:pt x="57" y="104"/>
                  </a:lnTo>
                  <a:lnTo>
                    <a:pt x="60" y="104"/>
                  </a:lnTo>
                  <a:lnTo>
                    <a:pt x="64" y="104"/>
                  </a:lnTo>
                  <a:lnTo>
                    <a:pt x="67" y="105"/>
                  </a:lnTo>
                  <a:lnTo>
                    <a:pt x="71" y="104"/>
                  </a:lnTo>
                  <a:lnTo>
                    <a:pt x="74" y="104"/>
                  </a:lnTo>
                  <a:lnTo>
                    <a:pt x="77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91"/>
                  </a:lnTo>
                  <a:lnTo>
                    <a:pt x="104" y="90"/>
                  </a:lnTo>
                  <a:lnTo>
                    <a:pt x="105" y="89"/>
                  </a:lnTo>
                  <a:lnTo>
                    <a:pt x="103" y="90"/>
                  </a:lnTo>
                  <a:lnTo>
                    <a:pt x="100" y="92"/>
                  </a:lnTo>
                  <a:lnTo>
                    <a:pt x="98" y="93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4" y="101"/>
                  </a:lnTo>
                  <a:lnTo>
                    <a:pt x="60" y="101"/>
                  </a:lnTo>
                  <a:lnTo>
                    <a:pt x="57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8" y="98"/>
                  </a:lnTo>
                  <a:lnTo>
                    <a:pt x="45" y="97"/>
                  </a:lnTo>
                  <a:lnTo>
                    <a:pt x="42" y="96"/>
                  </a:lnTo>
                  <a:lnTo>
                    <a:pt x="39" y="95"/>
                  </a:lnTo>
                  <a:lnTo>
                    <a:pt x="37" y="93"/>
                  </a:lnTo>
                  <a:lnTo>
                    <a:pt x="34" y="92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2" y="70"/>
                  </a:lnTo>
                  <a:lnTo>
                    <a:pt x="11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59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4" y="50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5" y="21"/>
                  </a:lnTo>
                  <a:lnTo>
                    <a:pt x="6" y="18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</a:path>
              </a:pathLst>
            </a:custGeom>
            <a:solidFill>
              <a:srgbClr val="9E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17" name="Freeform 495"/>
            <p:cNvSpPr>
              <a:spLocks/>
            </p:cNvSpPr>
            <p:nvPr/>
          </p:nvSpPr>
          <p:spPr bwMode="auto">
            <a:xfrm>
              <a:off x="4757" y="971"/>
              <a:ext cx="107" cy="107"/>
            </a:xfrm>
            <a:custGeom>
              <a:avLst/>
              <a:gdLst>
                <a:gd name="T0" fmla="*/ 6 w 107"/>
                <a:gd name="T1" fmla="*/ 12 h 107"/>
                <a:gd name="T2" fmla="*/ 3 w 107"/>
                <a:gd name="T3" fmla="*/ 21 h 107"/>
                <a:gd name="T4" fmla="*/ 0 w 107"/>
                <a:gd name="T5" fmla="*/ 30 h 107"/>
                <a:gd name="T6" fmla="*/ 0 w 107"/>
                <a:gd name="T7" fmla="*/ 40 h 107"/>
                <a:gd name="T8" fmla="*/ 0 w 107"/>
                <a:gd name="T9" fmla="*/ 50 h 107"/>
                <a:gd name="T10" fmla="*/ 3 w 107"/>
                <a:gd name="T11" fmla="*/ 60 h 107"/>
                <a:gd name="T12" fmla="*/ 6 w 107"/>
                <a:gd name="T13" fmla="*/ 68 h 107"/>
                <a:gd name="T14" fmla="*/ 11 w 107"/>
                <a:gd name="T15" fmla="*/ 77 h 107"/>
                <a:gd name="T16" fmla="*/ 17 w 107"/>
                <a:gd name="T17" fmla="*/ 84 h 107"/>
                <a:gd name="T18" fmla="*/ 23 w 107"/>
                <a:gd name="T19" fmla="*/ 91 h 107"/>
                <a:gd name="T20" fmla="*/ 31 w 107"/>
                <a:gd name="T21" fmla="*/ 96 h 107"/>
                <a:gd name="T22" fmla="*/ 39 w 107"/>
                <a:gd name="T23" fmla="*/ 100 h 107"/>
                <a:gd name="T24" fmla="*/ 48 w 107"/>
                <a:gd name="T25" fmla="*/ 103 h 107"/>
                <a:gd name="T26" fmla="*/ 58 w 107"/>
                <a:gd name="T27" fmla="*/ 105 h 107"/>
                <a:gd name="T28" fmla="*/ 68 w 107"/>
                <a:gd name="T29" fmla="*/ 105 h 107"/>
                <a:gd name="T30" fmla="*/ 78 w 107"/>
                <a:gd name="T31" fmla="*/ 104 h 107"/>
                <a:gd name="T32" fmla="*/ 87 w 107"/>
                <a:gd name="T33" fmla="*/ 101 h 107"/>
                <a:gd name="T34" fmla="*/ 96 w 107"/>
                <a:gd name="T35" fmla="*/ 98 h 107"/>
                <a:gd name="T36" fmla="*/ 100 w 107"/>
                <a:gd name="T37" fmla="*/ 94 h 107"/>
                <a:gd name="T38" fmla="*/ 101 w 107"/>
                <a:gd name="T39" fmla="*/ 92 h 107"/>
                <a:gd name="T40" fmla="*/ 103 w 107"/>
                <a:gd name="T41" fmla="*/ 91 h 107"/>
                <a:gd name="T42" fmla="*/ 105 w 107"/>
                <a:gd name="T43" fmla="*/ 88 h 107"/>
                <a:gd name="T44" fmla="*/ 104 w 107"/>
                <a:gd name="T45" fmla="*/ 88 h 107"/>
                <a:gd name="T46" fmla="*/ 97 w 107"/>
                <a:gd name="T47" fmla="*/ 93 h 107"/>
                <a:gd name="T48" fmla="*/ 89 w 107"/>
                <a:gd name="T49" fmla="*/ 97 h 107"/>
                <a:gd name="T50" fmla="*/ 80 w 107"/>
                <a:gd name="T51" fmla="*/ 100 h 107"/>
                <a:gd name="T52" fmla="*/ 71 w 107"/>
                <a:gd name="T53" fmla="*/ 102 h 107"/>
                <a:gd name="T54" fmla="*/ 62 w 107"/>
                <a:gd name="T55" fmla="*/ 102 h 107"/>
                <a:gd name="T56" fmla="*/ 52 w 107"/>
                <a:gd name="T57" fmla="*/ 101 h 107"/>
                <a:gd name="T58" fmla="*/ 44 w 107"/>
                <a:gd name="T59" fmla="*/ 98 h 107"/>
                <a:gd name="T60" fmla="*/ 35 w 107"/>
                <a:gd name="T61" fmla="*/ 95 h 107"/>
                <a:gd name="T62" fmla="*/ 28 w 107"/>
                <a:gd name="T63" fmla="*/ 90 h 107"/>
                <a:gd name="T64" fmla="*/ 21 w 107"/>
                <a:gd name="T65" fmla="*/ 84 h 107"/>
                <a:gd name="T66" fmla="*/ 15 w 107"/>
                <a:gd name="T67" fmla="*/ 77 h 107"/>
                <a:gd name="T68" fmla="*/ 10 w 107"/>
                <a:gd name="T69" fmla="*/ 70 h 107"/>
                <a:gd name="T70" fmla="*/ 7 w 107"/>
                <a:gd name="T71" fmla="*/ 61 h 107"/>
                <a:gd name="T72" fmla="*/ 4 w 107"/>
                <a:gd name="T73" fmla="*/ 53 h 107"/>
                <a:gd name="T74" fmla="*/ 3 w 107"/>
                <a:gd name="T75" fmla="*/ 43 h 107"/>
                <a:gd name="T76" fmla="*/ 3 w 107"/>
                <a:gd name="T77" fmla="*/ 34 h 107"/>
                <a:gd name="T78" fmla="*/ 5 w 107"/>
                <a:gd name="T79" fmla="*/ 25 h 107"/>
                <a:gd name="T80" fmla="*/ 8 w 107"/>
                <a:gd name="T81" fmla="*/ 16 h 107"/>
                <a:gd name="T82" fmla="*/ 12 w 107"/>
                <a:gd name="T83" fmla="*/ 8 h 107"/>
                <a:gd name="T84" fmla="*/ 17 w 107"/>
                <a:gd name="T85" fmla="*/ 1 h 107"/>
                <a:gd name="T86" fmla="*/ 16 w 107"/>
                <a:gd name="T87" fmla="*/ 1 h 107"/>
                <a:gd name="T88" fmla="*/ 14 w 107"/>
                <a:gd name="T89" fmla="*/ 3 h 107"/>
                <a:gd name="T90" fmla="*/ 12 w 107"/>
                <a:gd name="T91" fmla="*/ 4 h 107"/>
                <a:gd name="T92" fmla="*/ 10 w 107"/>
                <a:gd name="T93" fmla="*/ 6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107"/>
                <a:gd name="T143" fmla="*/ 107 w 107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107">
                  <a:moveTo>
                    <a:pt x="9" y="7"/>
                  </a:moveTo>
                  <a:lnTo>
                    <a:pt x="8" y="9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4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28" y="94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9" y="100"/>
                  </a:lnTo>
                  <a:lnTo>
                    <a:pt x="42" y="101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2" y="104"/>
                  </a:lnTo>
                  <a:lnTo>
                    <a:pt x="55" y="105"/>
                  </a:lnTo>
                  <a:lnTo>
                    <a:pt x="58" y="105"/>
                  </a:lnTo>
                  <a:lnTo>
                    <a:pt x="61" y="105"/>
                  </a:lnTo>
                  <a:lnTo>
                    <a:pt x="65" y="106"/>
                  </a:lnTo>
                  <a:lnTo>
                    <a:pt x="68" y="105"/>
                  </a:lnTo>
                  <a:lnTo>
                    <a:pt x="71" y="105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1" y="93"/>
                  </a:lnTo>
                  <a:lnTo>
                    <a:pt x="101" y="92"/>
                  </a:lnTo>
                  <a:lnTo>
                    <a:pt x="102" y="92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3" y="90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99" y="91"/>
                  </a:lnTo>
                  <a:lnTo>
                    <a:pt x="97" y="93"/>
                  </a:lnTo>
                  <a:lnTo>
                    <a:pt x="94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1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2" y="102"/>
                  </a:lnTo>
                  <a:lnTo>
                    <a:pt x="58" y="102"/>
                  </a:lnTo>
                  <a:lnTo>
                    <a:pt x="55" y="101"/>
                  </a:lnTo>
                  <a:lnTo>
                    <a:pt x="52" y="101"/>
                  </a:lnTo>
                  <a:lnTo>
                    <a:pt x="49" y="100"/>
                  </a:lnTo>
                  <a:lnTo>
                    <a:pt x="46" y="99"/>
                  </a:lnTo>
                  <a:lnTo>
                    <a:pt x="44" y="98"/>
                  </a:lnTo>
                  <a:lnTo>
                    <a:pt x="41" y="97"/>
                  </a:lnTo>
                  <a:lnTo>
                    <a:pt x="38" y="96"/>
                  </a:lnTo>
                  <a:lnTo>
                    <a:pt x="35" y="95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8" y="90"/>
                  </a:lnTo>
                  <a:lnTo>
                    <a:pt x="25" y="88"/>
                  </a:lnTo>
                  <a:lnTo>
                    <a:pt x="23" y="86"/>
                  </a:lnTo>
                  <a:lnTo>
                    <a:pt x="21" y="84"/>
                  </a:lnTo>
                  <a:lnTo>
                    <a:pt x="19" y="82"/>
                  </a:lnTo>
                  <a:lnTo>
                    <a:pt x="17" y="79"/>
                  </a:lnTo>
                  <a:lnTo>
                    <a:pt x="15" y="77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9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6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5" y="25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</a:path>
              </a:pathLst>
            </a:custGeom>
            <a:solidFill>
              <a:srgbClr val="A3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18" name="Freeform 496"/>
            <p:cNvSpPr>
              <a:spLocks/>
            </p:cNvSpPr>
            <p:nvPr/>
          </p:nvSpPr>
          <p:spPr bwMode="auto">
            <a:xfrm>
              <a:off x="4758" y="967"/>
              <a:ext cx="110" cy="110"/>
            </a:xfrm>
            <a:custGeom>
              <a:avLst/>
              <a:gdLst>
                <a:gd name="T0" fmla="*/ 9 w 110"/>
                <a:gd name="T1" fmla="*/ 11 h 110"/>
                <a:gd name="T2" fmla="*/ 5 w 110"/>
                <a:gd name="T3" fmla="*/ 19 h 110"/>
                <a:gd name="T4" fmla="*/ 1 w 110"/>
                <a:gd name="T5" fmla="*/ 28 h 110"/>
                <a:gd name="T6" fmla="*/ 0 w 110"/>
                <a:gd name="T7" fmla="*/ 37 h 110"/>
                <a:gd name="T8" fmla="*/ 0 w 110"/>
                <a:gd name="T9" fmla="*/ 47 h 110"/>
                <a:gd name="T10" fmla="*/ 1 w 110"/>
                <a:gd name="T11" fmla="*/ 57 h 110"/>
                <a:gd name="T12" fmla="*/ 3 w 110"/>
                <a:gd name="T13" fmla="*/ 66 h 110"/>
                <a:gd name="T14" fmla="*/ 7 w 110"/>
                <a:gd name="T15" fmla="*/ 75 h 110"/>
                <a:gd name="T16" fmla="*/ 12 w 110"/>
                <a:gd name="T17" fmla="*/ 83 h 110"/>
                <a:gd name="T18" fmla="*/ 18 w 110"/>
                <a:gd name="T19" fmla="*/ 90 h 110"/>
                <a:gd name="T20" fmla="*/ 25 w 110"/>
                <a:gd name="T21" fmla="*/ 96 h 110"/>
                <a:gd name="T22" fmla="*/ 33 w 110"/>
                <a:gd name="T23" fmla="*/ 101 h 110"/>
                <a:gd name="T24" fmla="*/ 42 w 110"/>
                <a:gd name="T25" fmla="*/ 105 h 110"/>
                <a:gd name="T26" fmla="*/ 51 w 110"/>
                <a:gd name="T27" fmla="*/ 107 h 110"/>
                <a:gd name="T28" fmla="*/ 61 w 110"/>
                <a:gd name="T29" fmla="*/ 109 h 110"/>
                <a:gd name="T30" fmla="*/ 71 w 110"/>
                <a:gd name="T31" fmla="*/ 108 h 110"/>
                <a:gd name="T32" fmla="*/ 80 w 110"/>
                <a:gd name="T33" fmla="*/ 107 h 110"/>
                <a:gd name="T34" fmla="*/ 89 w 110"/>
                <a:gd name="T35" fmla="*/ 103 h 110"/>
                <a:gd name="T36" fmla="*/ 97 w 110"/>
                <a:gd name="T37" fmla="*/ 99 h 110"/>
                <a:gd name="T38" fmla="*/ 103 w 110"/>
                <a:gd name="T39" fmla="*/ 95 h 110"/>
                <a:gd name="T40" fmla="*/ 104 w 110"/>
                <a:gd name="T41" fmla="*/ 93 h 110"/>
                <a:gd name="T42" fmla="*/ 105 w 110"/>
                <a:gd name="T43" fmla="*/ 91 h 110"/>
                <a:gd name="T44" fmla="*/ 107 w 110"/>
                <a:gd name="T45" fmla="*/ 89 h 110"/>
                <a:gd name="T46" fmla="*/ 109 w 110"/>
                <a:gd name="T47" fmla="*/ 86 h 110"/>
                <a:gd name="T48" fmla="*/ 103 w 110"/>
                <a:gd name="T49" fmla="*/ 91 h 110"/>
                <a:gd name="T50" fmla="*/ 96 w 110"/>
                <a:gd name="T51" fmla="*/ 96 h 110"/>
                <a:gd name="T52" fmla="*/ 88 w 110"/>
                <a:gd name="T53" fmla="*/ 100 h 110"/>
                <a:gd name="T54" fmla="*/ 79 w 110"/>
                <a:gd name="T55" fmla="*/ 103 h 110"/>
                <a:gd name="T56" fmla="*/ 70 w 110"/>
                <a:gd name="T57" fmla="*/ 105 h 110"/>
                <a:gd name="T58" fmla="*/ 61 w 110"/>
                <a:gd name="T59" fmla="*/ 105 h 110"/>
                <a:gd name="T60" fmla="*/ 52 w 110"/>
                <a:gd name="T61" fmla="*/ 104 h 110"/>
                <a:gd name="T62" fmla="*/ 43 w 110"/>
                <a:gd name="T63" fmla="*/ 101 h 110"/>
                <a:gd name="T64" fmla="*/ 35 w 110"/>
                <a:gd name="T65" fmla="*/ 98 h 110"/>
                <a:gd name="T66" fmla="*/ 27 w 110"/>
                <a:gd name="T67" fmla="*/ 93 h 110"/>
                <a:gd name="T68" fmla="*/ 21 w 110"/>
                <a:gd name="T69" fmla="*/ 87 h 110"/>
                <a:gd name="T70" fmla="*/ 15 w 110"/>
                <a:gd name="T71" fmla="*/ 81 h 110"/>
                <a:gd name="T72" fmla="*/ 10 w 110"/>
                <a:gd name="T73" fmla="*/ 73 h 110"/>
                <a:gd name="T74" fmla="*/ 7 w 110"/>
                <a:gd name="T75" fmla="*/ 65 h 110"/>
                <a:gd name="T76" fmla="*/ 4 w 110"/>
                <a:gd name="T77" fmla="*/ 56 h 110"/>
                <a:gd name="T78" fmla="*/ 3 w 110"/>
                <a:gd name="T79" fmla="*/ 47 h 110"/>
                <a:gd name="T80" fmla="*/ 3 w 110"/>
                <a:gd name="T81" fmla="*/ 38 h 110"/>
                <a:gd name="T82" fmla="*/ 5 w 110"/>
                <a:gd name="T83" fmla="*/ 29 h 110"/>
                <a:gd name="T84" fmla="*/ 8 w 110"/>
                <a:gd name="T85" fmla="*/ 20 h 110"/>
                <a:gd name="T86" fmla="*/ 12 w 110"/>
                <a:gd name="T87" fmla="*/ 12 h 110"/>
                <a:gd name="T88" fmla="*/ 17 w 110"/>
                <a:gd name="T89" fmla="*/ 5 h 110"/>
                <a:gd name="T90" fmla="*/ 22 w 110"/>
                <a:gd name="T91" fmla="*/ 0 h 110"/>
                <a:gd name="T92" fmla="*/ 19 w 110"/>
                <a:gd name="T93" fmla="*/ 1 h 110"/>
                <a:gd name="T94" fmla="*/ 17 w 110"/>
                <a:gd name="T95" fmla="*/ 3 h 110"/>
                <a:gd name="T96" fmla="*/ 15 w 110"/>
                <a:gd name="T97" fmla="*/ 4 h 110"/>
                <a:gd name="T98" fmla="*/ 13 w 110"/>
                <a:gd name="T99" fmla="*/ 5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10"/>
                <a:gd name="T152" fmla="*/ 110 w 110"/>
                <a:gd name="T153" fmla="*/ 110 h 1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10">
                  <a:moveTo>
                    <a:pt x="12" y="6"/>
                  </a:move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6" y="72"/>
                  </a:lnTo>
                  <a:lnTo>
                    <a:pt x="7" y="75"/>
                  </a:lnTo>
                  <a:lnTo>
                    <a:pt x="9" y="77"/>
                  </a:lnTo>
                  <a:lnTo>
                    <a:pt x="11" y="80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90"/>
                  </a:lnTo>
                  <a:lnTo>
                    <a:pt x="21" y="92"/>
                  </a:lnTo>
                  <a:lnTo>
                    <a:pt x="23" y="94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9"/>
                  </a:lnTo>
                  <a:lnTo>
                    <a:pt x="33" y="101"/>
                  </a:lnTo>
                  <a:lnTo>
                    <a:pt x="36" y="102"/>
                  </a:lnTo>
                  <a:lnTo>
                    <a:pt x="39" y="103"/>
                  </a:lnTo>
                  <a:lnTo>
                    <a:pt x="42" y="105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1" y="109"/>
                  </a:lnTo>
                  <a:lnTo>
                    <a:pt x="64" y="109"/>
                  </a:lnTo>
                  <a:lnTo>
                    <a:pt x="67" y="109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7" y="107"/>
                  </a:lnTo>
                  <a:lnTo>
                    <a:pt x="80" y="107"/>
                  </a:lnTo>
                  <a:lnTo>
                    <a:pt x="83" y="106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2" y="102"/>
                  </a:lnTo>
                  <a:lnTo>
                    <a:pt x="95" y="101"/>
                  </a:lnTo>
                  <a:lnTo>
                    <a:pt x="97" y="99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3" y="95"/>
                  </a:lnTo>
                  <a:lnTo>
                    <a:pt x="103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5" y="91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9" y="86"/>
                  </a:lnTo>
                  <a:lnTo>
                    <a:pt x="107" y="87"/>
                  </a:lnTo>
                  <a:lnTo>
                    <a:pt x="105" y="89"/>
                  </a:lnTo>
                  <a:lnTo>
                    <a:pt x="103" y="91"/>
                  </a:lnTo>
                  <a:lnTo>
                    <a:pt x="101" y="93"/>
                  </a:lnTo>
                  <a:lnTo>
                    <a:pt x="98" y="95"/>
                  </a:lnTo>
                  <a:lnTo>
                    <a:pt x="96" y="96"/>
                  </a:lnTo>
                  <a:lnTo>
                    <a:pt x="93" y="98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79" y="103"/>
                  </a:lnTo>
                  <a:lnTo>
                    <a:pt x="76" y="104"/>
                  </a:lnTo>
                  <a:lnTo>
                    <a:pt x="73" y="104"/>
                  </a:lnTo>
                  <a:lnTo>
                    <a:pt x="70" y="105"/>
                  </a:lnTo>
                  <a:lnTo>
                    <a:pt x="67" y="105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5" y="104"/>
                  </a:lnTo>
                  <a:lnTo>
                    <a:pt x="52" y="104"/>
                  </a:lnTo>
                  <a:lnTo>
                    <a:pt x="49" y="103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5" y="98"/>
                  </a:lnTo>
                  <a:lnTo>
                    <a:pt x="32" y="96"/>
                  </a:lnTo>
                  <a:lnTo>
                    <a:pt x="30" y="95"/>
                  </a:lnTo>
                  <a:lnTo>
                    <a:pt x="27" y="93"/>
                  </a:lnTo>
                  <a:lnTo>
                    <a:pt x="25" y="91"/>
                  </a:lnTo>
                  <a:lnTo>
                    <a:pt x="23" y="89"/>
                  </a:lnTo>
                  <a:lnTo>
                    <a:pt x="21" y="87"/>
                  </a:lnTo>
                  <a:lnTo>
                    <a:pt x="19" y="85"/>
                  </a:lnTo>
                  <a:lnTo>
                    <a:pt x="17" y="83"/>
                  </a:lnTo>
                  <a:lnTo>
                    <a:pt x="15" y="81"/>
                  </a:lnTo>
                  <a:lnTo>
                    <a:pt x="13" y="78"/>
                  </a:lnTo>
                  <a:lnTo>
                    <a:pt x="12" y="76"/>
                  </a:lnTo>
                  <a:lnTo>
                    <a:pt x="10" y="73"/>
                  </a:lnTo>
                  <a:lnTo>
                    <a:pt x="9" y="71"/>
                  </a:lnTo>
                  <a:lnTo>
                    <a:pt x="8" y="68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4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5" y="29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6"/>
                  </a:lnTo>
                </a:path>
              </a:pathLst>
            </a:custGeom>
            <a:solidFill>
              <a:srgbClr val="AB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19" name="Freeform 497"/>
            <p:cNvSpPr>
              <a:spLocks/>
            </p:cNvSpPr>
            <p:nvPr/>
          </p:nvSpPr>
          <p:spPr bwMode="auto">
            <a:xfrm>
              <a:off x="4760" y="964"/>
              <a:ext cx="111" cy="111"/>
            </a:xfrm>
            <a:custGeom>
              <a:avLst/>
              <a:gdLst>
                <a:gd name="T0" fmla="*/ 12 w 111"/>
                <a:gd name="T1" fmla="*/ 9 h 111"/>
                <a:gd name="T2" fmla="*/ 7 w 111"/>
                <a:gd name="T3" fmla="*/ 17 h 111"/>
                <a:gd name="T4" fmla="*/ 3 w 111"/>
                <a:gd name="T5" fmla="*/ 25 h 111"/>
                <a:gd name="T6" fmla="*/ 1 w 111"/>
                <a:gd name="T7" fmla="*/ 34 h 111"/>
                <a:gd name="T8" fmla="*/ 0 w 111"/>
                <a:gd name="T9" fmla="*/ 43 h 111"/>
                <a:gd name="T10" fmla="*/ 0 w 111"/>
                <a:gd name="T11" fmla="*/ 53 h 111"/>
                <a:gd name="T12" fmla="*/ 2 w 111"/>
                <a:gd name="T13" fmla="*/ 62 h 111"/>
                <a:gd name="T14" fmla="*/ 4 w 111"/>
                <a:gd name="T15" fmla="*/ 71 h 111"/>
                <a:gd name="T16" fmla="*/ 9 w 111"/>
                <a:gd name="T17" fmla="*/ 79 h 111"/>
                <a:gd name="T18" fmla="*/ 14 w 111"/>
                <a:gd name="T19" fmla="*/ 87 h 111"/>
                <a:gd name="T20" fmla="*/ 20 w 111"/>
                <a:gd name="T21" fmla="*/ 93 h 111"/>
                <a:gd name="T22" fmla="*/ 27 w 111"/>
                <a:gd name="T23" fmla="*/ 99 h 111"/>
                <a:gd name="T24" fmla="*/ 35 w 111"/>
                <a:gd name="T25" fmla="*/ 103 h 111"/>
                <a:gd name="T26" fmla="*/ 44 w 111"/>
                <a:gd name="T27" fmla="*/ 107 h 111"/>
                <a:gd name="T28" fmla="*/ 53 w 111"/>
                <a:gd name="T29" fmla="*/ 109 h 111"/>
                <a:gd name="T30" fmla="*/ 62 w 111"/>
                <a:gd name="T31" fmla="*/ 110 h 111"/>
                <a:gd name="T32" fmla="*/ 72 w 111"/>
                <a:gd name="T33" fmla="*/ 109 h 111"/>
                <a:gd name="T34" fmla="*/ 81 w 111"/>
                <a:gd name="T35" fmla="*/ 107 h 111"/>
                <a:gd name="T36" fmla="*/ 90 w 111"/>
                <a:gd name="T37" fmla="*/ 103 h 111"/>
                <a:gd name="T38" fmla="*/ 98 w 111"/>
                <a:gd name="T39" fmla="*/ 99 h 111"/>
                <a:gd name="T40" fmla="*/ 104 w 111"/>
                <a:gd name="T41" fmla="*/ 94 h 111"/>
                <a:gd name="T42" fmla="*/ 105 w 111"/>
                <a:gd name="T43" fmla="*/ 92 h 111"/>
                <a:gd name="T44" fmla="*/ 107 w 111"/>
                <a:gd name="T45" fmla="*/ 89 h 111"/>
                <a:gd name="T46" fmla="*/ 108 w 111"/>
                <a:gd name="T47" fmla="*/ 86 h 111"/>
                <a:gd name="T48" fmla="*/ 110 w 111"/>
                <a:gd name="T49" fmla="*/ 83 h 111"/>
                <a:gd name="T50" fmla="*/ 104 w 111"/>
                <a:gd name="T51" fmla="*/ 89 h 111"/>
                <a:gd name="T52" fmla="*/ 98 w 111"/>
                <a:gd name="T53" fmla="*/ 94 h 111"/>
                <a:gd name="T54" fmla="*/ 91 w 111"/>
                <a:gd name="T55" fmla="*/ 99 h 111"/>
                <a:gd name="T56" fmla="*/ 83 w 111"/>
                <a:gd name="T57" fmla="*/ 102 h 111"/>
                <a:gd name="T58" fmla="*/ 74 w 111"/>
                <a:gd name="T59" fmla="*/ 105 h 111"/>
                <a:gd name="T60" fmla="*/ 66 w 111"/>
                <a:gd name="T61" fmla="*/ 106 h 111"/>
                <a:gd name="T62" fmla="*/ 56 w 111"/>
                <a:gd name="T63" fmla="*/ 106 h 111"/>
                <a:gd name="T64" fmla="*/ 48 w 111"/>
                <a:gd name="T65" fmla="*/ 104 h 111"/>
                <a:gd name="T66" fmla="*/ 39 w 111"/>
                <a:gd name="T67" fmla="*/ 101 h 111"/>
                <a:gd name="T68" fmla="*/ 32 w 111"/>
                <a:gd name="T69" fmla="*/ 97 h 111"/>
                <a:gd name="T70" fmla="*/ 25 w 111"/>
                <a:gd name="T71" fmla="*/ 92 h 111"/>
                <a:gd name="T72" fmla="*/ 18 w 111"/>
                <a:gd name="T73" fmla="*/ 87 h 111"/>
                <a:gd name="T74" fmla="*/ 13 w 111"/>
                <a:gd name="T75" fmla="*/ 80 h 111"/>
                <a:gd name="T76" fmla="*/ 9 w 111"/>
                <a:gd name="T77" fmla="*/ 72 h 111"/>
                <a:gd name="T78" fmla="*/ 6 w 111"/>
                <a:gd name="T79" fmla="*/ 64 h 111"/>
                <a:gd name="T80" fmla="*/ 4 w 111"/>
                <a:gd name="T81" fmla="*/ 56 h 111"/>
                <a:gd name="T82" fmla="*/ 3 w 111"/>
                <a:gd name="T83" fmla="*/ 47 h 111"/>
                <a:gd name="T84" fmla="*/ 4 w 111"/>
                <a:gd name="T85" fmla="*/ 38 h 111"/>
                <a:gd name="T86" fmla="*/ 6 w 111"/>
                <a:gd name="T87" fmla="*/ 29 h 111"/>
                <a:gd name="T88" fmla="*/ 9 w 111"/>
                <a:gd name="T89" fmla="*/ 21 h 111"/>
                <a:gd name="T90" fmla="*/ 13 w 111"/>
                <a:gd name="T91" fmla="*/ 14 h 111"/>
                <a:gd name="T92" fmla="*/ 18 w 111"/>
                <a:gd name="T93" fmla="*/ 7 h 111"/>
                <a:gd name="T94" fmla="*/ 25 w 111"/>
                <a:gd name="T95" fmla="*/ 1 h 111"/>
                <a:gd name="T96" fmla="*/ 24 w 111"/>
                <a:gd name="T97" fmla="*/ 0 h 111"/>
                <a:gd name="T98" fmla="*/ 21 w 111"/>
                <a:gd name="T99" fmla="*/ 2 h 111"/>
                <a:gd name="T100" fmla="*/ 18 w 111"/>
                <a:gd name="T101" fmla="*/ 3 h 111"/>
                <a:gd name="T102" fmla="*/ 16 w 111"/>
                <a:gd name="T103" fmla="*/ 4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1"/>
                <a:gd name="T157" fmla="*/ 0 h 111"/>
                <a:gd name="T158" fmla="*/ 111 w 111"/>
                <a:gd name="T159" fmla="*/ 111 h 1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1" h="111">
                  <a:moveTo>
                    <a:pt x="15" y="5"/>
                  </a:moveTo>
                  <a:lnTo>
                    <a:pt x="14" y="7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4" y="87"/>
                  </a:lnTo>
                  <a:lnTo>
                    <a:pt x="16" y="89"/>
                  </a:lnTo>
                  <a:lnTo>
                    <a:pt x="18" y="91"/>
                  </a:lnTo>
                  <a:lnTo>
                    <a:pt x="20" y="93"/>
                  </a:lnTo>
                  <a:lnTo>
                    <a:pt x="22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5" y="103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7" y="108"/>
                  </a:lnTo>
                  <a:lnTo>
                    <a:pt x="50" y="108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9" y="109"/>
                  </a:lnTo>
                  <a:lnTo>
                    <a:pt x="62" y="110"/>
                  </a:lnTo>
                  <a:lnTo>
                    <a:pt x="66" y="109"/>
                  </a:lnTo>
                  <a:lnTo>
                    <a:pt x="69" y="109"/>
                  </a:lnTo>
                  <a:lnTo>
                    <a:pt x="72" y="109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81" y="107"/>
                  </a:lnTo>
                  <a:lnTo>
                    <a:pt x="84" y="106"/>
                  </a:lnTo>
                  <a:lnTo>
                    <a:pt x="87" y="105"/>
                  </a:lnTo>
                  <a:lnTo>
                    <a:pt x="90" y="103"/>
                  </a:lnTo>
                  <a:lnTo>
                    <a:pt x="92" y="102"/>
                  </a:lnTo>
                  <a:lnTo>
                    <a:pt x="95" y="100"/>
                  </a:lnTo>
                  <a:lnTo>
                    <a:pt x="98" y="99"/>
                  </a:lnTo>
                  <a:lnTo>
                    <a:pt x="100" y="97"/>
                  </a:lnTo>
                  <a:lnTo>
                    <a:pt x="102" y="95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09" y="84"/>
                  </a:lnTo>
                  <a:lnTo>
                    <a:pt x="110" y="83"/>
                  </a:lnTo>
                  <a:lnTo>
                    <a:pt x="108" y="84"/>
                  </a:lnTo>
                  <a:lnTo>
                    <a:pt x="106" y="87"/>
                  </a:lnTo>
                  <a:lnTo>
                    <a:pt x="104" y="89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3" y="97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6" y="101"/>
                  </a:lnTo>
                  <a:lnTo>
                    <a:pt x="83" y="102"/>
                  </a:lnTo>
                  <a:lnTo>
                    <a:pt x="80" y="103"/>
                  </a:lnTo>
                  <a:lnTo>
                    <a:pt x="77" y="104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69" y="106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6"/>
                  </a:lnTo>
                  <a:lnTo>
                    <a:pt x="53" y="105"/>
                  </a:lnTo>
                  <a:lnTo>
                    <a:pt x="50" y="105"/>
                  </a:lnTo>
                  <a:lnTo>
                    <a:pt x="48" y="104"/>
                  </a:lnTo>
                  <a:lnTo>
                    <a:pt x="45" y="103"/>
                  </a:lnTo>
                  <a:lnTo>
                    <a:pt x="42" y="102"/>
                  </a:lnTo>
                  <a:lnTo>
                    <a:pt x="39" y="101"/>
                  </a:lnTo>
                  <a:lnTo>
                    <a:pt x="37" y="100"/>
                  </a:lnTo>
                  <a:lnTo>
                    <a:pt x="34" y="99"/>
                  </a:lnTo>
                  <a:lnTo>
                    <a:pt x="32" y="97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7" y="84"/>
                  </a:lnTo>
                  <a:lnTo>
                    <a:pt x="15" y="82"/>
                  </a:lnTo>
                  <a:lnTo>
                    <a:pt x="13" y="80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9" y="72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B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20" name="Freeform 498"/>
            <p:cNvSpPr>
              <a:spLocks/>
            </p:cNvSpPr>
            <p:nvPr/>
          </p:nvSpPr>
          <p:spPr bwMode="auto">
            <a:xfrm>
              <a:off x="4762" y="963"/>
              <a:ext cx="110" cy="110"/>
            </a:xfrm>
            <a:custGeom>
              <a:avLst/>
              <a:gdLst>
                <a:gd name="T0" fmla="*/ 15 w 110"/>
                <a:gd name="T1" fmla="*/ 7 h 110"/>
                <a:gd name="T2" fmla="*/ 10 w 110"/>
                <a:gd name="T3" fmla="*/ 14 h 110"/>
                <a:gd name="T4" fmla="*/ 6 w 110"/>
                <a:gd name="T5" fmla="*/ 22 h 110"/>
                <a:gd name="T6" fmla="*/ 2 w 110"/>
                <a:gd name="T7" fmla="*/ 30 h 110"/>
                <a:gd name="T8" fmla="*/ 0 w 110"/>
                <a:gd name="T9" fmla="*/ 39 h 110"/>
                <a:gd name="T10" fmla="*/ 0 w 110"/>
                <a:gd name="T11" fmla="*/ 48 h 110"/>
                <a:gd name="T12" fmla="*/ 0 w 110"/>
                <a:gd name="T13" fmla="*/ 57 h 110"/>
                <a:gd name="T14" fmla="*/ 2 w 110"/>
                <a:gd name="T15" fmla="*/ 66 h 110"/>
                <a:gd name="T16" fmla="*/ 6 w 110"/>
                <a:gd name="T17" fmla="*/ 74 h 110"/>
                <a:gd name="T18" fmla="*/ 10 w 110"/>
                <a:gd name="T19" fmla="*/ 82 h 110"/>
                <a:gd name="T20" fmla="*/ 15 w 110"/>
                <a:gd name="T21" fmla="*/ 89 h 110"/>
                <a:gd name="T22" fmla="*/ 22 w 110"/>
                <a:gd name="T23" fmla="*/ 95 h 110"/>
                <a:gd name="T24" fmla="*/ 29 w 110"/>
                <a:gd name="T25" fmla="*/ 100 h 110"/>
                <a:gd name="T26" fmla="*/ 36 w 110"/>
                <a:gd name="T27" fmla="*/ 104 h 110"/>
                <a:gd name="T28" fmla="*/ 45 w 110"/>
                <a:gd name="T29" fmla="*/ 107 h 110"/>
                <a:gd name="T30" fmla="*/ 54 w 110"/>
                <a:gd name="T31" fmla="*/ 108 h 110"/>
                <a:gd name="T32" fmla="*/ 63 w 110"/>
                <a:gd name="T33" fmla="*/ 108 h 110"/>
                <a:gd name="T34" fmla="*/ 72 w 110"/>
                <a:gd name="T35" fmla="*/ 107 h 110"/>
                <a:gd name="T36" fmla="*/ 81 w 110"/>
                <a:gd name="T37" fmla="*/ 105 h 110"/>
                <a:gd name="T38" fmla="*/ 89 w 110"/>
                <a:gd name="T39" fmla="*/ 101 h 110"/>
                <a:gd name="T40" fmla="*/ 96 w 110"/>
                <a:gd name="T41" fmla="*/ 96 h 110"/>
                <a:gd name="T42" fmla="*/ 103 w 110"/>
                <a:gd name="T43" fmla="*/ 91 h 110"/>
                <a:gd name="T44" fmla="*/ 105 w 110"/>
                <a:gd name="T45" fmla="*/ 87 h 110"/>
                <a:gd name="T46" fmla="*/ 106 w 110"/>
                <a:gd name="T47" fmla="*/ 84 h 110"/>
                <a:gd name="T48" fmla="*/ 107 w 110"/>
                <a:gd name="T49" fmla="*/ 82 h 110"/>
                <a:gd name="T50" fmla="*/ 108 w 110"/>
                <a:gd name="T51" fmla="*/ 79 h 110"/>
                <a:gd name="T52" fmla="*/ 106 w 110"/>
                <a:gd name="T53" fmla="*/ 82 h 110"/>
                <a:gd name="T54" fmla="*/ 100 w 110"/>
                <a:gd name="T55" fmla="*/ 88 h 110"/>
                <a:gd name="T56" fmla="*/ 94 w 110"/>
                <a:gd name="T57" fmla="*/ 94 h 110"/>
                <a:gd name="T58" fmla="*/ 87 w 110"/>
                <a:gd name="T59" fmla="*/ 98 h 110"/>
                <a:gd name="T60" fmla="*/ 80 w 110"/>
                <a:gd name="T61" fmla="*/ 101 h 110"/>
                <a:gd name="T62" fmla="*/ 72 w 110"/>
                <a:gd name="T63" fmla="*/ 104 h 110"/>
                <a:gd name="T64" fmla="*/ 63 w 110"/>
                <a:gd name="T65" fmla="*/ 105 h 110"/>
                <a:gd name="T66" fmla="*/ 54 w 110"/>
                <a:gd name="T67" fmla="*/ 105 h 110"/>
                <a:gd name="T68" fmla="*/ 46 w 110"/>
                <a:gd name="T69" fmla="*/ 103 h 110"/>
                <a:gd name="T70" fmla="*/ 38 w 110"/>
                <a:gd name="T71" fmla="*/ 100 h 110"/>
                <a:gd name="T72" fmla="*/ 31 w 110"/>
                <a:gd name="T73" fmla="*/ 97 h 110"/>
                <a:gd name="T74" fmla="*/ 24 w 110"/>
                <a:gd name="T75" fmla="*/ 92 h 110"/>
                <a:gd name="T76" fmla="*/ 18 w 110"/>
                <a:gd name="T77" fmla="*/ 86 h 110"/>
                <a:gd name="T78" fmla="*/ 13 w 110"/>
                <a:gd name="T79" fmla="*/ 80 h 110"/>
                <a:gd name="T80" fmla="*/ 9 w 110"/>
                <a:gd name="T81" fmla="*/ 73 h 110"/>
                <a:gd name="T82" fmla="*/ 6 w 110"/>
                <a:gd name="T83" fmla="*/ 65 h 110"/>
                <a:gd name="T84" fmla="*/ 4 w 110"/>
                <a:gd name="T85" fmla="*/ 57 h 110"/>
                <a:gd name="T86" fmla="*/ 3 w 110"/>
                <a:gd name="T87" fmla="*/ 48 h 110"/>
                <a:gd name="T88" fmla="*/ 4 w 110"/>
                <a:gd name="T89" fmla="*/ 39 h 110"/>
                <a:gd name="T90" fmla="*/ 6 w 110"/>
                <a:gd name="T91" fmla="*/ 31 h 110"/>
                <a:gd name="T92" fmla="*/ 9 w 110"/>
                <a:gd name="T93" fmla="*/ 23 h 110"/>
                <a:gd name="T94" fmla="*/ 13 w 110"/>
                <a:gd name="T95" fmla="*/ 16 h 110"/>
                <a:gd name="T96" fmla="*/ 18 w 110"/>
                <a:gd name="T97" fmla="*/ 10 h 110"/>
                <a:gd name="T98" fmla="*/ 24 w 110"/>
                <a:gd name="T99" fmla="*/ 4 h 110"/>
                <a:gd name="T100" fmla="*/ 30 w 110"/>
                <a:gd name="T101" fmla="*/ 0 h 110"/>
                <a:gd name="T102" fmla="*/ 27 w 110"/>
                <a:gd name="T103" fmla="*/ 0 h 110"/>
                <a:gd name="T104" fmla="*/ 24 w 110"/>
                <a:gd name="T105" fmla="*/ 1 h 110"/>
                <a:gd name="T106" fmla="*/ 22 w 110"/>
                <a:gd name="T107" fmla="*/ 2 h 110"/>
                <a:gd name="T108" fmla="*/ 19 w 110"/>
                <a:gd name="T109" fmla="*/ 4 h 1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110"/>
                <a:gd name="T167" fmla="*/ 110 w 110"/>
                <a:gd name="T168" fmla="*/ 110 h 1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110">
                  <a:moveTo>
                    <a:pt x="19" y="4"/>
                  </a:moveTo>
                  <a:lnTo>
                    <a:pt x="17" y="5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8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3" y="86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4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5" y="107"/>
                  </a:lnTo>
                  <a:lnTo>
                    <a:pt x="48" y="107"/>
                  </a:lnTo>
                  <a:lnTo>
                    <a:pt x="51" y="108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0" y="109"/>
                  </a:lnTo>
                  <a:lnTo>
                    <a:pt x="63" y="108"/>
                  </a:lnTo>
                  <a:lnTo>
                    <a:pt x="66" y="108"/>
                  </a:lnTo>
                  <a:lnTo>
                    <a:pt x="69" y="108"/>
                  </a:lnTo>
                  <a:lnTo>
                    <a:pt x="72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1" y="105"/>
                  </a:lnTo>
                  <a:lnTo>
                    <a:pt x="84" y="104"/>
                  </a:lnTo>
                  <a:lnTo>
                    <a:pt x="86" y="102"/>
                  </a:lnTo>
                  <a:lnTo>
                    <a:pt x="89" y="101"/>
                  </a:lnTo>
                  <a:lnTo>
                    <a:pt x="91" y="100"/>
                  </a:lnTo>
                  <a:lnTo>
                    <a:pt x="94" y="98"/>
                  </a:lnTo>
                  <a:lnTo>
                    <a:pt x="96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3" y="91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6"/>
                  </a:lnTo>
                  <a:lnTo>
                    <a:pt x="106" y="85"/>
                  </a:lnTo>
                  <a:lnTo>
                    <a:pt x="106" y="84"/>
                  </a:lnTo>
                  <a:lnTo>
                    <a:pt x="107" y="84"/>
                  </a:lnTo>
                  <a:lnTo>
                    <a:pt x="107" y="83"/>
                  </a:lnTo>
                  <a:lnTo>
                    <a:pt x="107" y="82"/>
                  </a:lnTo>
                  <a:lnTo>
                    <a:pt x="108" y="81"/>
                  </a:lnTo>
                  <a:lnTo>
                    <a:pt x="108" y="80"/>
                  </a:lnTo>
                  <a:lnTo>
                    <a:pt x="108" y="79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106" y="82"/>
                  </a:lnTo>
                  <a:lnTo>
                    <a:pt x="104" y="84"/>
                  </a:lnTo>
                  <a:lnTo>
                    <a:pt x="102" y="86"/>
                  </a:lnTo>
                  <a:lnTo>
                    <a:pt x="100" y="88"/>
                  </a:lnTo>
                  <a:lnTo>
                    <a:pt x="98" y="90"/>
                  </a:lnTo>
                  <a:lnTo>
                    <a:pt x="96" y="92"/>
                  </a:lnTo>
                  <a:lnTo>
                    <a:pt x="94" y="94"/>
                  </a:lnTo>
                  <a:lnTo>
                    <a:pt x="92" y="95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5" y="99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4" y="103"/>
                  </a:lnTo>
                  <a:lnTo>
                    <a:pt x="72" y="104"/>
                  </a:lnTo>
                  <a:lnTo>
                    <a:pt x="69" y="104"/>
                  </a:lnTo>
                  <a:lnTo>
                    <a:pt x="66" y="105"/>
                  </a:lnTo>
                  <a:lnTo>
                    <a:pt x="63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0" y="101"/>
                  </a:lnTo>
                  <a:lnTo>
                    <a:pt x="38" y="100"/>
                  </a:lnTo>
                  <a:lnTo>
                    <a:pt x="35" y="99"/>
                  </a:lnTo>
                  <a:lnTo>
                    <a:pt x="33" y="98"/>
                  </a:lnTo>
                  <a:lnTo>
                    <a:pt x="31" y="97"/>
                  </a:lnTo>
                  <a:lnTo>
                    <a:pt x="28" y="95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5"/>
                  </a:lnTo>
                  <a:lnTo>
                    <a:pt x="9" y="73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4"/>
                  </a:lnTo>
                </a:path>
              </a:pathLst>
            </a:custGeom>
            <a:solidFill>
              <a:srgbClr val="B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21" name="Freeform 499"/>
            <p:cNvSpPr>
              <a:spLocks/>
            </p:cNvSpPr>
            <p:nvPr/>
          </p:nvSpPr>
          <p:spPr bwMode="auto">
            <a:xfrm>
              <a:off x="4764" y="961"/>
              <a:ext cx="110" cy="110"/>
            </a:xfrm>
            <a:custGeom>
              <a:avLst/>
              <a:gdLst>
                <a:gd name="T0" fmla="*/ 19 w 110"/>
                <a:gd name="T1" fmla="*/ 6 h 110"/>
                <a:gd name="T2" fmla="*/ 13 w 110"/>
                <a:gd name="T3" fmla="*/ 12 h 110"/>
                <a:gd name="T4" fmla="*/ 8 w 110"/>
                <a:gd name="T5" fmla="*/ 19 h 110"/>
                <a:gd name="T6" fmla="*/ 4 w 110"/>
                <a:gd name="T7" fmla="*/ 27 h 110"/>
                <a:gd name="T8" fmla="*/ 1 w 110"/>
                <a:gd name="T9" fmla="*/ 35 h 110"/>
                <a:gd name="T10" fmla="*/ 0 w 110"/>
                <a:gd name="T11" fmla="*/ 44 h 110"/>
                <a:gd name="T12" fmla="*/ 0 w 110"/>
                <a:gd name="T13" fmla="*/ 53 h 110"/>
                <a:gd name="T14" fmla="*/ 1 w 110"/>
                <a:gd name="T15" fmla="*/ 61 h 110"/>
                <a:gd name="T16" fmla="*/ 3 w 110"/>
                <a:gd name="T17" fmla="*/ 70 h 110"/>
                <a:gd name="T18" fmla="*/ 7 w 110"/>
                <a:gd name="T19" fmla="*/ 78 h 110"/>
                <a:gd name="T20" fmla="*/ 11 w 110"/>
                <a:gd name="T21" fmla="*/ 85 h 110"/>
                <a:gd name="T22" fmla="*/ 17 w 110"/>
                <a:gd name="T23" fmla="*/ 91 h 110"/>
                <a:gd name="T24" fmla="*/ 23 w 110"/>
                <a:gd name="T25" fmla="*/ 97 h 110"/>
                <a:gd name="T26" fmla="*/ 30 w 110"/>
                <a:gd name="T27" fmla="*/ 101 h 110"/>
                <a:gd name="T28" fmla="*/ 38 w 110"/>
                <a:gd name="T29" fmla="*/ 105 h 110"/>
                <a:gd name="T30" fmla="*/ 46 w 110"/>
                <a:gd name="T31" fmla="*/ 107 h 110"/>
                <a:gd name="T32" fmla="*/ 55 w 110"/>
                <a:gd name="T33" fmla="*/ 109 h 110"/>
                <a:gd name="T34" fmla="*/ 64 w 110"/>
                <a:gd name="T35" fmla="*/ 108 h 110"/>
                <a:gd name="T36" fmla="*/ 73 w 110"/>
                <a:gd name="T37" fmla="*/ 107 h 110"/>
                <a:gd name="T38" fmla="*/ 81 w 110"/>
                <a:gd name="T39" fmla="*/ 104 h 110"/>
                <a:gd name="T40" fmla="*/ 89 w 110"/>
                <a:gd name="T41" fmla="*/ 100 h 110"/>
                <a:gd name="T42" fmla="*/ 96 w 110"/>
                <a:gd name="T43" fmla="*/ 95 h 110"/>
                <a:gd name="T44" fmla="*/ 102 w 110"/>
                <a:gd name="T45" fmla="*/ 89 h 110"/>
                <a:gd name="T46" fmla="*/ 106 w 110"/>
                <a:gd name="T47" fmla="*/ 84 h 110"/>
                <a:gd name="T48" fmla="*/ 107 w 110"/>
                <a:gd name="T49" fmla="*/ 81 h 110"/>
                <a:gd name="T50" fmla="*/ 107 w 110"/>
                <a:gd name="T51" fmla="*/ 78 h 110"/>
                <a:gd name="T52" fmla="*/ 108 w 110"/>
                <a:gd name="T53" fmla="*/ 75 h 110"/>
                <a:gd name="T54" fmla="*/ 108 w 110"/>
                <a:gd name="T55" fmla="*/ 74 h 110"/>
                <a:gd name="T56" fmla="*/ 104 w 110"/>
                <a:gd name="T57" fmla="*/ 81 h 110"/>
                <a:gd name="T58" fmla="*/ 99 w 110"/>
                <a:gd name="T59" fmla="*/ 87 h 110"/>
                <a:gd name="T60" fmla="*/ 94 w 110"/>
                <a:gd name="T61" fmla="*/ 92 h 110"/>
                <a:gd name="T62" fmla="*/ 87 w 110"/>
                <a:gd name="T63" fmla="*/ 97 h 110"/>
                <a:gd name="T64" fmla="*/ 80 w 110"/>
                <a:gd name="T65" fmla="*/ 101 h 110"/>
                <a:gd name="T66" fmla="*/ 72 w 110"/>
                <a:gd name="T67" fmla="*/ 103 h 110"/>
                <a:gd name="T68" fmla="*/ 64 w 110"/>
                <a:gd name="T69" fmla="*/ 105 h 110"/>
                <a:gd name="T70" fmla="*/ 56 w 110"/>
                <a:gd name="T71" fmla="*/ 105 h 110"/>
                <a:gd name="T72" fmla="*/ 47 w 110"/>
                <a:gd name="T73" fmla="*/ 104 h 110"/>
                <a:gd name="T74" fmla="*/ 39 w 110"/>
                <a:gd name="T75" fmla="*/ 102 h 110"/>
                <a:gd name="T76" fmla="*/ 32 w 110"/>
                <a:gd name="T77" fmla="*/ 98 h 110"/>
                <a:gd name="T78" fmla="*/ 25 w 110"/>
                <a:gd name="T79" fmla="*/ 94 h 110"/>
                <a:gd name="T80" fmla="*/ 19 w 110"/>
                <a:gd name="T81" fmla="*/ 89 h 110"/>
                <a:gd name="T82" fmla="*/ 14 w 110"/>
                <a:gd name="T83" fmla="*/ 83 h 110"/>
                <a:gd name="T84" fmla="*/ 10 w 110"/>
                <a:gd name="T85" fmla="*/ 76 h 110"/>
                <a:gd name="T86" fmla="*/ 6 w 110"/>
                <a:gd name="T87" fmla="*/ 69 h 110"/>
                <a:gd name="T88" fmla="*/ 4 w 110"/>
                <a:gd name="T89" fmla="*/ 61 h 110"/>
                <a:gd name="T90" fmla="*/ 3 w 110"/>
                <a:gd name="T91" fmla="*/ 52 h 110"/>
                <a:gd name="T92" fmla="*/ 3 w 110"/>
                <a:gd name="T93" fmla="*/ 44 h 110"/>
                <a:gd name="T94" fmla="*/ 5 w 110"/>
                <a:gd name="T95" fmla="*/ 36 h 110"/>
                <a:gd name="T96" fmla="*/ 7 w 110"/>
                <a:gd name="T97" fmla="*/ 28 h 110"/>
                <a:gd name="T98" fmla="*/ 11 w 110"/>
                <a:gd name="T99" fmla="*/ 21 h 110"/>
                <a:gd name="T100" fmla="*/ 16 w 110"/>
                <a:gd name="T101" fmla="*/ 14 h 110"/>
                <a:gd name="T102" fmla="*/ 21 w 110"/>
                <a:gd name="T103" fmla="*/ 9 h 110"/>
                <a:gd name="T104" fmla="*/ 27 w 110"/>
                <a:gd name="T105" fmla="*/ 4 h 110"/>
                <a:gd name="T106" fmla="*/ 34 w 110"/>
                <a:gd name="T107" fmla="*/ 0 h 110"/>
                <a:gd name="T108" fmla="*/ 33 w 110"/>
                <a:gd name="T109" fmla="*/ 0 h 110"/>
                <a:gd name="T110" fmla="*/ 30 w 110"/>
                <a:gd name="T111" fmla="*/ 1 h 110"/>
                <a:gd name="T112" fmla="*/ 27 w 110"/>
                <a:gd name="T113" fmla="*/ 1 h 110"/>
                <a:gd name="T114" fmla="*/ 24 w 110"/>
                <a:gd name="T115" fmla="*/ 2 h 1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110"/>
                <a:gd name="T176" fmla="*/ 110 w 110"/>
                <a:gd name="T177" fmla="*/ 110 h 1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110">
                  <a:moveTo>
                    <a:pt x="23" y="3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10" y="83"/>
                  </a:lnTo>
                  <a:lnTo>
                    <a:pt x="11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1" y="95"/>
                  </a:lnTo>
                  <a:lnTo>
                    <a:pt x="23" y="97"/>
                  </a:lnTo>
                  <a:lnTo>
                    <a:pt x="25" y="98"/>
                  </a:lnTo>
                  <a:lnTo>
                    <a:pt x="28" y="100"/>
                  </a:lnTo>
                  <a:lnTo>
                    <a:pt x="30" y="101"/>
                  </a:lnTo>
                  <a:lnTo>
                    <a:pt x="33" y="103"/>
                  </a:lnTo>
                  <a:lnTo>
                    <a:pt x="35" y="104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9" y="108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58" y="109"/>
                  </a:lnTo>
                  <a:lnTo>
                    <a:pt x="61" y="109"/>
                  </a:lnTo>
                  <a:lnTo>
                    <a:pt x="64" y="108"/>
                  </a:lnTo>
                  <a:lnTo>
                    <a:pt x="67" y="108"/>
                  </a:lnTo>
                  <a:lnTo>
                    <a:pt x="70" y="107"/>
                  </a:lnTo>
                  <a:lnTo>
                    <a:pt x="73" y="107"/>
                  </a:lnTo>
                  <a:lnTo>
                    <a:pt x="76" y="106"/>
                  </a:lnTo>
                  <a:lnTo>
                    <a:pt x="79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9" y="100"/>
                  </a:lnTo>
                  <a:lnTo>
                    <a:pt x="91" y="98"/>
                  </a:lnTo>
                  <a:lnTo>
                    <a:pt x="94" y="97"/>
                  </a:lnTo>
                  <a:lnTo>
                    <a:pt x="96" y="95"/>
                  </a:lnTo>
                  <a:lnTo>
                    <a:pt x="98" y="93"/>
                  </a:lnTo>
                  <a:lnTo>
                    <a:pt x="100" y="91"/>
                  </a:lnTo>
                  <a:lnTo>
                    <a:pt x="102" y="89"/>
                  </a:lnTo>
                  <a:lnTo>
                    <a:pt x="104" y="87"/>
                  </a:lnTo>
                  <a:lnTo>
                    <a:pt x="105" y="85"/>
                  </a:lnTo>
                  <a:lnTo>
                    <a:pt x="106" y="84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7" y="81"/>
                  </a:lnTo>
                  <a:lnTo>
                    <a:pt x="107" y="80"/>
                  </a:lnTo>
                  <a:lnTo>
                    <a:pt x="107" y="79"/>
                  </a:lnTo>
                  <a:lnTo>
                    <a:pt x="107" y="78"/>
                  </a:lnTo>
                  <a:lnTo>
                    <a:pt x="108" y="77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4"/>
                  </a:lnTo>
                  <a:lnTo>
                    <a:pt x="109" y="73"/>
                  </a:lnTo>
                  <a:lnTo>
                    <a:pt x="108" y="74"/>
                  </a:lnTo>
                  <a:lnTo>
                    <a:pt x="107" y="76"/>
                  </a:lnTo>
                  <a:lnTo>
                    <a:pt x="106" y="78"/>
                  </a:lnTo>
                  <a:lnTo>
                    <a:pt x="104" y="81"/>
                  </a:lnTo>
                  <a:lnTo>
                    <a:pt x="103" y="83"/>
                  </a:lnTo>
                  <a:lnTo>
                    <a:pt x="101" y="85"/>
                  </a:lnTo>
                  <a:lnTo>
                    <a:pt x="99" y="87"/>
                  </a:lnTo>
                  <a:lnTo>
                    <a:pt x="98" y="89"/>
                  </a:lnTo>
                  <a:lnTo>
                    <a:pt x="96" y="91"/>
                  </a:lnTo>
                  <a:lnTo>
                    <a:pt x="94" y="92"/>
                  </a:lnTo>
                  <a:lnTo>
                    <a:pt x="92" y="94"/>
                  </a:lnTo>
                  <a:lnTo>
                    <a:pt x="89" y="96"/>
                  </a:lnTo>
                  <a:lnTo>
                    <a:pt x="87" y="97"/>
                  </a:lnTo>
                  <a:lnTo>
                    <a:pt x="85" y="98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5" y="103"/>
                  </a:lnTo>
                  <a:lnTo>
                    <a:pt x="72" y="103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6" y="105"/>
                  </a:lnTo>
                  <a:lnTo>
                    <a:pt x="53" y="105"/>
                  </a:lnTo>
                  <a:lnTo>
                    <a:pt x="50" y="104"/>
                  </a:lnTo>
                  <a:lnTo>
                    <a:pt x="47" y="104"/>
                  </a:lnTo>
                  <a:lnTo>
                    <a:pt x="44" y="103"/>
                  </a:lnTo>
                  <a:lnTo>
                    <a:pt x="42" y="103"/>
                  </a:lnTo>
                  <a:lnTo>
                    <a:pt x="39" y="102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19" y="89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2" y="81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8"/>
                  </a:lnTo>
                  <a:lnTo>
                    <a:pt x="3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3"/>
                  </a:lnTo>
                </a:path>
              </a:pathLst>
            </a:custGeom>
            <a:solidFill>
              <a:srgbClr val="BF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22" name="Freeform 500"/>
            <p:cNvSpPr>
              <a:spLocks/>
            </p:cNvSpPr>
            <p:nvPr/>
          </p:nvSpPr>
          <p:spPr bwMode="auto">
            <a:xfrm>
              <a:off x="4766" y="960"/>
              <a:ext cx="109" cy="109"/>
            </a:xfrm>
            <a:custGeom>
              <a:avLst/>
              <a:gdLst>
                <a:gd name="T0" fmla="*/ 23 w 109"/>
                <a:gd name="T1" fmla="*/ 5 h 109"/>
                <a:gd name="T2" fmla="*/ 16 w 109"/>
                <a:gd name="T3" fmla="*/ 10 h 109"/>
                <a:gd name="T4" fmla="*/ 11 w 109"/>
                <a:gd name="T5" fmla="*/ 16 h 109"/>
                <a:gd name="T6" fmla="*/ 7 w 109"/>
                <a:gd name="T7" fmla="*/ 23 h 109"/>
                <a:gd name="T8" fmla="*/ 3 w 109"/>
                <a:gd name="T9" fmla="*/ 31 h 109"/>
                <a:gd name="T10" fmla="*/ 1 w 109"/>
                <a:gd name="T11" fmla="*/ 39 h 109"/>
                <a:gd name="T12" fmla="*/ 0 w 109"/>
                <a:gd name="T13" fmla="*/ 47 h 109"/>
                <a:gd name="T14" fmla="*/ 0 w 109"/>
                <a:gd name="T15" fmla="*/ 56 h 109"/>
                <a:gd name="T16" fmla="*/ 1 w 109"/>
                <a:gd name="T17" fmla="*/ 65 h 109"/>
                <a:gd name="T18" fmla="*/ 4 w 109"/>
                <a:gd name="T19" fmla="*/ 73 h 109"/>
                <a:gd name="T20" fmla="*/ 8 w 109"/>
                <a:gd name="T21" fmla="*/ 80 h 109"/>
                <a:gd name="T22" fmla="*/ 13 w 109"/>
                <a:gd name="T23" fmla="*/ 87 h 109"/>
                <a:gd name="T24" fmla="*/ 18 w 109"/>
                <a:gd name="T25" fmla="*/ 93 h 109"/>
                <a:gd name="T26" fmla="*/ 25 w 109"/>
                <a:gd name="T27" fmla="*/ 98 h 109"/>
                <a:gd name="T28" fmla="*/ 32 w 109"/>
                <a:gd name="T29" fmla="*/ 102 h 109"/>
                <a:gd name="T30" fmla="*/ 40 w 109"/>
                <a:gd name="T31" fmla="*/ 105 h 109"/>
                <a:gd name="T32" fmla="*/ 48 w 109"/>
                <a:gd name="T33" fmla="*/ 107 h 109"/>
                <a:gd name="T34" fmla="*/ 57 w 109"/>
                <a:gd name="T35" fmla="*/ 108 h 109"/>
                <a:gd name="T36" fmla="*/ 65 w 109"/>
                <a:gd name="T37" fmla="*/ 107 h 109"/>
                <a:gd name="T38" fmla="*/ 74 w 109"/>
                <a:gd name="T39" fmla="*/ 105 h 109"/>
                <a:gd name="T40" fmla="*/ 81 w 109"/>
                <a:gd name="T41" fmla="*/ 102 h 109"/>
                <a:gd name="T42" fmla="*/ 89 w 109"/>
                <a:gd name="T43" fmla="*/ 98 h 109"/>
                <a:gd name="T44" fmla="*/ 95 w 109"/>
                <a:gd name="T45" fmla="*/ 93 h 109"/>
                <a:gd name="T46" fmla="*/ 101 w 109"/>
                <a:gd name="T47" fmla="*/ 87 h 109"/>
                <a:gd name="T48" fmla="*/ 105 w 109"/>
                <a:gd name="T49" fmla="*/ 80 h 109"/>
                <a:gd name="T50" fmla="*/ 106 w 109"/>
                <a:gd name="T51" fmla="*/ 78 h 109"/>
                <a:gd name="T52" fmla="*/ 107 w 109"/>
                <a:gd name="T53" fmla="*/ 75 h 109"/>
                <a:gd name="T54" fmla="*/ 107 w 109"/>
                <a:gd name="T55" fmla="*/ 72 h 109"/>
                <a:gd name="T56" fmla="*/ 107 w 109"/>
                <a:gd name="T57" fmla="*/ 69 h 109"/>
                <a:gd name="T58" fmla="*/ 106 w 109"/>
                <a:gd name="T59" fmla="*/ 71 h 109"/>
                <a:gd name="T60" fmla="*/ 102 w 109"/>
                <a:gd name="T61" fmla="*/ 78 h 109"/>
                <a:gd name="T62" fmla="*/ 98 w 109"/>
                <a:gd name="T63" fmla="*/ 84 h 109"/>
                <a:gd name="T64" fmla="*/ 93 w 109"/>
                <a:gd name="T65" fmla="*/ 90 h 109"/>
                <a:gd name="T66" fmla="*/ 87 w 109"/>
                <a:gd name="T67" fmla="*/ 95 h 109"/>
                <a:gd name="T68" fmla="*/ 80 w 109"/>
                <a:gd name="T69" fmla="*/ 99 h 109"/>
                <a:gd name="T70" fmla="*/ 73 w 109"/>
                <a:gd name="T71" fmla="*/ 102 h 109"/>
                <a:gd name="T72" fmla="*/ 65 w 109"/>
                <a:gd name="T73" fmla="*/ 103 h 109"/>
                <a:gd name="T74" fmla="*/ 57 w 109"/>
                <a:gd name="T75" fmla="*/ 104 h 109"/>
                <a:gd name="T76" fmla="*/ 49 w 109"/>
                <a:gd name="T77" fmla="*/ 103 h 109"/>
                <a:gd name="T78" fmla="*/ 41 w 109"/>
                <a:gd name="T79" fmla="*/ 102 h 109"/>
                <a:gd name="T80" fmla="*/ 33 w 109"/>
                <a:gd name="T81" fmla="*/ 99 h 109"/>
                <a:gd name="T82" fmla="*/ 27 w 109"/>
                <a:gd name="T83" fmla="*/ 95 h 109"/>
                <a:gd name="T84" fmla="*/ 21 w 109"/>
                <a:gd name="T85" fmla="*/ 90 h 109"/>
                <a:gd name="T86" fmla="*/ 15 w 109"/>
                <a:gd name="T87" fmla="*/ 84 h 109"/>
                <a:gd name="T88" fmla="*/ 11 w 109"/>
                <a:gd name="T89" fmla="*/ 78 h 109"/>
                <a:gd name="T90" fmla="*/ 7 w 109"/>
                <a:gd name="T91" fmla="*/ 71 h 109"/>
                <a:gd name="T92" fmla="*/ 5 w 109"/>
                <a:gd name="T93" fmla="*/ 64 h 109"/>
                <a:gd name="T94" fmla="*/ 3 w 109"/>
                <a:gd name="T95" fmla="*/ 56 h 109"/>
                <a:gd name="T96" fmla="*/ 3 w 109"/>
                <a:gd name="T97" fmla="*/ 48 h 109"/>
                <a:gd name="T98" fmla="*/ 4 w 109"/>
                <a:gd name="T99" fmla="*/ 39 h 109"/>
                <a:gd name="T100" fmla="*/ 6 w 109"/>
                <a:gd name="T101" fmla="*/ 32 h 109"/>
                <a:gd name="T102" fmla="*/ 9 w 109"/>
                <a:gd name="T103" fmla="*/ 25 h 109"/>
                <a:gd name="T104" fmla="*/ 14 w 109"/>
                <a:gd name="T105" fmla="*/ 18 h 109"/>
                <a:gd name="T106" fmla="*/ 19 w 109"/>
                <a:gd name="T107" fmla="*/ 12 h 109"/>
                <a:gd name="T108" fmla="*/ 24 w 109"/>
                <a:gd name="T109" fmla="*/ 7 h 109"/>
                <a:gd name="T110" fmla="*/ 31 w 109"/>
                <a:gd name="T111" fmla="*/ 3 h 109"/>
                <a:gd name="T112" fmla="*/ 38 w 109"/>
                <a:gd name="T113" fmla="*/ 0 h 109"/>
                <a:gd name="T114" fmla="*/ 38 w 109"/>
                <a:gd name="T115" fmla="*/ 0 h 109"/>
                <a:gd name="T116" fmla="*/ 35 w 109"/>
                <a:gd name="T117" fmla="*/ 0 h 109"/>
                <a:gd name="T118" fmla="*/ 32 w 109"/>
                <a:gd name="T119" fmla="*/ 0 h 109"/>
                <a:gd name="T120" fmla="*/ 29 w 109"/>
                <a:gd name="T121" fmla="*/ 1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09"/>
                <a:gd name="T185" fmla="*/ 109 w 109"/>
                <a:gd name="T186" fmla="*/ 109 h 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09">
                  <a:moveTo>
                    <a:pt x="27" y="2"/>
                  </a:moveTo>
                  <a:lnTo>
                    <a:pt x="25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3" y="87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7" y="99"/>
                  </a:lnTo>
                  <a:lnTo>
                    <a:pt x="29" y="101"/>
                  </a:lnTo>
                  <a:lnTo>
                    <a:pt x="32" y="102"/>
                  </a:lnTo>
                  <a:lnTo>
                    <a:pt x="34" y="103"/>
                  </a:lnTo>
                  <a:lnTo>
                    <a:pt x="37" y="104"/>
                  </a:lnTo>
                  <a:lnTo>
                    <a:pt x="40" y="105"/>
                  </a:lnTo>
                  <a:lnTo>
                    <a:pt x="42" y="106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8"/>
                  </a:lnTo>
                  <a:lnTo>
                    <a:pt x="60" y="107"/>
                  </a:lnTo>
                  <a:lnTo>
                    <a:pt x="63" y="107"/>
                  </a:lnTo>
                  <a:lnTo>
                    <a:pt x="65" y="107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4" y="105"/>
                  </a:lnTo>
                  <a:lnTo>
                    <a:pt x="76" y="104"/>
                  </a:lnTo>
                  <a:lnTo>
                    <a:pt x="79" y="103"/>
                  </a:lnTo>
                  <a:lnTo>
                    <a:pt x="81" y="102"/>
                  </a:lnTo>
                  <a:lnTo>
                    <a:pt x="84" y="101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1" y="96"/>
                  </a:lnTo>
                  <a:lnTo>
                    <a:pt x="93" y="94"/>
                  </a:lnTo>
                  <a:lnTo>
                    <a:pt x="95" y="93"/>
                  </a:lnTo>
                  <a:lnTo>
                    <a:pt x="97" y="91"/>
                  </a:lnTo>
                  <a:lnTo>
                    <a:pt x="99" y="89"/>
                  </a:lnTo>
                  <a:lnTo>
                    <a:pt x="101" y="87"/>
                  </a:lnTo>
                  <a:lnTo>
                    <a:pt x="102" y="84"/>
                  </a:lnTo>
                  <a:lnTo>
                    <a:pt x="104" y="82"/>
                  </a:lnTo>
                  <a:lnTo>
                    <a:pt x="105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6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72"/>
                  </a:lnTo>
                  <a:lnTo>
                    <a:pt x="107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71"/>
                  </a:lnTo>
                  <a:lnTo>
                    <a:pt x="105" y="74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1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6" y="86"/>
                  </a:lnTo>
                  <a:lnTo>
                    <a:pt x="95" y="88"/>
                  </a:lnTo>
                  <a:lnTo>
                    <a:pt x="93" y="90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87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80" y="99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3" y="102"/>
                  </a:lnTo>
                  <a:lnTo>
                    <a:pt x="70" y="102"/>
                  </a:lnTo>
                  <a:lnTo>
                    <a:pt x="67" y="103"/>
                  </a:lnTo>
                  <a:lnTo>
                    <a:pt x="65" y="103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1" y="104"/>
                  </a:lnTo>
                  <a:lnTo>
                    <a:pt x="49" y="103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8" y="101"/>
                  </a:lnTo>
                  <a:lnTo>
                    <a:pt x="36" y="100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29" y="96"/>
                  </a:lnTo>
                  <a:lnTo>
                    <a:pt x="27" y="95"/>
                  </a:lnTo>
                  <a:lnTo>
                    <a:pt x="24" y="93"/>
                  </a:lnTo>
                  <a:lnTo>
                    <a:pt x="23" y="92"/>
                  </a:lnTo>
                  <a:lnTo>
                    <a:pt x="21" y="90"/>
                  </a:lnTo>
                  <a:lnTo>
                    <a:pt x="19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2"/>
                  </a:lnTo>
                </a:path>
              </a:pathLst>
            </a:custGeom>
            <a:solidFill>
              <a:srgbClr val="C7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23" name="Freeform 501"/>
            <p:cNvSpPr>
              <a:spLocks/>
            </p:cNvSpPr>
            <p:nvPr/>
          </p:nvSpPr>
          <p:spPr bwMode="auto">
            <a:xfrm>
              <a:off x="4767" y="960"/>
              <a:ext cx="108" cy="108"/>
            </a:xfrm>
            <a:custGeom>
              <a:avLst/>
              <a:gdLst>
                <a:gd name="T0" fmla="*/ 26 w 108"/>
                <a:gd name="T1" fmla="*/ 3 h 108"/>
                <a:gd name="T2" fmla="*/ 18 w 108"/>
                <a:gd name="T3" fmla="*/ 10 h 108"/>
                <a:gd name="T4" fmla="*/ 11 w 108"/>
                <a:gd name="T5" fmla="*/ 17 h 108"/>
                <a:gd name="T6" fmla="*/ 5 w 108"/>
                <a:gd name="T7" fmla="*/ 27 h 108"/>
                <a:gd name="T8" fmla="*/ 1 w 108"/>
                <a:gd name="T9" fmla="*/ 37 h 108"/>
                <a:gd name="T10" fmla="*/ 0 w 108"/>
                <a:gd name="T11" fmla="*/ 48 h 108"/>
                <a:gd name="T12" fmla="*/ 0 w 108"/>
                <a:gd name="T13" fmla="*/ 59 h 108"/>
                <a:gd name="T14" fmla="*/ 3 w 108"/>
                <a:gd name="T15" fmla="*/ 70 h 108"/>
                <a:gd name="T16" fmla="*/ 7 w 108"/>
                <a:gd name="T17" fmla="*/ 80 h 108"/>
                <a:gd name="T18" fmla="*/ 14 w 108"/>
                <a:gd name="T19" fmla="*/ 88 h 108"/>
                <a:gd name="T20" fmla="*/ 22 w 108"/>
                <a:gd name="T21" fmla="*/ 95 h 108"/>
                <a:gd name="T22" fmla="*/ 31 w 108"/>
                <a:gd name="T23" fmla="*/ 101 h 108"/>
                <a:gd name="T24" fmla="*/ 41 w 108"/>
                <a:gd name="T25" fmla="*/ 105 h 108"/>
                <a:gd name="T26" fmla="*/ 52 w 108"/>
                <a:gd name="T27" fmla="*/ 107 h 108"/>
                <a:gd name="T28" fmla="*/ 64 w 108"/>
                <a:gd name="T29" fmla="*/ 106 h 108"/>
                <a:gd name="T30" fmla="*/ 74 w 108"/>
                <a:gd name="T31" fmla="*/ 103 h 108"/>
                <a:gd name="T32" fmla="*/ 84 w 108"/>
                <a:gd name="T33" fmla="*/ 99 h 108"/>
                <a:gd name="T34" fmla="*/ 93 w 108"/>
                <a:gd name="T35" fmla="*/ 92 h 108"/>
                <a:gd name="T36" fmla="*/ 100 w 108"/>
                <a:gd name="T37" fmla="*/ 84 h 108"/>
                <a:gd name="T38" fmla="*/ 105 w 108"/>
                <a:gd name="T39" fmla="*/ 75 h 108"/>
                <a:gd name="T40" fmla="*/ 106 w 108"/>
                <a:gd name="T41" fmla="*/ 72 h 108"/>
                <a:gd name="T42" fmla="*/ 106 w 108"/>
                <a:gd name="T43" fmla="*/ 68 h 108"/>
                <a:gd name="T44" fmla="*/ 107 w 108"/>
                <a:gd name="T45" fmla="*/ 64 h 108"/>
                <a:gd name="T46" fmla="*/ 106 w 108"/>
                <a:gd name="T47" fmla="*/ 61 h 108"/>
                <a:gd name="T48" fmla="*/ 103 w 108"/>
                <a:gd name="T49" fmla="*/ 71 h 108"/>
                <a:gd name="T50" fmla="*/ 99 w 108"/>
                <a:gd name="T51" fmla="*/ 80 h 108"/>
                <a:gd name="T52" fmla="*/ 92 w 108"/>
                <a:gd name="T53" fmla="*/ 88 h 108"/>
                <a:gd name="T54" fmla="*/ 84 w 108"/>
                <a:gd name="T55" fmla="*/ 94 h 108"/>
                <a:gd name="T56" fmla="*/ 76 w 108"/>
                <a:gd name="T57" fmla="*/ 99 h 108"/>
                <a:gd name="T58" fmla="*/ 66 w 108"/>
                <a:gd name="T59" fmla="*/ 102 h 108"/>
                <a:gd name="T60" fmla="*/ 55 w 108"/>
                <a:gd name="T61" fmla="*/ 103 h 108"/>
                <a:gd name="T62" fmla="*/ 45 w 108"/>
                <a:gd name="T63" fmla="*/ 102 h 108"/>
                <a:gd name="T64" fmla="*/ 35 w 108"/>
                <a:gd name="T65" fmla="*/ 99 h 108"/>
                <a:gd name="T66" fmla="*/ 26 w 108"/>
                <a:gd name="T67" fmla="*/ 94 h 108"/>
                <a:gd name="T68" fmla="*/ 18 w 108"/>
                <a:gd name="T69" fmla="*/ 88 h 108"/>
                <a:gd name="T70" fmla="*/ 12 w 108"/>
                <a:gd name="T71" fmla="*/ 80 h 108"/>
                <a:gd name="T72" fmla="*/ 7 w 108"/>
                <a:gd name="T73" fmla="*/ 71 h 108"/>
                <a:gd name="T74" fmla="*/ 4 w 108"/>
                <a:gd name="T75" fmla="*/ 61 h 108"/>
                <a:gd name="T76" fmla="*/ 3 w 108"/>
                <a:gd name="T77" fmla="*/ 51 h 108"/>
                <a:gd name="T78" fmla="*/ 4 w 108"/>
                <a:gd name="T79" fmla="*/ 40 h 108"/>
                <a:gd name="T80" fmla="*/ 7 w 108"/>
                <a:gd name="T81" fmla="*/ 31 h 108"/>
                <a:gd name="T82" fmla="*/ 12 w 108"/>
                <a:gd name="T83" fmla="*/ 22 h 108"/>
                <a:gd name="T84" fmla="*/ 18 w 108"/>
                <a:gd name="T85" fmla="*/ 14 h 108"/>
                <a:gd name="T86" fmla="*/ 26 w 108"/>
                <a:gd name="T87" fmla="*/ 7 h 108"/>
                <a:gd name="T88" fmla="*/ 35 w 108"/>
                <a:gd name="T89" fmla="*/ 3 h 108"/>
                <a:gd name="T90" fmla="*/ 45 w 108"/>
                <a:gd name="T91" fmla="*/ 0 h 108"/>
                <a:gd name="T92" fmla="*/ 41 w 108"/>
                <a:gd name="T93" fmla="*/ 0 h 108"/>
                <a:gd name="T94" fmla="*/ 37 w 108"/>
                <a:gd name="T95" fmla="*/ 0 h 108"/>
                <a:gd name="T96" fmla="*/ 33 w 108"/>
                <a:gd name="T97" fmla="*/ 0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8"/>
                <a:gd name="T149" fmla="*/ 108 w 108"/>
                <a:gd name="T150" fmla="*/ 108 h 1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8">
                  <a:moveTo>
                    <a:pt x="31" y="0"/>
                  </a:moveTo>
                  <a:lnTo>
                    <a:pt x="31" y="1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2" y="86"/>
                  </a:lnTo>
                  <a:lnTo>
                    <a:pt x="14" y="88"/>
                  </a:lnTo>
                  <a:lnTo>
                    <a:pt x="16" y="90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6" y="99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3"/>
                  </a:lnTo>
                  <a:lnTo>
                    <a:pt x="39" y="104"/>
                  </a:lnTo>
                  <a:lnTo>
                    <a:pt x="41" y="105"/>
                  </a:lnTo>
                  <a:lnTo>
                    <a:pt x="44" y="105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52" y="107"/>
                  </a:lnTo>
                  <a:lnTo>
                    <a:pt x="55" y="107"/>
                  </a:lnTo>
                  <a:lnTo>
                    <a:pt x="58" y="107"/>
                  </a:lnTo>
                  <a:lnTo>
                    <a:pt x="61" y="106"/>
                  </a:lnTo>
                  <a:lnTo>
                    <a:pt x="64" y="106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72" y="104"/>
                  </a:lnTo>
                  <a:lnTo>
                    <a:pt x="74" y="103"/>
                  </a:lnTo>
                  <a:lnTo>
                    <a:pt x="77" y="102"/>
                  </a:lnTo>
                  <a:lnTo>
                    <a:pt x="79" y="101"/>
                  </a:lnTo>
                  <a:lnTo>
                    <a:pt x="82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9" y="95"/>
                  </a:lnTo>
                  <a:lnTo>
                    <a:pt x="91" y="94"/>
                  </a:lnTo>
                  <a:lnTo>
                    <a:pt x="93" y="92"/>
                  </a:lnTo>
                  <a:lnTo>
                    <a:pt x="95" y="90"/>
                  </a:lnTo>
                  <a:lnTo>
                    <a:pt x="96" y="88"/>
                  </a:lnTo>
                  <a:lnTo>
                    <a:pt x="98" y="86"/>
                  </a:lnTo>
                  <a:lnTo>
                    <a:pt x="100" y="84"/>
                  </a:lnTo>
                  <a:lnTo>
                    <a:pt x="101" y="82"/>
                  </a:lnTo>
                  <a:lnTo>
                    <a:pt x="103" y="80"/>
                  </a:lnTo>
                  <a:lnTo>
                    <a:pt x="104" y="77"/>
                  </a:lnTo>
                  <a:lnTo>
                    <a:pt x="105" y="75"/>
                  </a:lnTo>
                  <a:lnTo>
                    <a:pt x="106" y="75"/>
                  </a:lnTo>
                  <a:lnTo>
                    <a:pt x="106" y="74"/>
                  </a:lnTo>
                  <a:lnTo>
                    <a:pt x="106" y="73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7" y="65"/>
                  </a:lnTo>
                  <a:lnTo>
                    <a:pt x="107" y="64"/>
                  </a:lnTo>
                  <a:lnTo>
                    <a:pt x="107" y="63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6" y="61"/>
                  </a:lnTo>
                  <a:lnTo>
                    <a:pt x="106" y="64"/>
                  </a:lnTo>
                  <a:lnTo>
                    <a:pt x="105" y="66"/>
                  </a:lnTo>
                  <a:lnTo>
                    <a:pt x="104" y="69"/>
                  </a:lnTo>
                  <a:lnTo>
                    <a:pt x="103" y="71"/>
                  </a:lnTo>
                  <a:lnTo>
                    <a:pt x="102" y="73"/>
                  </a:lnTo>
                  <a:lnTo>
                    <a:pt x="101" y="76"/>
                  </a:lnTo>
                  <a:lnTo>
                    <a:pt x="100" y="78"/>
                  </a:lnTo>
                  <a:lnTo>
                    <a:pt x="99" y="80"/>
                  </a:lnTo>
                  <a:lnTo>
                    <a:pt x="97" y="82"/>
                  </a:lnTo>
                  <a:lnTo>
                    <a:pt x="95" y="84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90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4"/>
                  </a:lnTo>
                  <a:lnTo>
                    <a:pt x="82" y="96"/>
                  </a:lnTo>
                  <a:lnTo>
                    <a:pt x="80" y="97"/>
                  </a:lnTo>
                  <a:lnTo>
                    <a:pt x="78" y="98"/>
                  </a:lnTo>
                  <a:lnTo>
                    <a:pt x="76" y="99"/>
                  </a:lnTo>
                  <a:lnTo>
                    <a:pt x="73" y="100"/>
                  </a:lnTo>
                  <a:lnTo>
                    <a:pt x="71" y="101"/>
                  </a:lnTo>
                  <a:lnTo>
                    <a:pt x="68" y="101"/>
                  </a:lnTo>
                  <a:lnTo>
                    <a:pt x="66" y="102"/>
                  </a:lnTo>
                  <a:lnTo>
                    <a:pt x="63" y="103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5" y="103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7" y="103"/>
                  </a:lnTo>
                  <a:lnTo>
                    <a:pt x="45" y="102"/>
                  </a:lnTo>
                  <a:lnTo>
                    <a:pt x="42" y="101"/>
                  </a:lnTo>
                  <a:lnTo>
                    <a:pt x="40" y="101"/>
                  </a:lnTo>
                  <a:lnTo>
                    <a:pt x="37" y="100"/>
                  </a:lnTo>
                  <a:lnTo>
                    <a:pt x="35" y="99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4"/>
                  </a:lnTo>
                  <a:lnTo>
                    <a:pt x="24" y="93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3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</a:path>
              </a:pathLst>
            </a:custGeom>
            <a:solidFill>
              <a:srgbClr val="CF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24" name="Freeform 502"/>
            <p:cNvSpPr>
              <a:spLocks/>
            </p:cNvSpPr>
            <p:nvPr/>
          </p:nvSpPr>
          <p:spPr bwMode="auto">
            <a:xfrm>
              <a:off x="4769" y="960"/>
              <a:ext cx="106" cy="106"/>
            </a:xfrm>
            <a:custGeom>
              <a:avLst/>
              <a:gdLst>
                <a:gd name="T0" fmla="*/ 30 w 106"/>
                <a:gd name="T1" fmla="*/ 2 h 106"/>
                <a:gd name="T2" fmla="*/ 21 w 106"/>
                <a:gd name="T3" fmla="*/ 7 h 106"/>
                <a:gd name="T4" fmla="*/ 13 w 106"/>
                <a:gd name="T5" fmla="*/ 15 h 106"/>
                <a:gd name="T6" fmla="*/ 7 w 106"/>
                <a:gd name="T7" fmla="*/ 23 h 106"/>
                <a:gd name="T8" fmla="*/ 3 w 106"/>
                <a:gd name="T9" fmla="*/ 32 h 106"/>
                <a:gd name="T10" fmla="*/ 0 w 106"/>
                <a:gd name="T11" fmla="*/ 43 h 106"/>
                <a:gd name="T12" fmla="*/ 0 w 106"/>
                <a:gd name="T13" fmla="*/ 53 h 106"/>
                <a:gd name="T14" fmla="*/ 1 w 106"/>
                <a:gd name="T15" fmla="*/ 64 h 106"/>
                <a:gd name="T16" fmla="*/ 5 w 106"/>
                <a:gd name="T17" fmla="*/ 74 h 106"/>
                <a:gd name="T18" fmla="*/ 10 w 106"/>
                <a:gd name="T19" fmla="*/ 83 h 106"/>
                <a:gd name="T20" fmla="*/ 17 w 106"/>
                <a:gd name="T21" fmla="*/ 91 h 106"/>
                <a:gd name="T22" fmla="*/ 25 w 106"/>
                <a:gd name="T23" fmla="*/ 97 h 106"/>
                <a:gd name="T24" fmla="*/ 35 w 106"/>
                <a:gd name="T25" fmla="*/ 101 h 106"/>
                <a:gd name="T26" fmla="*/ 45 w 106"/>
                <a:gd name="T27" fmla="*/ 104 h 106"/>
                <a:gd name="T28" fmla="*/ 56 w 106"/>
                <a:gd name="T29" fmla="*/ 105 h 106"/>
                <a:gd name="T30" fmla="*/ 67 w 106"/>
                <a:gd name="T31" fmla="*/ 103 h 106"/>
                <a:gd name="T32" fmla="*/ 77 w 106"/>
                <a:gd name="T33" fmla="*/ 99 h 106"/>
                <a:gd name="T34" fmla="*/ 86 w 106"/>
                <a:gd name="T35" fmla="*/ 94 h 106"/>
                <a:gd name="T36" fmla="*/ 93 w 106"/>
                <a:gd name="T37" fmla="*/ 87 h 106"/>
                <a:gd name="T38" fmla="*/ 99 w 106"/>
                <a:gd name="T39" fmla="*/ 79 h 106"/>
                <a:gd name="T40" fmla="*/ 104 w 106"/>
                <a:gd name="T41" fmla="*/ 69 h 106"/>
                <a:gd name="T42" fmla="*/ 105 w 106"/>
                <a:gd name="T43" fmla="*/ 65 h 106"/>
                <a:gd name="T44" fmla="*/ 105 w 106"/>
                <a:gd name="T45" fmla="*/ 61 h 106"/>
                <a:gd name="T46" fmla="*/ 104 w 106"/>
                <a:gd name="T47" fmla="*/ 57 h 106"/>
                <a:gd name="T48" fmla="*/ 104 w 106"/>
                <a:gd name="T49" fmla="*/ 53 h 106"/>
                <a:gd name="T50" fmla="*/ 102 w 106"/>
                <a:gd name="T51" fmla="*/ 63 h 106"/>
                <a:gd name="T52" fmla="*/ 99 w 106"/>
                <a:gd name="T53" fmla="*/ 73 h 106"/>
                <a:gd name="T54" fmla="*/ 94 w 106"/>
                <a:gd name="T55" fmla="*/ 81 h 106"/>
                <a:gd name="T56" fmla="*/ 87 w 106"/>
                <a:gd name="T57" fmla="*/ 88 h 106"/>
                <a:gd name="T58" fmla="*/ 79 w 106"/>
                <a:gd name="T59" fmla="*/ 94 h 106"/>
                <a:gd name="T60" fmla="*/ 71 w 106"/>
                <a:gd name="T61" fmla="*/ 98 h 106"/>
                <a:gd name="T62" fmla="*/ 61 w 106"/>
                <a:gd name="T63" fmla="*/ 101 h 106"/>
                <a:gd name="T64" fmla="*/ 51 w 106"/>
                <a:gd name="T65" fmla="*/ 101 h 106"/>
                <a:gd name="T66" fmla="*/ 41 w 106"/>
                <a:gd name="T67" fmla="*/ 99 h 106"/>
                <a:gd name="T68" fmla="*/ 31 w 106"/>
                <a:gd name="T69" fmla="*/ 96 h 106"/>
                <a:gd name="T70" fmla="*/ 23 w 106"/>
                <a:gd name="T71" fmla="*/ 91 h 106"/>
                <a:gd name="T72" fmla="*/ 16 w 106"/>
                <a:gd name="T73" fmla="*/ 85 h 106"/>
                <a:gd name="T74" fmla="*/ 10 w 106"/>
                <a:gd name="T75" fmla="*/ 77 h 106"/>
                <a:gd name="T76" fmla="*/ 6 w 106"/>
                <a:gd name="T77" fmla="*/ 68 h 106"/>
                <a:gd name="T78" fmla="*/ 3 w 106"/>
                <a:gd name="T79" fmla="*/ 58 h 106"/>
                <a:gd name="T80" fmla="*/ 3 w 106"/>
                <a:gd name="T81" fmla="*/ 48 h 106"/>
                <a:gd name="T82" fmla="*/ 5 w 106"/>
                <a:gd name="T83" fmla="*/ 38 h 106"/>
                <a:gd name="T84" fmla="*/ 8 w 106"/>
                <a:gd name="T85" fmla="*/ 29 h 106"/>
                <a:gd name="T86" fmla="*/ 13 w 106"/>
                <a:gd name="T87" fmla="*/ 20 h 106"/>
                <a:gd name="T88" fmla="*/ 20 w 106"/>
                <a:gd name="T89" fmla="*/ 13 h 106"/>
                <a:gd name="T90" fmla="*/ 27 w 106"/>
                <a:gd name="T91" fmla="*/ 8 h 106"/>
                <a:gd name="T92" fmla="*/ 36 w 106"/>
                <a:gd name="T93" fmla="*/ 3 h 106"/>
                <a:gd name="T94" fmla="*/ 46 w 106"/>
                <a:gd name="T95" fmla="*/ 1 h 106"/>
                <a:gd name="T96" fmla="*/ 49 w 106"/>
                <a:gd name="T97" fmla="*/ 0 h 106"/>
                <a:gd name="T98" fmla="*/ 45 w 106"/>
                <a:gd name="T99" fmla="*/ 0 h 106"/>
                <a:gd name="T100" fmla="*/ 41 w 106"/>
                <a:gd name="T101" fmla="*/ 0 h 106"/>
                <a:gd name="T102" fmla="*/ 37 w 106"/>
                <a:gd name="T103" fmla="*/ 0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06"/>
                <a:gd name="T158" fmla="*/ 106 w 106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06">
                  <a:moveTo>
                    <a:pt x="36" y="0"/>
                  </a:moveTo>
                  <a:lnTo>
                    <a:pt x="35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6"/>
                  </a:lnTo>
                  <a:lnTo>
                    <a:pt x="7" y="79"/>
                  </a:lnTo>
                  <a:lnTo>
                    <a:pt x="9" y="81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8" y="98"/>
                  </a:lnTo>
                  <a:lnTo>
                    <a:pt x="30" y="99"/>
                  </a:lnTo>
                  <a:lnTo>
                    <a:pt x="32" y="100"/>
                  </a:lnTo>
                  <a:lnTo>
                    <a:pt x="35" y="101"/>
                  </a:lnTo>
                  <a:lnTo>
                    <a:pt x="37" y="102"/>
                  </a:lnTo>
                  <a:lnTo>
                    <a:pt x="40" y="103"/>
                  </a:lnTo>
                  <a:lnTo>
                    <a:pt x="42" y="103"/>
                  </a:lnTo>
                  <a:lnTo>
                    <a:pt x="45" y="104"/>
                  </a:lnTo>
                  <a:lnTo>
                    <a:pt x="48" y="104"/>
                  </a:lnTo>
                  <a:lnTo>
                    <a:pt x="51" y="105"/>
                  </a:lnTo>
                  <a:lnTo>
                    <a:pt x="53" y="105"/>
                  </a:lnTo>
                  <a:lnTo>
                    <a:pt x="56" y="105"/>
                  </a:lnTo>
                  <a:lnTo>
                    <a:pt x="59" y="104"/>
                  </a:lnTo>
                  <a:lnTo>
                    <a:pt x="62" y="104"/>
                  </a:lnTo>
                  <a:lnTo>
                    <a:pt x="64" y="103"/>
                  </a:lnTo>
                  <a:lnTo>
                    <a:pt x="67" y="103"/>
                  </a:lnTo>
                  <a:lnTo>
                    <a:pt x="69" y="102"/>
                  </a:lnTo>
                  <a:lnTo>
                    <a:pt x="72" y="101"/>
                  </a:lnTo>
                  <a:lnTo>
                    <a:pt x="74" y="100"/>
                  </a:lnTo>
                  <a:lnTo>
                    <a:pt x="77" y="99"/>
                  </a:lnTo>
                  <a:lnTo>
                    <a:pt x="79" y="98"/>
                  </a:lnTo>
                  <a:lnTo>
                    <a:pt x="81" y="97"/>
                  </a:lnTo>
                  <a:lnTo>
                    <a:pt x="83" y="95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1" y="89"/>
                  </a:lnTo>
                  <a:lnTo>
                    <a:pt x="93" y="87"/>
                  </a:lnTo>
                  <a:lnTo>
                    <a:pt x="95" y="85"/>
                  </a:lnTo>
                  <a:lnTo>
                    <a:pt x="96" y="83"/>
                  </a:lnTo>
                  <a:lnTo>
                    <a:pt x="98" y="81"/>
                  </a:lnTo>
                  <a:lnTo>
                    <a:pt x="99" y="79"/>
                  </a:lnTo>
                  <a:lnTo>
                    <a:pt x="101" y="76"/>
                  </a:lnTo>
                  <a:lnTo>
                    <a:pt x="102" y="74"/>
                  </a:lnTo>
                  <a:lnTo>
                    <a:pt x="103" y="72"/>
                  </a:lnTo>
                  <a:lnTo>
                    <a:pt x="104" y="69"/>
                  </a:lnTo>
                  <a:lnTo>
                    <a:pt x="104" y="68"/>
                  </a:lnTo>
                  <a:lnTo>
                    <a:pt x="104" y="67"/>
                  </a:lnTo>
                  <a:lnTo>
                    <a:pt x="105" y="66"/>
                  </a:lnTo>
                  <a:lnTo>
                    <a:pt x="105" y="65"/>
                  </a:lnTo>
                  <a:lnTo>
                    <a:pt x="105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3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99" y="73"/>
                  </a:lnTo>
                  <a:lnTo>
                    <a:pt x="98" y="75"/>
                  </a:lnTo>
                  <a:lnTo>
                    <a:pt x="96" y="77"/>
                  </a:lnTo>
                  <a:lnTo>
                    <a:pt x="95" y="79"/>
                  </a:lnTo>
                  <a:lnTo>
                    <a:pt x="94" y="81"/>
                  </a:lnTo>
                  <a:lnTo>
                    <a:pt x="92" y="83"/>
                  </a:lnTo>
                  <a:lnTo>
                    <a:pt x="91" y="85"/>
                  </a:lnTo>
                  <a:lnTo>
                    <a:pt x="89" y="86"/>
                  </a:lnTo>
                  <a:lnTo>
                    <a:pt x="87" y="88"/>
                  </a:lnTo>
                  <a:lnTo>
                    <a:pt x="85" y="90"/>
                  </a:lnTo>
                  <a:lnTo>
                    <a:pt x="83" y="91"/>
                  </a:lnTo>
                  <a:lnTo>
                    <a:pt x="81" y="92"/>
                  </a:lnTo>
                  <a:lnTo>
                    <a:pt x="79" y="94"/>
                  </a:lnTo>
                  <a:lnTo>
                    <a:pt x="77" y="95"/>
                  </a:lnTo>
                  <a:lnTo>
                    <a:pt x="75" y="96"/>
                  </a:lnTo>
                  <a:lnTo>
                    <a:pt x="73" y="97"/>
                  </a:lnTo>
                  <a:lnTo>
                    <a:pt x="71" y="98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4" y="100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3" y="100"/>
                  </a:lnTo>
                  <a:lnTo>
                    <a:pt x="41" y="99"/>
                  </a:lnTo>
                  <a:lnTo>
                    <a:pt x="38" y="99"/>
                  </a:lnTo>
                  <a:lnTo>
                    <a:pt x="36" y="98"/>
                  </a:lnTo>
                  <a:lnTo>
                    <a:pt x="34" y="97"/>
                  </a:lnTo>
                  <a:lnTo>
                    <a:pt x="31" y="96"/>
                  </a:lnTo>
                  <a:lnTo>
                    <a:pt x="29" y="95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3" y="91"/>
                  </a:lnTo>
                  <a:lnTo>
                    <a:pt x="21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2" y="79"/>
                  </a:lnTo>
                  <a:lnTo>
                    <a:pt x="10" y="77"/>
                  </a:lnTo>
                  <a:lnTo>
                    <a:pt x="9" y="75"/>
                  </a:lnTo>
                  <a:lnTo>
                    <a:pt x="8" y="73"/>
                  </a:lnTo>
                  <a:lnTo>
                    <a:pt x="7" y="70"/>
                  </a:lnTo>
                  <a:lnTo>
                    <a:pt x="6" y="68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25" name="Freeform 503"/>
            <p:cNvSpPr>
              <a:spLocks/>
            </p:cNvSpPr>
            <p:nvPr/>
          </p:nvSpPr>
          <p:spPr bwMode="auto">
            <a:xfrm>
              <a:off x="4771" y="960"/>
              <a:ext cx="104" cy="104"/>
            </a:xfrm>
            <a:custGeom>
              <a:avLst/>
              <a:gdLst>
                <a:gd name="T0" fmla="*/ 36 w 104"/>
                <a:gd name="T1" fmla="*/ 1 h 104"/>
                <a:gd name="T2" fmla="*/ 27 w 104"/>
                <a:gd name="T3" fmla="*/ 5 h 104"/>
                <a:gd name="T4" fmla="*/ 18 w 104"/>
                <a:gd name="T5" fmla="*/ 10 h 104"/>
                <a:gd name="T6" fmla="*/ 11 w 104"/>
                <a:gd name="T7" fmla="*/ 18 h 104"/>
                <a:gd name="T8" fmla="*/ 6 w 104"/>
                <a:gd name="T9" fmla="*/ 26 h 104"/>
                <a:gd name="T10" fmla="*/ 2 w 104"/>
                <a:gd name="T11" fmla="*/ 35 h 104"/>
                <a:gd name="T12" fmla="*/ 0 w 104"/>
                <a:gd name="T13" fmla="*/ 45 h 104"/>
                <a:gd name="T14" fmla="*/ 0 w 104"/>
                <a:gd name="T15" fmla="*/ 56 h 104"/>
                <a:gd name="T16" fmla="*/ 2 w 104"/>
                <a:gd name="T17" fmla="*/ 66 h 104"/>
                <a:gd name="T18" fmla="*/ 6 w 104"/>
                <a:gd name="T19" fmla="*/ 75 h 104"/>
                <a:gd name="T20" fmla="*/ 11 w 104"/>
                <a:gd name="T21" fmla="*/ 84 h 104"/>
                <a:gd name="T22" fmla="*/ 18 w 104"/>
                <a:gd name="T23" fmla="*/ 91 h 104"/>
                <a:gd name="T24" fmla="*/ 27 w 104"/>
                <a:gd name="T25" fmla="*/ 96 h 104"/>
                <a:gd name="T26" fmla="*/ 36 w 104"/>
                <a:gd name="T27" fmla="*/ 100 h 104"/>
                <a:gd name="T28" fmla="*/ 46 w 104"/>
                <a:gd name="T29" fmla="*/ 102 h 104"/>
                <a:gd name="T30" fmla="*/ 57 w 104"/>
                <a:gd name="T31" fmla="*/ 102 h 104"/>
                <a:gd name="T32" fmla="*/ 67 w 104"/>
                <a:gd name="T33" fmla="*/ 100 h 104"/>
                <a:gd name="T34" fmla="*/ 76 w 104"/>
                <a:gd name="T35" fmla="*/ 96 h 104"/>
                <a:gd name="T36" fmla="*/ 85 w 104"/>
                <a:gd name="T37" fmla="*/ 91 h 104"/>
                <a:gd name="T38" fmla="*/ 92 w 104"/>
                <a:gd name="T39" fmla="*/ 84 h 104"/>
                <a:gd name="T40" fmla="*/ 97 w 104"/>
                <a:gd name="T41" fmla="*/ 75 h 104"/>
                <a:gd name="T42" fmla="*/ 101 w 104"/>
                <a:gd name="T43" fmla="*/ 66 h 104"/>
                <a:gd name="T44" fmla="*/ 102 w 104"/>
                <a:gd name="T45" fmla="*/ 60 h 104"/>
                <a:gd name="T46" fmla="*/ 102 w 104"/>
                <a:gd name="T47" fmla="*/ 56 h 104"/>
                <a:gd name="T48" fmla="*/ 102 w 104"/>
                <a:gd name="T49" fmla="*/ 52 h 104"/>
                <a:gd name="T50" fmla="*/ 100 w 104"/>
                <a:gd name="T51" fmla="*/ 50 h 104"/>
                <a:gd name="T52" fmla="*/ 100 w 104"/>
                <a:gd name="T53" fmla="*/ 45 h 104"/>
                <a:gd name="T54" fmla="*/ 101 w 104"/>
                <a:gd name="T55" fmla="*/ 49 h 104"/>
                <a:gd name="T56" fmla="*/ 100 w 104"/>
                <a:gd name="T57" fmla="*/ 56 h 104"/>
                <a:gd name="T58" fmla="*/ 98 w 104"/>
                <a:gd name="T59" fmla="*/ 65 h 104"/>
                <a:gd name="T60" fmla="*/ 94 w 104"/>
                <a:gd name="T61" fmla="*/ 74 h 104"/>
                <a:gd name="T62" fmla="*/ 89 w 104"/>
                <a:gd name="T63" fmla="*/ 81 h 104"/>
                <a:gd name="T64" fmla="*/ 82 w 104"/>
                <a:gd name="T65" fmla="*/ 88 h 104"/>
                <a:gd name="T66" fmla="*/ 75 w 104"/>
                <a:gd name="T67" fmla="*/ 93 h 104"/>
                <a:gd name="T68" fmla="*/ 66 w 104"/>
                <a:gd name="T69" fmla="*/ 97 h 104"/>
                <a:gd name="T70" fmla="*/ 56 w 104"/>
                <a:gd name="T71" fmla="*/ 99 h 104"/>
                <a:gd name="T72" fmla="*/ 47 w 104"/>
                <a:gd name="T73" fmla="*/ 99 h 104"/>
                <a:gd name="T74" fmla="*/ 37 w 104"/>
                <a:gd name="T75" fmla="*/ 97 h 104"/>
                <a:gd name="T76" fmla="*/ 28 w 104"/>
                <a:gd name="T77" fmla="*/ 93 h 104"/>
                <a:gd name="T78" fmla="*/ 21 w 104"/>
                <a:gd name="T79" fmla="*/ 88 h 104"/>
                <a:gd name="T80" fmla="*/ 14 w 104"/>
                <a:gd name="T81" fmla="*/ 81 h 104"/>
                <a:gd name="T82" fmla="*/ 9 w 104"/>
                <a:gd name="T83" fmla="*/ 74 h 104"/>
                <a:gd name="T84" fmla="*/ 5 w 104"/>
                <a:gd name="T85" fmla="*/ 65 h 104"/>
                <a:gd name="T86" fmla="*/ 3 w 104"/>
                <a:gd name="T87" fmla="*/ 56 h 104"/>
                <a:gd name="T88" fmla="*/ 3 w 104"/>
                <a:gd name="T89" fmla="*/ 46 h 104"/>
                <a:gd name="T90" fmla="*/ 5 w 104"/>
                <a:gd name="T91" fmla="*/ 36 h 104"/>
                <a:gd name="T92" fmla="*/ 9 w 104"/>
                <a:gd name="T93" fmla="*/ 27 h 104"/>
                <a:gd name="T94" fmla="*/ 14 w 104"/>
                <a:gd name="T95" fmla="*/ 20 h 104"/>
                <a:gd name="T96" fmla="*/ 21 w 104"/>
                <a:gd name="T97" fmla="*/ 13 h 104"/>
                <a:gd name="T98" fmla="*/ 28 w 104"/>
                <a:gd name="T99" fmla="*/ 8 h 104"/>
                <a:gd name="T100" fmla="*/ 37 w 104"/>
                <a:gd name="T101" fmla="*/ 4 h 104"/>
                <a:gd name="T102" fmla="*/ 47 w 104"/>
                <a:gd name="T103" fmla="*/ 2 h 104"/>
                <a:gd name="T104" fmla="*/ 56 w 104"/>
                <a:gd name="T105" fmla="*/ 2 h 104"/>
                <a:gd name="T106" fmla="*/ 55 w 104"/>
                <a:gd name="T107" fmla="*/ 2 h 104"/>
                <a:gd name="T108" fmla="*/ 51 w 104"/>
                <a:gd name="T109" fmla="*/ 1 h 104"/>
                <a:gd name="T110" fmla="*/ 47 w 104"/>
                <a:gd name="T111" fmla="*/ 0 h 104"/>
                <a:gd name="T112" fmla="*/ 42 w 104"/>
                <a:gd name="T113" fmla="*/ 0 h 1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"/>
                <a:gd name="T172" fmla="*/ 0 h 104"/>
                <a:gd name="T173" fmla="*/ 104 w 104"/>
                <a:gd name="T174" fmla="*/ 104 h 1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" h="104">
                  <a:moveTo>
                    <a:pt x="41" y="0"/>
                  </a:moveTo>
                  <a:lnTo>
                    <a:pt x="41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18" y="91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6" y="100"/>
                  </a:lnTo>
                  <a:lnTo>
                    <a:pt x="39" y="101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9" y="102"/>
                  </a:lnTo>
                  <a:lnTo>
                    <a:pt x="51" y="103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69" y="99"/>
                  </a:lnTo>
                  <a:lnTo>
                    <a:pt x="72" y="98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6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4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6" y="77"/>
                  </a:lnTo>
                  <a:lnTo>
                    <a:pt x="97" y="75"/>
                  </a:lnTo>
                  <a:lnTo>
                    <a:pt x="98" y="73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6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9" y="44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100" y="56"/>
                  </a:lnTo>
                  <a:lnTo>
                    <a:pt x="99" y="58"/>
                  </a:lnTo>
                  <a:lnTo>
                    <a:pt x="99" y="60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7" y="67"/>
                  </a:lnTo>
                  <a:lnTo>
                    <a:pt x="96" y="69"/>
                  </a:lnTo>
                  <a:lnTo>
                    <a:pt x="95" y="72"/>
                  </a:lnTo>
                  <a:lnTo>
                    <a:pt x="94" y="74"/>
                  </a:lnTo>
                  <a:lnTo>
                    <a:pt x="93" y="76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89" y="81"/>
                  </a:lnTo>
                  <a:lnTo>
                    <a:pt x="87" y="83"/>
                  </a:lnTo>
                  <a:lnTo>
                    <a:pt x="86" y="85"/>
                  </a:lnTo>
                  <a:lnTo>
                    <a:pt x="84" y="86"/>
                  </a:lnTo>
                  <a:lnTo>
                    <a:pt x="82" y="88"/>
                  </a:lnTo>
                  <a:lnTo>
                    <a:pt x="81" y="89"/>
                  </a:lnTo>
                  <a:lnTo>
                    <a:pt x="79" y="91"/>
                  </a:lnTo>
                  <a:lnTo>
                    <a:pt x="77" y="92"/>
                  </a:lnTo>
                  <a:lnTo>
                    <a:pt x="75" y="93"/>
                  </a:lnTo>
                  <a:lnTo>
                    <a:pt x="72" y="94"/>
                  </a:lnTo>
                  <a:lnTo>
                    <a:pt x="70" y="95"/>
                  </a:lnTo>
                  <a:lnTo>
                    <a:pt x="68" y="96"/>
                  </a:lnTo>
                  <a:lnTo>
                    <a:pt x="66" y="97"/>
                  </a:lnTo>
                  <a:lnTo>
                    <a:pt x="64" y="97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54" y="99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3" y="95"/>
                  </a:lnTo>
                  <a:lnTo>
                    <a:pt x="30" y="94"/>
                  </a:lnTo>
                  <a:lnTo>
                    <a:pt x="28" y="93"/>
                  </a:lnTo>
                  <a:lnTo>
                    <a:pt x="26" y="92"/>
                  </a:lnTo>
                  <a:lnTo>
                    <a:pt x="24" y="91"/>
                  </a:lnTo>
                  <a:lnTo>
                    <a:pt x="23" y="89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5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9" y="74"/>
                  </a:lnTo>
                  <a:lnTo>
                    <a:pt x="8" y="72"/>
                  </a:lnTo>
                  <a:lnTo>
                    <a:pt x="7" y="69"/>
                  </a:lnTo>
                  <a:lnTo>
                    <a:pt x="6" y="67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</a:path>
              </a:pathLst>
            </a:custGeom>
            <a:solidFill>
              <a:srgbClr val="DB07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26" name="Freeform 504"/>
            <p:cNvSpPr>
              <a:spLocks/>
            </p:cNvSpPr>
            <p:nvPr/>
          </p:nvSpPr>
          <p:spPr bwMode="auto">
            <a:xfrm>
              <a:off x="4773" y="961"/>
              <a:ext cx="101" cy="101"/>
            </a:xfrm>
            <a:custGeom>
              <a:avLst/>
              <a:gdLst>
                <a:gd name="T0" fmla="*/ 39 w 101"/>
                <a:gd name="T1" fmla="*/ 0 h 101"/>
                <a:gd name="T2" fmla="*/ 28 w 101"/>
                <a:gd name="T3" fmla="*/ 4 h 101"/>
                <a:gd name="T4" fmla="*/ 18 w 101"/>
                <a:gd name="T5" fmla="*/ 11 h 101"/>
                <a:gd name="T6" fmla="*/ 9 w 101"/>
                <a:gd name="T7" fmla="*/ 19 h 101"/>
                <a:gd name="T8" fmla="*/ 3 w 101"/>
                <a:gd name="T9" fmla="*/ 30 h 101"/>
                <a:gd name="T10" fmla="*/ 0 w 101"/>
                <a:gd name="T11" fmla="*/ 42 h 101"/>
                <a:gd name="T12" fmla="*/ 0 w 101"/>
                <a:gd name="T13" fmla="*/ 55 h 101"/>
                <a:gd name="T14" fmla="*/ 3 w 101"/>
                <a:gd name="T15" fmla="*/ 67 h 101"/>
                <a:gd name="T16" fmla="*/ 8 w 101"/>
                <a:gd name="T17" fmla="*/ 77 h 101"/>
                <a:gd name="T18" fmla="*/ 16 w 101"/>
                <a:gd name="T19" fmla="*/ 87 h 101"/>
                <a:gd name="T20" fmla="*/ 26 w 101"/>
                <a:gd name="T21" fmla="*/ 94 h 101"/>
                <a:gd name="T22" fmla="*/ 37 w 101"/>
                <a:gd name="T23" fmla="*/ 98 h 101"/>
                <a:gd name="T24" fmla="*/ 50 w 101"/>
                <a:gd name="T25" fmla="*/ 100 h 101"/>
                <a:gd name="T26" fmla="*/ 62 w 101"/>
                <a:gd name="T27" fmla="*/ 98 h 101"/>
                <a:gd name="T28" fmla="*/ 73 w 101"/>
                <a:gd name="T29" fmla="*/ 94 h 101"/>
                <a:gd name="T30" fmla="*/ 83 w 101"/>
                <a:gd name="T31" fmla="*/ 87 h 101"/>
                <a:gd name="T32" fmla="*/ 91 w 101"/>
                <a:gd name="T33" fmla="*/ 77 h 101"/>
                <a:gd name="T34" fmla="*/ 97 w 101"/>
                <a:gd name="T35" fmla="*/ 67 h 101"/>
                <a:gd name="T36" fmla="*/ 99 w 101"/>
                <a:gd name="T37" fmla="*/ 55 h 101"/>
                <a:gd name="T38" fmla="*/ 99 w 101"/>
                <a:gd name="T39" fmla="*/ 49 h 101"/>
                <a:gd name="T40" fmla="*/ 95 w 101"/>
                <a:gd name="T41" fmla="*/ 40 h 101"/>
                <a:gd name="T42" fmla="*/ 93 w 101"/>
                <a:gd name="T43" fmla="*/ 33 h 101"/>
                <a:gd name="T44" fmla="*/ 96 w 101"/>
                <a:gd name="T45" fmla="*/ 38 h 101"/>
                <a:gd name="T46" fmla="*/ 97 w 101"/>
                <a:gd name="T47" fmla="*/ 42 h 101"/>
                <a:gd name="T48" fmla="*/ 98 w 101"/>
                <a:gd name="T49" fmla="*/ 46 h 101"/>
                <a:gd name="T50" fmla="*/ 96 w 101"/>
                <a:gd name="T51" fmla="*/ 49 h 101"/>
                <a:gd name="T52" fmla="*/ 95 w 101"/>
                <a:gd name="T53" fmla="*/ 61 h 101"/>
                <a:gd name="T54" fmla="*/ 91 w 101"/>
                <a:gd name="T55" fmla="*/ 72 h 101"/>
                <a:gd name="T56" fmla="*/ 84 w 101"/>
                <a:gd name="T57" fmla="*/ 81 h 101"/>
                <a:gd name="T58" fmla="*/ 76 w 101"/>
                <a:gd name="T59" fmla="*/ 88 h 101"/>
                <a:gd name="T60" fmla="*/ 66 w 101"/>
                <a:gd name="T61" fmla="*/ 93 h 101"/>
                <a:gd name="T62" fmla="*/ 54 w 101"/>
                <a:gd name="T63" fmla="*/ 96 h 101"/>
                <a:gd name="T64" fmla="*/ 42 w 101"/>
                <a:gd name="T65" fmla="*/ 96 h 101"/>
                <a:gd name="T66" fmla="*/ 31 w 101"/>
                <a:gd name="T67" fmla="*/ 92 h 101"/>
                <a:gd name="T68" fmla="*/ 22 w 101"/>
                <a:gd name="T69" fmla="*/ 87 h 101"/>
                <a:gd name="T70" fmla="*/ 13 w 101"/>
                <a:gd name="T71" fmla="*/ 79 h 101"/>
                <a:gd name="T72" fmla="*/ 8 w 101"/>
                <a:gd name="T73" fmla="*/ 70 h 101"/>
                <a:gd name="T74" fmla="*/ 4 w 101"/>
                <a:gd name="T75" fmla="*/ 59 h 101"/>
                <a:gd name="T76" fmla="*/ 3 w 101"/>
                <a:gd name="T77" fmla="*/ 47 h 101"/>
                <a:gd name="T78" fmla="*/ 5 w 101"/>
                <a:gd name="T79" fmla="*/ 36 h 101"/>
                <a:gd name="T80" fmla="*/ 10 w 101"/>
                <a:gd name="T81" fmla="*/ 25 h 101"/>
                <a:gd name="T82" fmla="*/ 17 w 101"/>
                <a:gd name="T83" fmla="*/ 17 h 101"/>
                <a:gd name="T84" fmla="*/ 25 w 101"/>
                <a:gd name="T85" fmla="*/ 10 h 101"/>
                <a:gd name="T86" fmla="*/ 36 w 101"/>
                <a:gd name="T87" fmla="*/ 5 h 101"/>
                <a:gd name="T88" fmla="*/ 47 w 101"/>
                <a:gd name="T89" fmla="*/ 3 h 101"/>
                <a:gd name="T90" fmla="*/ 59 w 101"/>
                <a:gd name="T91" fmla="*/ 4 h 101"/>
                <a:gd name="T92" fmla="*/ 66 w 101"/>
                <a:gd name="T93" fmla="*/ 6 h 101"/>
                <a:gd name="T94" fmla="*/ 62 w 101"/>
                <a:gd name="T95" fmla="*/ 4 h 101"/>
                <a:gd name="T96" fmla="*/ 57 w 101"/>
                <a:gd name="T97" fmla="*/ 2 h 101"/>
                <a:gd name="T98" fmla="*/ 53 w 101"/>
                <a:gd name="T99" fmla="*/ 1 h 101"/>
                <a:gd name="T100" fmla="*/ 49 w 101"/>
                <a:gd name="T101" fmla="*/ 0 h 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101"/>
                <a:gd name="T155" fmla="*/ 101 w 101"/>
                <a:gd name="T156" fmla="*/ 101 h 1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101">
                  <a:moveTo>
                    <a:pt x="47" y="0"/>
                  </a:move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1" y="81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2" y="91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8" y="95"/>
                  </a:lnTo>
                  <a:lnTo>
                    <a:pt x="30" y="96"/>
                  </a:lnTo>
                  <a:lnTo>
                    <a:pt x="32" y="97"/>
                  </a:lnTo>
                  <a:lnTo>
                    <a:pt x="35" y="97"/>
                  </a:lnTo>
                  <a:lnTo>
                    <a:pt x="37" y="98"/>
                  </a:lnTo>
                  <a:lnTo>
                    <a:pt x="39" y="99"/>
                  </a:lnTo>
                  <a:lnTo>
                    <a:pt x="42" y="99"/>
                  </a:lnTo>
                  <a:lnTo>
                    <a:pt x="44" y="99"/>
                  </a:lnTo>
                  <a:lnTo>
                    <a:pt x="47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55" y="99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98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7" y="91"/>
                  </a:lnTo>
                  <a:lnTo>
                    <a:pt x="79" y="90"/>
                  </a:lnTo>
                  <a:lnTo>
                    <a:pt x="81" y="88"/>
                  </a:lnTo>
                  <a:lnTo>
                    <a:pt x="83" y="87"/>
                  </a:lnTo>
                  <a:lnTo>
                    <a:pt x="85" y="85"/>
                  </a:lnTo>
                  <a:lnTo>
                    <a:pt x="87" y="83"/>
                  </a:lnTo>
                  <a:lnTo>
                    <a:pt x="88" y="81"/>
                  </a:lnTo>
                  <a:lnTo>
                    <a:pt x="90" y="79"/>
                  </a:lnTo>
                  <a:lnTo>
                    <a:pt x="91" y="77"/>
                  </a:lnTo>
                  <a:lnTo>
                    <a:pt x="92" y="75"/>
                  </a:lnTo>
                  <a:lnTo>
                    <a:pt x="94" y="73"/>
                  </a:lnTo>
                  <a:lnTo>
                    <a:pt x="95" y="71"/>
                  </a:lnTo>
                  <a:lnTo>
                    <a:pt x="96" y="69"/>
                  </a:lnTo>
                  <a:lnTo>
                    <a:pt x="97" y="67"/>
                  </a:lnTo>
                  <a:lnTo>
                    <a:pt x="97" y="64"/>
                  </a:lnTo>
                  <a:lnTo>
                    <a:pt x="98" y="62"/>
                  </a:lnTo>
                  <a:lnTo>
                    <a:pt x="99" y="60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100" y="52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9" y="50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6" y="45"/>
                  </a:lnTo>
                  <a:lnTo>
                    <a:pt x="96" y="42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4" y="36"/>
                  </a:lnTo>
                  <a:lnTo>
                    <a:pt x="93" y="33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4" y="34"/>
                  </a:lnTo>
                  <a:lnTo>
                    <a:pt x="94" y="35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6" y="38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5" y="61"/>
                  </a:lnTo>
                  <a:lnTo>
                    <a:pt x="94" y="63"/>
                  </a:lnTo>
                  <a:lnTo>
                    <a:pt x="93" y="66"/>
                  </a:lnTo>
                  <a:lnTo>
                    <a:pt x="93" y="68"/>
                  </a:lnTo>
                  <a:lnTo>
                    <a:pt x="92" y="70"/>
                  </a:lnTo>
                  <a:lnTo>
                    <a:pt x="91" y="72"/>
                  </a:lnTo>
                  <a:lnTo>
                    <a:pt x="89" y="74"/>
                  </a:lnTo>
                  <a:lnTo>
                    <a:pt x="88" y="76"/>
                  </a:lnTo>
                  <a:lnTo>
                    <a:pt x="87" y="77"/>
                  </a:lnTo>
                  <a:lnTo>
                    <a:pt x="86" y="79"/>
                  </a:lnTo>
                  <a:lnTo>
                    <a:pt x="84" y="81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9" y="85"/>
                  </a:lnTo>
                  <a:lnTo>
                    <a:pt x="77" y="87"/>
                  </a:lnTo>
                  <a:lnTo>
                    <a:pt x="76" y="88"/>
                  </a:lnTo>
                  <a:lnTo>
                    <a:pt x="74" y="89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68" y="92"/>
                  </a:lnTo>
                  <a:lnTo>
                    <a:pt x="66" y="93"/>
                  </a:lnTo>
                  <a:lnTo>
                    <a:pt x="63" y="94"/>
                  </a:lnTo>
                  <a:lnTo>
                    <a:pt x="61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5" y="96"/>
                  </a:lnTo>
                  <a:lnTo>
                    <a:pt x="42" y="96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4" y="93"/>
                  </a:lnTo>
                  <a:lnTo>
                    <a:pt x="31" y="92"/>
                  </a:lnTo>
                  <a:lnTo>
                    <a:pt x="29" y="92"/>
                  </a:lnTo>
                  <a:lnTo>
                    <a:pt x="27" y="91"/>
                  </a:lnTo>
                  <a:lnTo>
                    <a:pt x="25" y="89"/>
                  </a:lnTo>
                  <a:lnTo>
                    <a:pt x="24" y="88"/>
                  </a:lnTo>
                  <a:lnTo>
                    <a:pt x="22" y="87"/>
                  </a:lnTo>
                  <a:lnTo>
                    <a:pt x="20" y="85"/>
                  </a:lnTo>
                  <a:lnTo>
                    <a:pt x="18" y="84"/>
                  </a:lnTo>
                  <a:lnTo>
                    <a:pt x="17" y="82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2" y="77"/>
                  </a:lnTo>
                  <a:lnTo>
                    <a:pt x="11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5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</a:path>
              </a:pathLst>
            </a:custGeom>
            <a:solidFill>
              <a:srgbClr val="E30D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27" name="Freeform 505"/>
            <p:cNvSpPr>
              <a:spLocks/>
            </p:cNvSpPr>
            <p:nvPr/>
          </p:nvSpPr>
          <p:spPr bwMode="auto">
            <a:xfrm>
              <a:off x="4774" y="964"/>
              <a:ext cx="97" cy="97"/>
            </a:xfrm>
            <a:custGeom>
              <a:avLst/>
              <a:gdLst>
                <a:gd name="T0" fmla="*/ 94 w 97"/>
                <a:gd name="T1" fmla="*/ 39 h 97"/>
                <a:gd name="T2" fmla="*/ 91 w 97"/>
                <a:gd name="T3" fmla="*/ 30 h 97"/>
                <a:gd name="T4" fmla="*/ 86 w 97"/>
                <a:gd name="T5" fmla="*/ 23 h 97"/>
                <a:gd name="T6" fmla="*/ 80 w 97"/>
                <a:gd name="T7" fmla="*/ 16 h 97"/>
                <a:gd name="T8" fmla="*/ 72 w 97"/>
                <a:gd name="T9" fmla="*/ 9 h 97"/>
                <a:gd name="T10" fmla="*/ 64 w 97"/>
                <a:gd name="T11" fmla="*/ 4 h 97"/>
                <a:gd name="T12" fmla="*/ 56 w 97"/>
                <a:gd name="T13" fmla="*/ 1 h 97"/>
                <a:gd name="T14" fmla="*/ 45 w 97"/>
                <a:gd name="T15" fmla="*/ 0 h 97"/>
                <a:gd name="T16" fmla="*/ 33 w 97"/>
                <a:gd name="T17" fmla="*/ 2 h 97"/>
                <a:gd name="T18" fmla="*/ 23 w 97"/>
                <a:gd name="T19" fmla="*/ 6 h 97"/>
                <a:gd name="T20" fmla="*/ 14 w 97"/>
                <a:gd name="T21" fmla="*/ 14 h 97"/>
                <a:gd name="T22" fmla="*/ 6 w 97"/>
                <a:gd name="T23" fmla="*/ 23 h 97"/>
                <a:gd name="T24" fmla="*/ 2 w 97"/>
                <a:gd name="T25" fmla="*/ 33 h 97"/>
                <a:gd name="T26" fmla="*/ 0 w 97"/>
                <a:gd name="T27" fmla="*/ 45 h 97"/>
                <a:gd name="T28" fmla="*/ 1 w 97"/>
                <a:gd name="T29" fmla="*/ 57 h 97"/>
                <a:gd name="T30" fmla="*/ 4 w 97"/>
                <a:gd name="T31" fmla="*/ 68 h 97"/>
                <a:gd name="T32" fmla="*/ 11 w 97"/>
                <a:gd name="T33" fmla="*/ 78 h 97"/>
                <a:gd name="T34" fmla="*/ 19 w 97"/>
                <a:gd name="T35" fmla="*/ 86 h 97"/>
                <a:gd name="T36" fmla="*/ 29 w 97"/>
                <a:gd name="T37" fmla="*/ 92 h 97"/>
                <a:gd name="T38" fmla="*/ 40 w 97"/>
                <a:gd name="T39" fmla="*/ 95 h 97"/>
                <a:gd name="T40" fmla="*/ 52 w 97"/>
                <a:gd name="T41" fmla="*/ 95 h 97"/>
                <a:gd name="T42" fmla="*/ 64 w 97"/>
                <a:gd name="T43" fmla="*/ 93 h 97"/>
                <a:gd name="T44" fmla="*/ 74 w 97"/>
                <a:gd name="T45" fmla="*/ 87 h 97"/>
                <a:gd name="T46" fmla="*/ 83 w 97"/>
                <a:gd name="T47" fmla="*/ 80 h 97"/>
                <a:gd name="T48" fmla="*/ 90 w 97"/>
                <a:gd name="T49" fmla="*/ 70 h 97"/>
                <a:gd name="T50" fmla="*/ 94 w 97"/>
                <a:gd name="T51" fmla="*/ 60 h 97"/>
                <a:gd name="T52" fmla="*/ 96 w 97"/>
                <a:gd name="T53" fmla="*/ 47 h 97"/>
                <a:gd name="T54" fmla="*/ 91 w 97"/>
                <a:gd name="T55" fmla="*/ 39 h 97"/>
                <a:gd name="T56" fmla="*/ 88 w 97"/>
                <a:gd name="T57" fmla="*/ 28 h 97"/>
                <a:gd name="T58" fmla="*/ 82 w 97"/>
                <a:gd name="T59" fmla="*/ 19 h 97"/>
                <a:gd name="T60" fmla="*/ 74 w 97"/>
                <a:gd name="T61" fmla="*/ 12 h 97"/>
                <a:gd name="T62" fmla="*/ 65 w 97"/>
                <a:gd name="T63" fmla="*/ 6 h 97"/>
                <a:gd name="T64" fmla="*/ 54 w 97"/>
                <a:gd name="T65" fmla="*/ 3 h 97"/>
                <a:gd name="T66" fmla="*/ 43 w 97"/>
                <a:gd name="T67" fmla="*/ 3 h 97"/>
                <a:gd name="T68" fmla="*/ 32 w 97"/>
                <a:gd name="T69" fmla="*/ 6 h 97"/>
                <a:gd name="T70" fmla="*/ 23 w 97"/>
                <a:gd name="T71" fmla="*/ 11 h 97"/>
                <a:gd name="T72" fmla="*/ 15 w 97"/>
                <a:gd name="T73" fmla="*/ 17 h 97"/>
                <a:gd name="T74" fmla="*/ 8 w 97"/>
                <a:gd name="T75" fmla="*/ 26 h 97"/>
                <a:gd name="T76" fmla="*/ 4 w 97"/>
                <a:gd name="T77" fmla="*/ 36 h 97"/>
                <a:gd name="T78" fmla="*/ 3 w 97"/>
                <a:gd name="T79" fmla="*/ 47 h 97"/>
                <a:gd name="T80" fmla="*/ 4 w 97"/>
                <a:gd name="T81" fmla="*/ 59 h 97"/>
                <a:gd name="T82" fmla="*/ 8 w 97"/>
                <a:gd name="T83" fmla="*/ 69 h 97"/>
                <a:gd name="T84" fmla="*/ 15 w 97"/>
                <a:gd name="T85" fmla="*/ 78 h 97"/>
                <a:gd name="T86" fmla="*/ 23 w 97"/>
                <a:gd name="T87" fmla="*/ 84 h 97"/>
                <a:gd name="T88" fmla="*/ 32 w 97"/>
                <a:gd name="T89" fmla="*/ 89 h 97"/>
                <a:gd name="T90" fmla="*/ 43 w 97"/>
                <a:gd name="T91" fmla="*/ 92 h 97"/>
                <a:gd name="T92" fmla="*/ 54 w 97"/>
                <a:gd name="T93" fmla="*/ 92 h 97"/>
                <a:gd name="T94" fmla="*/ 65 w 97"/>
                <a:gd name="T95" fmla="*/ 89 h 97"/>
                <a:gd name="T96" fmla="*/ 74 w 97"/>
                <a:gd name="T97" fmla="*/ 83 h 97"/>
                <a:gd name="T98" fmla="*/ 82 w 97"/>
                <a:gd name="T99" fmla="*/ 76 h 97"/>
                <a:gd name="T100" fmla="*/ 88 w 97"/>
                <a:gd name="T101" fmla="*/ 67 h 97"/>
                <a:gd name="T102" fmla="*/ 91 w 97"/>
                <a:gd name="T103" fmla="*/ 56 h 97"/>
                <a:gd name="T104" fmla="*/ 96 w 97"/>
                <a:gd name="T105" fmla="*/ 47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"/>
                <a:gd name="T160" fmla="*/ 0 h 97"/>
                <a:gd name="T161" fmla="*/ 97 w 97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" h="97">
                  <a:moveTo>
                    <a:pt x="96" y="47"/>
                  </a:moveTo>
                  <a:lnTo>
                    <a:pt x="96" y="45"/>
                  </a:lnTo>
                  <a:lnTo>
                    <a:pt x="95" y="43"/>
                  </a:lnTo>
                  <a:lnTo>
                    <a:pt x="95" y="41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1" y="30"/>
                  </a:lnTo>
                  <a:lnTo>
                    <a:pt x="90" y="29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7" y="24"/>
                  </a:lnTo>
                  <a:lnTo>
                    <a:pt x="86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7" y="13"/>
                  </a:lnTo>
                  <a:lnTo>
                    <a:pt x="75" y="12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71" y="8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3" y="66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1" y="78"/>
                  </a:lnTo>
                  <a:lnTo>
                    <a:pt x="12" y="80"/>
                  </a:lnTo>
                  <a:lnTo>
                    <a:pt x="14" y="81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19" y="86"/>
                  </a:lnTo>
                  <a:lnTo>
                    <a:pt x="21" y="87"/>
                  </a:lnTo>
                  <a:lnTo>
                    <a:pt x="23" y="89"/>
                  </a:lnTo>
                  <a:lnTo>
                    <a:pt x="25" y="90"/>
                  </a:lnTo>
                  <a:lnTo>
                    <a:pt x="27" y="91"/>
                  </a:lnTo>
                  <a:lnTo>
                    <a:pt x="29" y="92"/>
                  </a:lnTo>
                  <a:lnTo>
                    <a:pt x="31" y="93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3" y="95"/>
                  </a:lnTo>
                  <a:lnTo>
                    <a:pt x="45" y="96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6" y="92"/>
                  </a:lnTo>
                  <a:lnTo>
                    <a:pt x="68" y="91"/>
                  </a:lnTo>
                  <a:lnTo>
                    <a:pt x="70" y="90"/>
                  </a:lnTo>
                  <a:lnTo>
                    <a:pt x="72" y="89"/>
                  </a:lnTo>
                  <a:lnTo>
                    <a:pt x="74" y="87"/>
                  </a:lnTo>
                  <a:lnTo>
                    <a:pt x="76" y="86"/>
                  </a:lnTo>
                  <a:lnTo>
                    <a:pt x="78" y="85"/>
                  </a:lnTo>
                  <a:lnTo>
                    <a:pt x="80" y="83"/>
                  </a:lnTo>
                  <a:lnTo>
                    <a:pt x="81" y="81"/>
                  </a:lnTo>
                  <a:lnTo>
                    <a:pt x="83" y="80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7" y="74"/>
                  </a:lnTo>
                  <a:lnTo>
                    <a:pt x="89" y="72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4" y="60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5" y="52"/>
                  </a:lnTo>
                  <a:lnTo>
                    <a:pt x="96" y="50"/>
                  </a:lnTo>
                  <a:lnTo>
                    <a:pt x="96" y="47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2" y="41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9" y="30"/>
                  </a:lnTo>
                  <a:lnTo>
                    <a:pt x="88" y="28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2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1" y="5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5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7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67" y="88"/>
                  </a:lnTo>
                  <a:lnTo>
                    <a:pt x="69" y="87"/>
                  </a:lnTo>
                  <a:lnTo>
                    <a:pt x="71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2"/>
                  </a:lnTo>
                  <a:lnTo>
                    <a:pt x="78" y="81"/>
                  </a:lnTo>
                  <a:lnTo>
                    <a:pt x="79" y="79"/>
                  </a:lnTo>
                  <a:lnTo>
                    <a:pt x="81" y="78"/>
                  </a:lnTo>
                  <a:lnTo>
                    <a:pt x="82" y="76"/>
                  </a:lnTo>
                  <a:lnTo>
                    <a:pt x="83" y="74"/>
                  </a:lnTo>
                  <a:lnTo>
                    <a:pt x="84" y="72"/>
                  </a:lnTo>
                  <a:lnTo>
                    <a:pt x="86" y="71"/>
                  </a:lnTo>
                  <a:lnTo>
                    <a:pt x="87" y="69"/>
                  </a:lnTo>
                  <a:lnTo>
                    <a:pt x="88" y="67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0" y="61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7"/>
                  </a:lnTo>
                  <a:lnTo>
                    <a:pt x="96" y="47"/>
                  </a:lnTo>
                </a:path>
              </a:pathLst>
            </a:custGeom>
            <a:solidFill>
              <a:srgbClr val="E80D0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28" name="Freeform 506"/>
            <p:cNvSpPr>
              <a:spLocks/>
            </p:cNvSpPr>
            <p:nvPr/>
          </p:nvSpPr>
          <p:spPr bwMode="auto">
            <a:xfrm>
              <a:off x="4775" y="964"/>
              <a:ext cx="96" cy="95"/>
            </a:xfrm>
            <a:custGeom>
              <a:avLst/>
              <a:gdLst>
                <a:gd name="T0" fmla="*/ 94 w 96"/>
                <a:gd name="T1" fmla="*/ 37 h 95"/>
                <a:gd name="T2" fmla="*/ 90 w 96"/>
                <a:gd name="T3" fmla="*/ 28 h 95"/>
                <a:gd name="T4" fmla="*/ 87 w 96"/>
                <a:gd name="T5" fmla="*/ 23 h 95"/>
                <a:gd name="T6" fmla="*/ 84 w 96"/>
                <a:gd name="T7" fmla="*/ 18 h 95"/>
                <a:gd name="T8" fmla="*/ 80 w 96"/>
                <a:gd name="T9" fmla="*/ 14 h 95"/>
                <a:gd name="T10" fmla="*/ 75 w 96"/>
                <a:gd name="T11" fmla="*/ 10 h 95"/>
                <a:gd name="T12" fmla="*/ 71 w 96"/>
                <a:gd name="T13" fmla="*/ 7 h 95"/>
                <a:gd name="T14" fmla="*/ 66 w 96"/>
                <a:gd name="T15" fmla="*/ 3 h 95"/>
                <a:gd name="T16" fmla="*/ 57 w 96"/>
                <a:gd name="T17" fmla="*/ 0 h 95"/>
                <a:gd name="T18" fmla="*/ 45 w 96"/>
                <a:gd name="T19" fmla="*/ 0 h 95"/>
                <a:gd name="T20" fmla="*/ 33 w 96"/>
                <a:gd name="T21" fmla="*/ 2 h 95"/>
                <a:gd name="T22" fmla="*/ 22 w 96"/>
                <a:gd name="T23" fmla="*/ 6 h 95"/>
                <a:gd name="T24" fmla="*/ 13 w 96"/>
                <a:gd name="T25" fmla="*/ 13 h 95"/>
                <a:gd name="T26" fmla="*/ 6 w 96"/>
                <a:gd name="T27" fmla="*/ 22 h 95"/>
                <a:gd name="T28" fmla="*/ 2 w 96"/>
                <a:gd name="T29" fmla="*/ 32 h 95"/>
                <a:gd name="T30" fmla="*/ 0 w 96"/>
                <a:gd name="T31" fmla="*/ 44 h 95"/>
                <a:gd name="T32" fmla="*/ 1 w 96"/>
                <a:gd name="T33" fmla="*/ 56 h 95"/>
                <a:gd name="T34" fmla="*/ 4 w 96"/>
                <a:gd name="T35" fmla="*/ 67 h 95"/>
                <a:gd name="T36" fmla="*/ 10 w 96"/>
                <a:gd name="T37" fmla="*/ 76 h 95"/>
                <a:gd name="T38" fmla="*/ 19 w 96"/>
                <a:gd name="T39" fmla="*/ 84 h 95"/>
                <a:gd name="T40" fmla="*/ 29 w 96"/>
                <a:gd name="T41" fmla="*/ 90 h 95"/>
                <a:gd name="T42" fmla="*/ 40 w 96"/>
                <a:gd name="T43" fmla="*/ 93 h 95"/>
                <a:gd name="T44" fmla="*/ 52 w 96"/>
                <a:gd name="T45" fmla="*/ 93 h 95"/>
                <a:gd name="T46" fmla="*/ 63 w 96"/>
                <a:gd name="T47" fmla="*/ 91 h 95"/>
                <a:gd name="T48" fmla="*/ 74 w 96"/>
                <a:gd name="T49" fmla="*/ 85 h 95"/>
                <a:gd name="T50" fmla="*/ 82 w 96"/>
                <a:gd name="T51" fmla="*/ 78 h 95"/>
                <a:gd name="T52" fmla="*/ 89 w 96"/>
                <a:gd name="T53" fmla="*/ 69 h 95"/>
                <a:gd name="T54" fmla="*/ 93 w 96"/>
                <a:gd name="T55" fmla="*/ 58 h 95"/>
                <a:gd name="T56" fmla="*/ 95 w 96"/>
                <a:gd name="T57" fmla="*/ 46 h 95"/>
                <a:gd name="T58" fmla="*/ 90 w 96"/>
                <a:gd name="T59" fmla="*/ 38 h 95"/>
                <a:gd name="T60" fmla="*/ 87 w 96"/>
                <a:gd name="T61" fmla="*/ 28 h 95"/>
                <a:gd name="T62" fmla="*/ 81 w 96"/>
                <a:gd name="T63" fmla="*/ 19 h 95"/>
                <a:gd name="T64" fmla="*/ 73 w 96"/>
                <a:gd name="T65" fmla="*/ 12 h 95"/>
                <a:gd name="T66" fmla="*/ 64 w 96"/>
                <a:gd name="T67" fmla="*/ 6 h 95"/>
                <a:gd name="T68" fmla="*/ 54 w 96"/>
                <a:gd name="T69" fmla="*/ 3 h 95"/>
                <a:gd name="T70" fmla="*/ 43 w 96"/>
                <a:gd name="T71" fmla="*/ 3 h 95"/>
                <a:gd name="T72" fmla="*/ 32 w 96"/>
                <a:gd name="T73" fmla="*/ 6 h 95"/>
                <a:gd name="T74" fmla="*/ 22 w 96"/>
                <a:gd name="T75" fmla="*/ 10 h 95"/>
                <a:gd name="T76" fmla="*/ 15 w 96"/>
                <a:gd name="T77" fmla="*/ 17 h 95"/>
                <a:gd name="T78" fmla="*/ 8 w 96"/>
                <a:gd name="T79" fmla="*/ 26 h 95"/>
                <a:gd name="T80" fmla="*/ 4 w 96"/>
                <a:gd name="T81" fmla="*/ 36 h 95"/>
                <a:gd name="T82" fmla="*/ 3 w 96"/>
                <a:gd name="T83" fmla="*/ 46 h 95"/>
                <a:gd name="T84" fmla="*/ 4 w 96"/>
                <a:gd name="T85" fmla="*/ 57 h 95"/>
                <a:gd name="T86" fmla="*/ 8 w 96"/>
                <a:gd name="T87" fmla="*/ 67 h 95"/>
                <a:gd name="T88" fmla="*/ 15 w 96"/>
                <a:gd name="T89" fmla="*/ 76 h 95"/>
                <a:gd name="T90" fmla="*/ 22 w 96"/>
                <a:gd name="T91" fmla="*/ 83 h 95"/>
                <a:gd name="T92" fmla="*/ 32 w 96"/>
                <a:gd name="T93" fmla="*/ 87 h 95"/>
                <a:gd name="T94" fmla="*/ 43 w 96"/>
                <a:gd name="T95" fmla="*/ 90 h 95"/>
                <a:gd name="T96" fmla="*/ 54 w 96"/>
                <a:gd name="T97" fmla="*/ 90 h 95"/>
                <a:gd name="T98" fmla="*/ 64 w 96"/>
                <a:gd name="T99" fmla="*/ 87 h 95"/>
                <a:gd name="T100" fmla="*/ 73 w 96"/>
                <a:gd name="T101" fmla="*/ 81 h 95"/>
                <a:gd name="T102" fmla="*/ 81 w 96"/>
                <a:gd name="T103" fmla="*/ 74 h 95"/>
                <a:gd name="T104" fmla="*/ 87 w 96"/>
                <a:gd name="T105" fmla="*/ 65 h 95"/>
                <a:gd name="T106" fmla="*/ 90 w 96"/>
                <a:gd name="T107" fmla="*/ 55 h 95"/>
                <a:gd name="T108" fmla="*/ 95 w 96"/>
                <a:gd name="T109" fmla="*/ 46 h 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95"/>
                <a:gd name="T167" fmla="*/ 96 w 96"/>
                <a:gd name="T168" fmla="*/ 95 h 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95">
                  <a:moveTo>
                    <a:pt x="95" y="46"/>
                  </a:moveTo>
                  <a:lnTo>
                    <a:pt x="95" y="44"/>
                  </a:lnTo>
                  <a:lnTo>
                    <a:pt x="94" y="42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5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29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89" y="26"/>
                  </a:lnTo>
                  <a:lnTo>
                    <a:pt x="89" y="25"/>
                  </a:lnTo>
                  <a:lnTo>
                    <a:pt x="88" y="24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19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1" y="15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8" y="12"/>
                  </a:lnTo>
                  <a:lnTo>
                    <a:pt x="77" y="12"/>
                  </a:lnTo>
                  <a:lnTo>
                    <a:pt x="76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3" y="8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9" y="5"/>
                  </a:lnTo>
                  <a:lnTo>
                    <a:pt x="68" y="5"/>
                  </a:lnTo>
                  <a:lnTo>
                    <a:pt x="67" y="4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3" y="65"/>
                  </a:lnTo>
                  <a:lnTo>
                    <a:pt x="4" y="67"/>
                  </a:lnTo>
                  <a:lnTo>
                    <a:pt x="5" y="69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9" y="75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3" y="80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1" y="85"/>
                  </a:lnTo>
                  <a:lnTo>
                    <a:pt x="22" y="87"/>
                  </a:lnTo>
                  <a:lnTo>
                    <a:pt x="24" y="88"/>
                  </a:lnTo>
                  <a:lnTo>
                    <a:pt x="26" y="89"/>
                  </a:lnTo>
                  <a:lnTo>
                    <a:pt x="29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5" y="92"/>
                  </a:lnTo>
                  <a:lnTo>
                    <a:pt x="37" y="93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5" y="93"/>
                  </a:lnTo>
                  <a:lnTo>
                    <a:pt x="47" y="94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6" y="90"/>
                  </a:lnTo>
                  <a:lnTo>
                    <a:pt x="68" y="89"/>
                  </a:lnTo>
                  <a:lnTo>
                    <a:pt x="70" y="88"/>
                  </a:lnTo>
                  <a:lnTo>
                    <a:pt x="72" y="87"/>
                  </a:lnTo>
                  <a:lnTo>
                    <a:pt x="74" y="85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9" y="81"/>
                  </a:lnTo>
                  <a:lnTo>
                    <a:pt x="81" y="80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5" y="75"/>
                  </a:lnTo>
                  <a:lnTo>
                    <a:pt x="86" y="73"/>
                  </a:lnTo>
                  <a:lnTo>
                    <a:pt x="88" y="71"/>
                  </a:lnTo>
                  <a:lnTo>
                    <a:pt x="89" y="69"/>
                  </a:lnTo>
                  <a:lnTo>
                    <a:pt x="90" y="67"/>
                  </a:lnTo>
                  <a:lnTo>
                    <a:pt x="91" y="65"/>
                  </a:lnTo>
                  <a:lnTo>
                    <a:pt x="92" y="63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49"/>
                  </a:lnTo>
                  <a:lnTo>
                    <a:pt x="95" y="46"/>
                  </a:lnTo>
                  <a:lnTo>
                    <a:pt x="91" y="46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7" y="28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4" y="22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5" y="13"/>
                  </a:lnTo>
                  <a:lnTo>
                    <a:pt x="73" y="12"/>
                  </a:lnTo>
                  <a:lnTo>
                    <a:pt x="72" y="10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7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5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7" y="65"/>
                  </a:lnTo>
                  <a:lnTo>
                    <a:pt x="8" y="67"/>
                  </a:lnTo>
                  <a:lnTo>
                    <a:pt x="9" y="69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5" y="76"/>
                  </a:lnTo>
                  <a:lnTo>
                    <a:pt x="16" y="77"/>
                  </a:lnTo>
                  <a:lnTo>
                    <a:pt x="17" y="79"/>
                  </a:lnTo>
                  <a:lnTo>
                    <a:pt x="19" y="80"/>
                  </a:lnTo>
                  <a:lnTo>
                    <a:pt x="21" y="81"/>
                  </a:lnTo>
                  <a:lnTo>
                    <a:pt x="22" y="83"/>
                  </a:lnTo>
                  <a:lnTo>
                    <a:pt x="24" y="84"/>
                  </a:lnTo>
                  <a:lnTo>
                    <a:pt x="26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51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60" y="88"/>
                  </a:lnTo>
                  <a:lnTo>
                    <a:pt x="62" y="87"/>
                  </a:lnTo>
                  <a:lnTo>
                    <a:pt x="64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3" y="81"/>
                  </a:lnTo>
                  <a:lnTo>
                    <a:pt x="75" y="80"/>
                  </a:lnTo>
                  <a:lnTo>
                    <a:pt x="77" y="79"/>
                  </a:lnTo>
                  <a:lnTo>
                    <a:pt x="78" y="77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9" y="59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1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5" y="46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29" name="Freeform 507"/>
            <p:cNvSpPr>
              <a:spLocks/>
            </p:cNvSpPr>
            <p:nvPr/>
          </p:nvSpPr>
          <p:spPr bwMode="auto">
            <a:xfrm>
              <a:off x="4778" y="965"/>
              <a:ext cx="92" cy="92"/>
            </a:xfrm>
            <a:custGeom>
              <a:avLst/>
              <a:gdLst>
                <a:gd name="T0" fmla="*/ 90 w 92"/>
                <a:gd name="T1" fmla="*/ 36 h 92"/>
                <a:gd name="T2" fmla="*/ 86 w 92"/>
                <a:gd name="T3" fmla="*/ 25 h 92"/>
                <a:gd name="T4" fmla="*/ 80 w 92"/>
                <a:gd name="T5" fmla="*/ 16 h 92"/>
                <a:gd name="T6" fmla="*/ 72 w 92"/>
                <a:gd name="T7" fmla="*/ 9 h 92"/>
                <a:gd name="T8" fmla="*/ 63 w 92"/>
                <a:gd name="T9" fmla="*/ 3 h 92"/>
                <a:gd name="T10" fmla="*/ 52 w 92"/>
                <a:gd name="T11" fmla="*/ 0 h 92"/>
                <a:gd name="T12" fmla="*/ 40 w 92"/>
                <a:gd name="T13" fmla="*/ 0 h 92"/>
                <a:gd name="T14" fmla="*/ 29 w 92"/>
                <a:gd name="T15" fmla="*/ 2 h 92"/>
                <a:gd name="T16" fmla="*/ 20 w 92"/>
                <a:gd name="T17" fmla="*/ 7 h 92"/>
                <a:gd name="T18" fmla="*/ 11 w 92"/>
                <a:gd name="T19" fmla="*/ 14 h 92"/>
                <a:gd name="T20" fmla="*/ 5 w 92"/>
                <a:gd name="T21" fmla="*/ 23 h 92"/>
                <a:gd name="T22" fmla="*/ 1 w 92"/>
                <a:gd name="T23" fmla="*/ 34 h 92"/>
                <a:gd name="T24" fmla="*/ 0 w 92"/>
                <a:gd name="T25" fmla="*/ 45 h 92"/>
                <a:gd name="T26" fmla="*/ 1 w 92"/>
                <a:gd name="T27" fmla="*/ 56 h 92"/>
                <a:gd name="T28" fmla="*/ 5 w 92"/>
                <a:gd name="T29" fmla="*/ 67 h 92"/>
                <a:gd name="T30" fmla="*/ 11 w 92"/>
                <a:gd name="T31" fmla="*/ 76 h 92"/>
                <a:gd name="T32" fmla="*/ 20 w 92"/>
                <a:gd name="T33" fmla="*/ 83 h 92"/>
                <a:gd name="T34" fmla="*/ 29 w 92"/>
                <a:gd name="T35" fmla="*/ 88 h 92"/>
                <a:gd name="T36" fmla="*/ 40 w 92"/>
                <a:gd name="T37" fmla="*/ 90 h 92"/>
                <a:gd name="T38" fmla="*/ 52 w 92"/>
                <a:gd name="T39" fmla="*/ 90 h 92"/>
                <a:gd name="T40" fmla="*/ 63 w 92"/>
                <a:gd name="T41" fmla="*/ 87 h 92"/>
                <a:gd name="T42" fmla="*/ 72 w 92"/>
                <a:gd name="T43" fmla="*/ 82 h 92"/>
                <a:gd name="T44" fmla="*/ 80 w 92"/>
                <a:gd name="T45" fmla="*/ 74 h 92"/>
                <a:gd name="T46" fmla="*/ 86 w 92"/>
                <a:gd name="T47" fmla="*/ 65 h 92"/>
                <a:gd name="T48" fmla="*/ 90 w 92"/>
                <a:gd name="T49" fmla="*/ 54 h 92"/>
                <a:gd name="T50" fmla="*/ 87 w 92"/>
                <a:gd name="T51" fmla="*/ 45 h 92"/>
                <a:gd name="T52" fmla="*/ 86 w 92"/>
                <a:gd name="T53" fmla="*/ 35 h 92"/>
                <a:gd name="T54" fmla="*/ 82 w 92"/>
                <a:gd name="T55" fmla="*/ 25 h 92"/>
                <a:gd name="T56" fmla="*/ 76 w 92"/>
                <a:gd name="T57" fmla="*/ 17 h 92"/>
                <a:gd name="T58" fmla="*/ 68 w 92"/>
                <a:gd name="T59" fmla="*/ 10 h 92"/>
                <a:gd name="T60" fmla="*/ 59 w 92"/>
                <a:gd name="T61" fmla="*/ 6 h 92"/>
                <a:gd name="T62" fmla="*/ 49 w 92"/>
                <a:gd name="T63" fmla="*/ 3 h 92"/>
                <a:gd name="T64" fmla="*/ 39 w 92"/>
                <a:gd name="T65" fmla="*/ 4 h 92"/>
                <a:gd name="T66" fmla="*/ 29 w 92"/>
                <a:gd name="T67" fmla="*/ 6 h 92"/>
                <a:gd name="T68" fmla="*/ 20 w 92"/>
                <a:gd name="T69" fmla="*/ 11 h 92"/>
                <a:gd name="T70" fmla="*/ 13 w 92"/>
                <a:gd name="T71" fmla="*/ 18 h 92"/>
                <a:gd name="T72" fmla="*/ 7 w 92"/>
                <a:gd name="T73" fmla="*/ 27 h 92"/>
                <a:gd name="T74" fmla="*/ 4 w 92"/>
                <a:gd name="T75" fmla="*/ 37 h 92"/>
                <a:gd name="T76" fmla="*/ 3 w 92"/>
                <a:gd name="T77" fmla="*/ 47 h 92"/>
                <a:gd name="T78" fmla="*/ 5 w 92"/>
                <a:gd name="T79" fmla="*/ 57 h 92"/>
                <a:gd name="T80" fmla="*/ 9 w 92"/>
                <a:gd name="T81" fmla="*/ 67 h 92"/>
                <a:gd name="T82" fmla="*/ 15 w 92"/>
                <a:gd name="T83" fmla="*/ 75 h 92"/>
                <a:gd name="T84" fmla="*/ 23 w 92"/>
                <a:gd name="T85" fmla="*/ 81 h 92"/>
                <a:gd name="T86" fmla="*/ 32 w 92"/>
                <a:gd name="T87" fmla="*/ 85 h 92"/>
                <a:gd name="T88" fmla="*/ 43 w 92"/>
                <a:gd name="T89" fmla="*/ 87 h 92"/>
                <a:gd name="T90" fmla="*/ 53 w 92"/>
                <a:gd name="T91" fmla="*/ 86 h 92"/>
                <a:gd name="T92" fmla="*/ 63 w 92"/>
                <a:gd name="T93" fmla="*/ 83 h 92"/>
                <a:gd name="T94" fmla="*/ 72 w 92"/>
                <a:gd name="T95" fmla="*/ 78 h 92"/>
                <a:gd name="T96" fmla="*/ 79 w 92"/>
                <a:gd name="T97" fmla="*/ 70 h 92"/>
                <a:gd name="T98" fmla="*/ 84 w 92"/>
                <a:gd name="T99" fmla="*/ 61 h 92"/>
                <a:gd name="T100" fmla="*/ 86 w 92"/>
                <a:gd name="T101" fmla="*/ 51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92"/>
                <a:gd name="T155" fmla="*/ 92 w 92"/>
                <a:gd name="T156" fmla="*/ 92 h 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92">
                  <a:moveTo>
                    <a:pt x="91" y="45"/>
                  </a:moveTo>
                  <a:lnTo>
                    <a:pt x="90" y="43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7" y="27"/>
                  </a:lnTo>
                  <a:lnTo>
                    <a:pt x="86" y="25"/>
                  </a:lnTo>
                  <a:lnTo>
                    <a:pt x="85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9" y="14"/>
                  </a:lnTo>
                  <a:lnTo>
                    <a:pt x="77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8" y="6"/>
                  </a:lnTo>
                  <a:lnTo>
                    <a:pt x="67" y="5"/>
                  </a:lnTo>
                  <a:lnTo>
                    <a:pt x="65" y="4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7" y="70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20" y="83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7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9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3" y="91"/>
                  </a:lnTo>
                  <a:lnTo>
                    <a:pt x="45" y="91"/>
                  </a:lnTo>
                  <a:lnTo>
                    <a:pt x="47" y="91"/>
                  </a:lnTo>
                  <a:lnTo>
                    <a:pt x="50" y="90"/>
                  </a:lnTo>
                  <a:lnTo>
                    <a:pt x="52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8"/>
                  </a:lnTo>
                  <a:lnTo>
                    <a:pt x="61" y="88"/>
                  </a:lnTo>
                  <a:lnTo>
                    <a:pt x="63" y="87"/>
                  </a:lnTo>
                  <a:lnTo>
                    <a:pt x="65" y="86"/>
                  </a:lnTo>
                  <a:lnTo>
                    <a:pt x="67" y="85"/>
                  </a:lnTo>
                  <a:lnTo>
                    <a:pt x="68" y="84"/>
                  </a:lnTo>
                  <a:lnTo>
                    <a:pt x="70" y="83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9" y="76"/>
                  </a:lnTo>
                  <a:lnTo>
                    <a:pt x="80" y="74"/>
                  </a:lnTo>
                  <a:lnTo>
                    <a:pt x="81" y="72"/>
                  </a:lnTo>
                  <a:lnTo>
                    <a:pt x="83" y="70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91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5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4" y="29"/>
                  </a:lnTo>
                  <a:lnTo>
                    <a:pt x="83" y="27"/>
                  </a:lnTo>
                  <a:lnTo>
                    <a:pt x="82" y="25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9" y="20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5" y="15"/>
                  </a:lnTo>
                  <a:lnTo>
                    <a:pt x="73" y="14"/>
                  </a:lnTo>
                  <a:lnTo>
                    <a:pt x="72" y="13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9"/>
                  </a:lnTo>
                  <a:lnTo>
                    <a:pt x="11" y="70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5" y="75"/>
                  </a:lnTo>
                  <a:lnTo>
                    <a:pt x="17" y="76"/>
                  </a:lnTo>
                  <a:lnTo>
                    <a:pt x="18" y="78"/>
                  </a:lnTo>
                  <a:lnTo>
                    <a:pt x="20" y="79"/>
                  </a:lnTo>
                  <a:lnTo>
                    <a:pt x="22" y="80"/>
                  </a:lnTo>
                  <a:lnTo>
                    <a:pt x="23" y="81"/>
                  </a:lnTo>
                  <a:lnTo>
                    <a:pt x="25" y="82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30" y="84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7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7"/>
                  </a:lnTo>
                  <a:lnTo>
                    <a:pt x="49" y="87"/>
                  </a:lnTo>
                  <a:lnTo>
                    <a:pt x="51" y="87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7" y="85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3" y="83"/>
                  </a:lnTo>
                  <a:lnTo>
                    <a:pt x="65" y="82"/>
                  </a:lnTo>
                  <a:lnTo>
                    <a:pt x="67" y="81"/>
                  </a:lnTo>
                  <a:lnTo>
                    <a:pt x="68" y="80"/>
                  </a:lnTo>
                  <a:lnTo>
                    <a:pt x="70" y="79"/>
                  </a:lnTo>
                  <a:lnTo>
                    <a:pt x="72" y="78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9" y="70"/>
                  </a:lnTo>
                  <a:lnTo>
                    <a:pt x="80" y="69"/>
                  </a:lnTo>
                  <a:lnTo>
                    <a:pt x="81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5" y="57"/>
                  </a:lnTo>
                  <a:lnTo>
                    <a:pt x="86" y="55"/>
                  </a:lnTo>
                  <a:lnTo>
                    <a:pt x="86" y="53"/>
                  </a:lnTo>
                  <a:lnTo>
                    <a:pt x="86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91" y="45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30" name="Freeform 508"/>
            <p:cNvSpPr>
              <a:spLocks/>
            </p:cNvSpPr>
            <p:nvPr/>
          </p:nvSpPr>
          <p:spPr bwMode="auto">
            <a:xfrm>
              <a:off x="4779" y="968"/>
              <a:ext cx="88" cy="88"/>
            </a:xfrm>
            <a:custGeom>
              <a:avLst/>
              <a:gdLst>
                <a:gd name="T0" fmla="*/ 86 w 88"/>
                <a:gd name="T1" fmla="*/ 34 h 88"/>
                <a:gd name="T2" fmla="*/ 82 w 88"/>
                <a:gd name="T3" fmla="*/ 24 h 88"/>
                <a:gd name="T4" fmla="*/ 77 w 88"/>
                <a:gd name="T5" fmla="*/ 15 h 88"/>
                <a:gd name="T6" fmla="*/ 69 w 88"/>
                <a:gd name="T7" fmla="*/ 8 h 88"/>
                <a:gd name="T8" fmla="*/ 60 w 88"/>
                <a:gd name="T9" fmla="*/ 3 h 88"/>
                <a:gd name="T10" fmla="*/ 50 w 88"/>
                <a:gd name="T11" fmla="*/ 0 h 88"/>
                <a:gd name="T12" fmla="*/ 39 w 88"/>
                <a:gd name="T13" fmla="*/ 0 h 88"/>
                <a:gd name="T14" fmla="*/ 28 w 88"/>
                <a:gd name="T15" fmla="*/ 2 h 88"/>
                <a:gd name="T16" fmla="*/ 19 w 88"/>
                <a:gd name="T17" fmla="*/ 7 h 88"/>
                <a:gd name="T18" fmla="*/ 11 w 88"/>
                <a:gd name="T19" fmla="*/ 14 h 88"/>
                <a:gd name="T20" fmla="*/ 5 w 88"/>
                <a:gd name="T21" fmla="*/ 22 h 88"/>
                <a:gd name="T22" fmla="*/ 1 w 88"/>
                <a:gd name="T23" fmla="*/ 32 h 88"/>
                <a:gd name="T24" fmla="*/ 0 w 88"/>
                <a:gd name="T25" fmla="*/ 43 h 88"/>
                <a:gd name="T26" fmla="*/ 1 w 88"/>
                <a:gd name="T27" fmla="*/ 54 h 88"/>
                <a:gd name="T28" fmla="*/ 5 w 88"/>
                <a:gd name="T29" fmla="*/ 64 h 88"/>
                <a:gd name="T30" fmla="*/ 11 w 88"/>
                <a:gd name="T31" fmla="*/ 72 h 88"/>
                <a:gd name="T32" fmla="*/ 19 w 88"/>
                <a:gd name="T33" fmla="*/ 79 h 88"/>
                <a:gd name="T34" fmla="*/ 28 w 88"/>
                <a:gd name="T35" fmla="*/ 84 h 88"/>
                <a:gd name="T36" fmla="*/ 39 w 88"/>
                <a:gd name="T37" fmla="*/ 86 h 88"/>
                <a:gd name="T38" fmla="*/ 50 w 88"/>
                <a:gd name="T39" fmla="*/ 86 h 88"/>
                <a:gd name="T40" fmla="*/ 60 w 88"/>
                <a:gd name="T41" fmla="*/ 83 h 88"/>
                <a:gd name="T42" fmla="*/ 69 w 88"/>
                <a:gd name="T43" fmla="*/ 78 h 88"/>
                <a:gd name="T44" fmla="*/ 77 w 88"/>
                <a:gd name="T45" fmla="*/ 71 h 88"/>
                <a:gd name="T46" fmla="*/ 82 w 88"/>
                <a:gd name="T47" fmla="*/ 62 h 88"/>
                <a:gd name="T48" fmla="*/ 86 w 88"/>
                <a:gd name="T49" fmla="*/ 52 h 88"/>
                <a:gd name="T50" fmla="*/ 83 w 88"/>
                <a:gd name="T51" fmla="*/ 43 h 88"/>
                <a:gd name="T52" fmla="*/ 82 w 88"/>
                <a:gd name="T53" fmla="*/ 33 h 88"/>
                <a:gd name="T54" fmla="*/ 78 w 88"/>
                <a:gd name="T55" fmla="*/ 24 h 88"/>
                <a:gd name="T56" fmla="*/ 73 w 88"/>
                <a:gd name="T57" fmla="*/ 16 h 88"/>
                <a:gd name="T58" fmla="*/ 65 w 88"/>
                <a:gd name="T59" fmla="*/ 10 h 88"/>
                <a:gd name="T60" fmla="*/ 57 w 88"/>
                <a:gd name="T61" fmla="*/ 5 h 88"/>
                <a:gd name="T62" fmla="*/ 47 w 88"/>
                <a:gd name="T63" fmla="*/ 3 h 88"/>
                <a:gd name="T64" fmla="*/ 37 w 88"/>
                <a:gd name="T65" fmla="*/ 3 h 88"/>
                <a:gd name="T66" fmla="*/ 28 w 88"/>
                <a:gd name="T67" fmla="*/ 6 h 88"/>
                <a:gd name="T68" fmla="*/ 19 w 88"/>
                <a:gd name="T69" fmla="*/ 11 h 88"/>
                <a:gd name="T70" fmla="*/ 12 w 88"/>
                <a:gd name="T71" fmla="*/ 17 h 88"/>
                <a:gd name="T72" fmla="*/ 7 w 88"/>
                <a:gd name="T73" fmla="*/ 26 h 88"/>
                <a:gd name="T74" fmla="*/ 4 w 88"/>
                <a:gd name="T75" fmla="*/ 35 h 88"/>
                <a:gd name="T76" fmla="*/ 3 w 88"/>
                <a:gd name="T77" fmla="*/ 45 h 88"/>
                <a:gd name="T78" fmla="*/ 5 w 88"/>
                <a:gd name="T79" fmla="*/ 55 h 88"/>
                <a:gd name="T80" fmla="*/ 9 w 88"/>
                <a:gd name="T81" fmla="*/ 64 h 88"/>
                <a:gd name="T82" fmla="*/ 15 w 88"/>
                <a:gd name="T83" fmla="*/ 71 h 88"/>
                <a:gd name="T84" fmla="*/ 22 w 88"/>
                <a:gd name="T85" fmla="*/ 77 h 88"/>
                <a:gd name="T86" fmla="*/ 31 w 88"/>
                <a:gd name="T87" fmla="*/ 81 h 88"/>
                <a:gd name="T88" fmla="*/ 41 w 88"/>
                <a:gd name="T89" fmla="*/ 83 h 88"/>
                <a:gd name="T90" fmla="*/ 51 w 88"/>
                <a:gd name="T91" fmla="*/ 82 h 88"/>
                <a:gd name="T92" fmla="*/ 60 w 88"/>
                <a:gd name="T93" fmla="*/ 79 h 88"/>
                <a:gd name="T94" fmla="*/ 68 w 88"/>
                <a:gd name="T95" fmla="*/ 74 h 88"/>
                <a:gd name="T96" fmla="*/ 75 w 88"/>
                <a:gd name="T97" fmla="*/ 67 h 88"/>
                <a:gd name="T98" fmla="*/ 80 w 88"/>
                <a:gd name="T99" fmla="*/ 59 h 88"/>
                <a:gd name="T100" fmla="*/ 83 w 88"/>
                <a:gd name="T101" fmla="*/ 49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"/>
                <a:gd name="T154" fmla="*/ 0 h 88"/>
                <a:gd name="T155" fmla="*/ 88 w 88"/>
                <a:gd name="T156" fmla="*/ 88 h 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" h="88">
                  <a:moveTo>
                    <a:pt x="87" y="43"/>
                  </a:moveTo>
                  <a:lnTo>
                    <a:pt x="87" y="41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4" y="28"/>
                  </a:lnTo>
                  <a:lnTo>
                    <a:pt x="83" y="26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8" y="17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78"/>
                  </a:lnTo>
                  <a:lnTo>
                    <a:pt x="19" y="79"/>
                  </a:lnTo>
                  <a:lnTo>
                    <a:pt x="20" y="80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4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6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6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8" y="84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4" y="81"/>
                  </a:lnTo>
                  <a:lnTo>
                    <a:pt x="66" y="80"/>
                  </a:lnTo>
                  <a:lnTo>
                    <a:pt x="67" y="79"/>
                  </a:lnTo>
                  <a:lnTo>
                    <a:pt x="69" y="78"/>
                  </a:lnTo>
                  <a:lnTo>
                    <a:pt x="71" y="77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79" y="67"/>
                  </a:lnTo>
                  <a:lnTo>
                    <a:pt x="80" y="65"/>
                  </a:lnTo>
                  <a:lnTo>
                    <a:pt x="81" y="64"/>
                  </a:lnTo>
                  <a:lnTo>
                    <a:pt x="82" y="62"/>
                  </a:lnTo>
                  <a:lnTo>
                    <a:pt x="83" y="60"/>
                  </a:lnTo>
                  <a:lnTo>
                    <a:pt x="84" y="58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7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3" y="43"/>
                  </a:lnTo>
                  <a:lnTo>
                    <a:pt x="83" y="41"/>
                  </a:lnTo>
                  <a:lnTo>
                    <a:pt x="83" y="39"/>
                  </a:lnTo>
                  <a:lnTo>
                    <a:pt x="83" y="37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0" y="27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2"/>
                  </a:lnTo>
                  <a:lnTo>
                    <a:pt x="76" y="21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3" y="16"/>
                  </a:lnTo>
                  <a:lnTo>
                    <a:pt x="71" y="15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0" y="7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9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70"/>
                  </a:lnTo>
                  <a:lnTo>
                    <a:pt x="15" y="71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3" y="82"/>
                  </a:lnTo>
                  <a:lnTo>
                    <a:pt x="35" y="82"/>
                  </a:lnTo>
                  <a:lnTo>
                    <a:pt x="37" y="83"/>
                  </a:lnTo>
                  <a:lnTo>
                    <a:pt x="39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51" y="82"/>
                  </a:lnTo>
                  <a:lnTo>
                    <a:pt x="53" y="82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0"/>
                  </a:lnTo>
                  <a:lnTo>
                    <a:pt x="60" y="79"/>
                  </a:lnTo>
                  <a:lnTo>
                    <a:pt x="62" y="78"/>
                  </a:lnTo>
                  <a:lnTo>
                    <a:pt x="64" y="77"/>
                  </a:lnTo>
                  <a:lnTo>
                    <a:pt x="65" y="76"/>
                  </a:lnTo>
                  <a:lnTo>
                    <a:pt x="67" y="75"/>
                  </a:lnTo>
                  <a:lnTo>
                    <a:pt x="68" y="74"/>
                  </a:lnTo>
                  <a:lnTo>
                    <a:pt x="70" y="73"/>
                  </a:lnTo>
                  <a:lnTo>
                    <a:pt x="71" y="71"/>
                  </a:lnTo>
                  <a:lnTo>
                    <a:pt x="73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6" y="65"/>
                  </a:lnTo>
                  <a:lnTo>
                    <a:pt x="77" y="64"/>
                  </a:lnTo>
                  <a:lnTo>
                    <a:pt x="78" y="62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2" y="51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7" y="43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31" name="Freeform 509"/>
            <p:cNvSpPr>
              <a:spLocks/>
            </p:cNvSpPr>
            <p:nvPr/>
          </p:nvSpPr>
          <p:spPr bwMode="auto">
            <a:xfrm>
              <a:off x="4782" y="970"/>
              <a:ext cx="83" cy="83"/>
            </a:xfrm>
            <a:custGeom>
              <a:avLst/>
              <a:gdLst>
                <a:gd name="T0" fmla="*/ 81 w 83"/>
                <a:gd name="T1" fmla="*/ 32 h 83"/>
                <a:gd name="T2" fmla="*/ 77 w 83"/>
                <a:gd name="T3" fmla="*/ 23 h 83"/>
                <a:gd name="T4" fmla="*/ 72 w 83"/>
                <a:gd name="T5" fmla="*/ 14 h 83"/>
                <a:gd name="T6" fmla="*/ 65 w 83"/>
                <a:gd name="T7" fmla="*/ 8 h 83"/>
                <a:gd name="T8" fmla="*/ 56 w 83"/>
                <a:gd name="T9" fmla="*/ 3 h 83"/>
                <a:gd name="T10" fmla="*/ 47 w 83"/>
                <a:gd name="T11" fmla="*/ 0 h 83"/>
                <a:gd name="T12" fmla="*/ 36 w 83"/>
                <a:gd name="T13" fmla="*/ 0 h 83"/>
                <a:gd name="T14" fmla="*/ 26 w 83"/>
                <a:gd name="T15" fmla="*/ 2 h 83"/>
                <a:gd name="T16" fmla="*/ 18 w 83"/>
                <a:gd name="T17" fmla="*/ 6 h 83"/>
                <a:gd name="T18" fmla="*/ 10 w 83"/>
                <a:gd name="T19" fmla="*/ 13 h 83"/>
                <a:gd name="T20" fmla="*/ 4 w 83"/>
                <a:gd name="T21" fmla="*/ 21 h 83"/>
                <a:gd name="T22" fmla="*/ 1 w 83"/>
                <a:gd name="T23" fmla="*/ 30 h 83"/>
                <a:gd name="T24" fmla="*/ 0 w 83"/>
                <a:gd name="T25" fmla="*/ 40 h 83"/>
                <a:gd name="T26" fmla="*/ 1 w 83"/>
                <a:gd name="T27" fmla="*/ 51 h 83"/>
                <a:gd name="T28" fmla="*/ 4 w 83"/>
                <a:gd name="T29" fmla="*/ 60 h 83"/>
                <a:gd name="T30" fmla="*/ 10 w 83"/>
                <a:gd name="T31" fmla="*/ 68 h 83"/>
                <a:gd name="T32" fmla="*/ 18 w 83"/>
                <a:gd name="T33" fmla="*/ 74 h 83"/>
                <a:gd name="T34" fmla="*/ 26 w 83"/>
                <a:gd name="T35" fmla="*/ 79 h 83"/>
                <a:gd name="T36" fmla="*/ 36 w 83"/>
                <a:gd name="T37" fmla="*/ 81 h 83"/>
                <a:gd name="T38" fmla="*/ 47 w 83"/>
                <a:gd name="T39" fmla="*/ 81 h 83"/>
                <a:gd name="T40" fmla="*/ 56 w 83"/>
                <a:gd name="T41" fmla="*/ 78 h 83"/>
                <a:gd name="T42" fmla="*/ 65 w 83"/>
                <a:gd name="T43" fmla="*/ 73 h 83"/>
                <a:gd name="T44" fmla="*/ 72 w 83"/>
                <a:gd name="T45" fmla="*/ 67 h 83"/>
                <a:gd name="T46" fmla="*/ 77 w 83"/>
                <a:gd name="T47" fmla="*/ 58 h 83"/>
                <a:gd name="T48" fmla="*/ 81 w 83"/>
                <a:gd name="T49" fmla="*/ 49 h 83"/>
                <a:gd name="T50" fmla="*/ 78 w 83"/>
                <a:gd name="T51" fmla="*/ 40 h 83"/>
                <a:gd name="T52" fmla="*/ 77 w 83"/>
                <a:gd name="T53" fmla="*/ 31 h 83"/>
                <a:gd name="T54" fmla="*/ 74 w 83"/>
                <a:gd name="T55" fmla="*/ 23 h 83"/>
                <a:gd name="T56" fmla="*/ 68 w 83"/>
                <a:gd name="T57" fmla="*/ 15 h 83"/>
                <a:gd name="T58" fmla="*/ 62 w 83"/>
                <a:gd name="T59" fmla="*/ 9 h 83"/>
                <a:gd name="T60" fmla="*/ 53 w 83"/>
                <a:gd name="T61" fmla="*/ 5 h 83"/>
                <a:gd name="T62" fmla="*/ 44 w 83"/>
                <a:gd name="T63" fmla="*/ 3 h 83"/>
                <a:gd name="T64" fmla="*/ 35 w 83"/>
                <a:gd name="T65" fmla="*/ 3 h 83"/>
                <a:gd name="T66" fmla="*/ 26 w 83"/>
                <a:gd name="T67" fmla="*/ 6 h 83"/>
                <a:gd name="T68" fmla="*/ 18 w 83"/>
                <a:gd name="T69" fmla="*/ 10 h 83"/>
                <a:gd name="T70" fmla="*/ 12 w 83"/>
                <a:gd name="T71" fmla="*/ 17 h 83"/>
                <a:gd name="T72" fmla="*/ 7 w 83"/>
                <a:gd name="T73" fmla="*/ 24 h 83"/>
                <a:gd name="T74" fmla="*/ 4 w 83"/>
                <a:gd name="T75" fmla="*/ 33 h 83"/>
                <a:gd name="T76" fmla="*/ 3 w 83"/>
                <a:gd name="T77" fmla="*/ 42 h 83"/>
                <a:gd name="T78" fmla="*/ 5 w 83"/>
                <a:gd name="T79" fmla="*/ 52 h 83"/>
                <a:gd name="T80" fmla="*/ 8 w 83"/>
                <a:gd name="T81" fmla="*/ 60 h 83"/>
                <a:gd name="T82" fmla="*/ 14 w 83"/>
                <a:gd name="T83" fmla="*/ 67 h 83"/>
                <a:gd name="T84" fmla="*/ 21 w 83"/>
                <a:gd name="T85" fmla="*/ 73 h 83"/>
                <a:gd name="T86" fmla="*/ 29 w 83"/>
                <a:gd name="T87" fmla="*/ 76 h 83"/>
                <a:gd name="T88" fmla="*/ 39 w 83"/>
                <a:gd name="T89" fmla="*/ 78 h 83"/>
                <a:gd name="T90" fmla="*/ 48 w 83"/>
                <a:gd name="T91" fmla="*/ 77 h 83"/>
                <a:gd name="T92" fmla="*/ 57 w 83"/>
                <a:gd name="T93" fmla="*/ 74 h 83"/>
                <a:gd name="T94" fmla="*/ 64 w 83"/>
                <a:gd name="T95" fmla="*/ 69 h 83"/>
                <a:gd name="T96" fmla="*/ 71 w 83"/>
                <a:gd name="T97" fmla="*/ 63 h 83"/>
                <a:gd name="T98" fmla="*/ 75 w 83"/>
                <a:gd name="T99" fmla="*/ 55 h 83"/>
                <a:gd name="T100" fmla="*/ 78 w 83"/>
                <a:gd name="T101" fmla="*/ 46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"/>
                <a:gd name="T154" fmla="*/ 0 h 83"/>
                <a:gd name="T155" fmla="*/ 83 w 83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" h="83">
                  <a:moveTo>
                    <a:pt x="82" y="40"/>
                  </a:moveTo>
                  <a:lnTo>
                    <a:pt x="82" y="38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3" y="16"/>
                  </a:lnTo>
                  <a:lnTo>
                    <a:pt x="72" y="14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6"/>
                  </a:lnTo>
                  <a:lnTo>
                    <a:pt x="62" y="5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5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4" y="81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9" y="81"/>
                  </a:lnTo>
                  <a:lnTo>
                    <a:pt x="51" y="80"/>
                  </a:lnTo>
                  <a:lnTo>
                    <a:pt x="53" y="80"/>
                  </a:lnTo>
                  <a:lnTo>
                    <a:pt x="55" y="79"/>
                  </a:lnTo>
                  <a:lnTo>
                    <a:pt x="56" y="78"/>
                  </a:lnTo>
                  <a:lnTo>
                    <a:pt x="58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65" y="73"/>
                  </a:lnTo>
                  <a:lnTo>
                    <a:pt x="67" y="72"/>
                  </a:lnTo>
                  <a:lnTo>
                    <a:pt x="68" y="71"/>
                  </a:lnTo>
                  <a:lnTo>
                    <a:pt x="69" y="69"/>
                  </a:lnTo>
                  <a:lnTo>
                    <a:pt x="71" y="68"/>
                  </a:lnTo>
                  <a:lnTo>
                    <a:pt x="72" y="67"/>
                  </a:lnTo>
                  <a:lnTo>
                    <a:pt x="73" y="65"/>
                  </a:lnTo>
                  <a:lnTo>
                    <a:pt x="74" y="63"/>
                  </a:lnTo>
                  <a:lnTo>
                    <a:pt x="75" y="62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8" y="56"/>
                  </a:lnTo>
                  <a:lnTo>
                    <a:pt x="79" y="55"/>
                  </a:lnTo>
                  <a:lnTo>
                    <a:pt x="80" y="53"/>
                  </a:lnTo>
                  <a:lnTo>
                    <a:pt x="80" y="51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2" y="43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7" y="33"/>
                  </a:lnTo>
                  <a:lnTo>
                    <a:pt x="77" y="31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5" y="26"/>
                  </a:lnTo>
                  <a:lnTo>
                    <a:pt x="74" y="24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69" y="17"/>
                  </a:lnTo>
                  <a:lnTo>
                    <a:pt x="68" y="15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2" y="9"/>
                  </a:lnTo>
                  <a:lnTo>
                    <a:pt x="60" y="8"/>
                  </a:lnTo>
                  <a:lnTo>
                    <a:pt x="58" y="7"/>
                  </a:lnTo>
                  <a:lnTo>
                    <a:pt x="57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6"/>
                  </a:lnTo>
                  <a:lnTo>
                    <a:pt x="14" y="67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19" y="72"/>
                  </a:lnTo>
                  <a:lnTo>
                    <a:pt x="21" y="73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6" y="75"/>
                  </a:lnTo>
                  <a:lnTo>
                    <a:pt x="28" y="76"/>
                  </a:lnTo>
                  <a:lnTo>
                    <a:pt x="29" y="76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4" y="69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71" y="63"/>
                  </a:lnTo>
                  <a:lnTo>
                    <a:pt x="72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4" y="57"/>
                  </a:lnTo>
                  <a:lnTo>
                    <a:pt x="75" y="55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82" y="40"/>
                  </a:lnTo>
                </a:path>
              </a:pathLst>
            </a:custGeom>
            <a:solidFill>
              <a:srgbClr val="FF1F2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32" name="Freeform 510"/>
            <p:cNvSpPr>
              <a:spLocks/>
            </p:cNvSpPr>
            <p:nvPr/>
          </p:nvSpPr>
          <p:spPr bwMode="auto">
            <a:xfrm>
              <a:off x="4782" y="972"/>
              <a:ext cx="81" cy="81"/>
            </a:xfrm>
            <a:custGeom>
              <a:avLst/>
              <a:gdLst>
                <a:gd name="T0" fmla="*/ 79 w 81"/>
                <a:gd name="T1" fmla="*/ 32 h 81"/>
                <a:gd name="T2" fmla="*/ 76 w 81"/>
                <a:gd name="T3" fmla="*/ 22 h 81"/>
                <a:gd name="T4" fmla="*/ 70 w 81"/>
                <a:gd name="T5" fmla="*/ 14 h 81"/>
                <a:gd name="T6" fmla="*/ 63 w 81"/>
                <a:gd name="T7" fmla="*/ 7 h 81"/>
                <a:gd name="T8" fmla="*/ 55 w 81"/>
                <a:gd name="T9" fmla="*/ 3 h 81"/>
                <a:gd name="T10" fmla="*/ 46 w 81"/>
                <a:gd name="T11" fmla="*/ 0 h 81"/>
                <a:gd name="T12" fmla="*/ 35 w 81"/>
                <a:gd name="T13" fmla="*/ 0 h 81"/>
                <a:gd name="T14" fmla="*/ 26 w 81"/>
                <a:gd name="T15" fmla="*/ 2 h 81"/>
                <a:gd name="T16" fmla="*/ 17 w 81"/>
                <a:gd name="T17" fmla="*/ 6 h 81"/>
                <a:gd name="T18" fmla="*/ 10 w 81"/>
                <a:gd name="T19" fmla="*/ 13 h 81"/>
                <a:gd name="T20" fmla="*/ 4 w 81"/>
                <a:gd name="T21" fmla="*/ 20 h 81"/>
                <a:gd name="T22" fmla="*/ 1 w 81"/>
                <a:gd name="T23" fmla="*/ 30 h 81"/>
                <a:gd name="T24" fmla="*/ 0 w 81"/>
                <a:gd name="T25" fmla="*/ 40 h 81"/>
                <a:gd name="T26" fmla="*/ 1 w 81"/>
                <a:gd name="T27" fmla="*/ 50 h 81"/>
                <a:gd name="T28" fmla="*/ 4 w 81"/>
                <a:gd name="T29" fmla="*/ 59 h 81"/>
                <a:gd name="T30" fmla="*/ 10 w 81"/>
                <a:gd name="T31" fmla="*/ 66 h 81"/>
                <a:gd name="T32" fmla="*/ 17 w 81"/>
                <a:gd name="T33" fmla="*/ 73 h 81"/>
                <a:gd name="T34" fmla="*/ 26 w 81"/>
                <a:gd name="T35" fmla="*/ 77 h 81"/>
                <a:gd name="T36" fmla="*/ 35 w 81"/>
                <a:gd name="T37" fmla="*/ 79 h 81"/>
                <a:gd name="T38" fmla="*/ 46 w 81"/>
                <a:gd name="T39" fmla="*/ 79 h 81"/>
                <a:gd name="T40" fmla="*/ 55 w 81"/>
                <a:gd name="T41" fmla="*/ 76 h 81"/>
                <a:gd name="T42" fmla="*/ 63 w 81"/>
                <a:gd name="T43" fmla="*/ 72 h 81"/>
                <a:gd name="T44" fmla="*/ 70 w 81"/>
                <a:gd name="T45" fmla="*/ 65 h 81"/>
                <a:gd name="T46" fmla="*/ 76 w 81"/>
                <a:gd name="T47" fmla="*/ 57 h 81"/>
                <a:gd name="T48" fmla="*/ 79 w 81"/>
                <a:gd name="T49" fmla="*/ 48 h 81"/>
                <a:gd name="T50" fmla="*/ 76 w 81"/>
                <a:gd name="T51" fmla="*/ 40 h 81"/>
                <a:gd name="T52" fmla="*/ 75 w 81"/>
                <a:gd name="T53" fmla="*/ 30 h 81"/>
                <a:gd name="T54" fmla="*/ 72 w 81"/>
                <a:gd name="T55" fmla="*/ 22 h 81"/>
                <a:gd name="T56" fmla="*/ 66 w 81"/>
                <a:gd name="T57" fmla="*/ 15 h 81"/>
                <a:gd name="T58" fmla="*/ 60 w 81"/>
                <a:gd name="T59" fmla="*/ 9 h 81"/>
                <a:gd name="T60" fmla="*/ 52 w 81"/>
                <a:gd name="T61" fmla="*/ 5 h 81"/>
                <a:gd name="T62" fmla="*/ 43 w 81"/>
                <a:gd name="T63" fmla="*/ 3 h 81"/>
                <a:gd name="T64" fmla="*/ 34 w 81"/>
                <a:gd name="T65" fmla="*/ 3 h 81"/>
                <a:gd name="T66" fmla="*/ 25 w 81"/>
                <a:gd name="T67" fmla="*/ 6 h 81"/>
                <a:gd name="T68" fmla="*/ 18 w 81"/>
                <a:gd name="T69" fmla="*/ 10 h 81"/>
                <a:gd name="T70" fmla="*/ 11 w 81"/>
                <a:gd name="T71" fmla="*/ 16 h 81"/>
                <a:gd name="T72" fmla="*/ 7 w 81"/>
                <a:gd name="T73" fmla="*/ 24 h 81"/>
                <a:gd name="T74" fmla="*/ 4 w 81"/>
                <a:gd name="T75" fmla="*/ 32 h 81"/>
                <a:gd name="T76" fmla="*/ 3 w 81"/>
                <a:gd name="T77" fmla="*/ 41 h 81"/>
                <a:gd name="T78" fmla="*/ 5 w 81"/>
                <a:gd name="T79" fmla="*/ 50 h 81"/>
                <a:gd name="T80" fmla="*/ 8 w 81"/>
                <a:gd name="T81" fmla="*/ 59 h 81"/>
                <a:gd name="T82" fmla="*/ 14 w 81"/>
                <a:gd name="T83" fmla="*/ 65 h 81"/>
                <a:gd name="T84" fmla="*/ 20 w 81"/>
                <a:gd name="T85" fmla="*/ 71 h 81"/>
                <a:gd name="T86" fmla="*/ 29 w 81"/>
                <a:gd name="T87" fmla="*/ 74 h 81"/>
                <a:gd name="T88" fmla="*/ 38 w 81"/>
                <a:gd name="T89" fmla="*/ 76 h 81"/>
                <a:gd name="T90" fmla="*/ 47 w 81"/>
                <a:gd name="T91" fmla="*/ 75 h 81"/>
                <a:gd name="T92" fmla="*/ 55 w 81"/>
                <a:gd name="T93" fmla="*/ 72 h 81"/>
                <a:gd name="T94" fmla="*/ 63 w 81"/>
                <a:gd name="T95" fmla="*/ 68 h 81"/>
                <a:gd name="T96" fmla="*/ 69 w 81"/>
                <a:gd name="T97" fmla="*/ 61 h 81"/>
                <a:gd name="T98" fmla="*/ 73 w 81"/>
                <a:gd name="T99" fmla="*/ 54 h 81"/>
                <a:gd name="T100" fmla="*/ 76 w 81"/>
                <a:gd name="T101" fmla="*/ 45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"/>
                <a:gd name="T154" fmla="*/ 0 h 81"/>
                <a:gd name="T155" fmla="*/ 81 w 81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" h="81">
                  <a:moveTo>
                    <a:pt x="80" y="40"/>
                  </a:moveTo>
                  <a:lnTo>
                    <a:pt x="79" y="38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5" y="20"/>
                  </a:lnTo>
                  <a:lnTo>
                    <a:pt x="74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3" y="7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6" y="62"/>
                  </a:lnTo>
                  <a:lnTo>
                    <a:pt x="7" y="64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1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1" y="79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0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8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3" y="77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9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5"/>
                  </a:lnTo>
                  <a:lnTo>
                    <a:pt x="72" y="64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7" y="53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79" y="46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3" y="25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1" y="21"/>
                  </a:lnTo>
                  <a:lnTo>
                    <a:pt x="70" y="19"/>
                  </a:lnTo>
                  <a:lnTo>
                    <a:pt x="69" y="18"/>
                  </a:lnTo>
                  <a:lnTo>
                    <a:pt x="68" y="16"/>
                  </a:lnTo>
                  <a:lnTo>
                    <a:pt x="66" y="15"/>
                  </a:lnTo>
                  <a:lnTo>
                    <a:pt x="65" y="14"/>
                  </a:lnTo>
                  <a:lnTo>
                    <a:pt x="64" y="13"/>
                  </a:lnTo>
                  <a:lnTo>
                    <a:pt x="63" y="11"/>
                  </a:lnTo>
                  <a:lnTo>
                    <a:pt x="61" y="10"/>
                  </a:lnTo>
                  <a:lnTo>
                    <a:pt x="60" y="9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10" y="61"/>
                  </a:lnTo>
                  <a:lnTo>
                    <a:pt x="11" y="63"/>
                  </a:lnTo>
                  <a:lnTo>
                    <a:pt x="13" y="64"/>
                  </a:lnTo>
                  <a:lnTo>
                    <a:pt x="14" y="65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18" y="69"/>
                  </a:lnTo>
                  <a:lnTo>
                    <a:pt x="19" y="70"/>
                  </a:lnTo>
                  <a:lnTo>
                    <a:pt x="20" y="71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5" y="73"/>
                  </a:lnTo>
                  <a:lnTo>
                    <a:pt x="27" y="74"/>
                  </a:lnTo>
                  <a:lnTo>
                    <a:pt x="29" y="74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7" y="75"/>
                  </a:lnTo>
                  <a:lnTo>
                    <a:pt x="49" y="75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4" y="67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9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80" y="40"/>
                  </a:lnTo>
                </a:path>
              </a:pathLst>
            </a:custGeom>
            <a:solidFill>
              <a:srgbClr val="FF293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33" name="Freeform 511"/>
            <p:cNvSpPr>
              <a:spLocks/>
            </p:cNvSpPr>
            <p:nvPr/>
          </p:nvSpPr>
          <p:spPr bwMode="auto">
            <a:xfrm>
              <a:off x="4785" y="972"/>
              <a:ext cx="78" cy="78"/>
            </a:xfrm>
            <a:custGeom>
              <a:avLst/>
              <a:gdLst>
                <a:gd name="T0" fmla="*/ 76 w 78"/>
                <a:gd name="T1" fmla="*/ 30 h 78"/>
                <a:gd name="T2" fmla="*/ 73 w 78"/>
                <a:gd name="T3" fmla="*/ 21 h 78"/>
                <a:gd name="T4" fmla="*/ 68 w 78"/>
                <a:gd name="T5" fmla="*/ 14 h 78"/>
                <a:gd name="T6" fmla="*/ 61 w 78"/>
                <a:gd name="T7" fmla="*/ 7 h 78"/>
                <a:gd name="T8" fmla="*/ 53 w 78"/>
                <a:gd name="T9" fmla="*/ 2 h 78"/>
                <a:gd name="T10" fmla="*/ 44 w 78"/>
                <a:gd name="T11" fmla="*/ 0 h 78"/>
                <a:gd name="T12" fmla="*/ 34 w 78"/>
                <a:gd name="T13" fmla="*/ 0 h 78"/>
                <a:gd name="T14" fmla="*/ 25 w 78"/>
                <a:gd name="T15" fmla="*/ 2 h 78"/>
                <a:gd name="T16" fmla="*/ 16 w 78"/>
                <a:gd name="T17" fmla="*/ 6 h 78"/>
                <a:gd name="T18" fmla="*/ 10 w 78"/>
                <a:gd name="T19" fmla="*/ 12 h 78"/>
                <a:gd name="T20" fmla="*/ 4 w 78"/>
                <a:gd name="T21" fmla="*/ 20 h 78"/>
                <a:gd name="T22" fmla="*/ 1 w 78"/>
                <a:gd name="T23" fmla="*/ 28 h 78"/>
                <a:gd name="T24" fmla="*/ 0 w 78"/>
                <a:gd name="T25" fmla="*/ 38 h 78"/>
                <a:gd name="T26" fmla="*/ 1 w 78"/>
                <a:gd name="T27" fmla="*/ 48 h 78"/>
                <a:gd name="T28" fmla="*/ 4 w 78"/>
                <a:gd name="T29" fmla="*/ 56 h 78"/>
                <a:gd name="T30" fmla="*/ 10 w 78"/>
                <a:gd name="T31" fmla="*/ 64 h 78"/>
                <a:gd name="T32" fmla="*/ 16 w 78"/>
                <a:gd name="T33" fmla="*/ 70 h 78"/>
                <a:gd name="T34" fmla="*/ 25 w 78"/>
                <a:gd name="T35" fmla="*/ 74 h 78"/>
                <a:gd name="T36" fmla="*/ 34 w 78"/>
                <a:gd name="T37" fmla="*/ 76 h 78"/>
                <a:gd name="T38" fmla="*/ 44 w 78"/>
                <a:gd name="T39" fmla="*/ 76 h 78"/>
                <a:gd name="T40" fmla="*/ 53 w 78"/>
                <a:gd name="T41" fmla="*/ 73 h 78"/>
                <a:gd name="T42" fmla="*/ 61 w 78"/>
                <a:gd name="T43" fmla="*/ 69 h 78"/>
                <a:gd name="T44" fmla="*/ 68 w 78"/>
                <a:gd name="T45" fmla="*/ 62 h 78"/>
                <a:gd name="T46" fmla="*/ 73 w 78"/>
                <a:gd name="T47" fmla="*/ 55 h 78"/>
                <a:gd name="T48" fmla="*/ 76 w 78"/>
                <a:gd name="T49" fmla="*/ 46 h 78"/>
                <a:gd name="T50" fmla="*/ 73 w 78"/>
                <a:gd name="T51" fmla="*/ 38 h 78"/>
                <a:gd name="T52" fmla="*/ 72 w 78"/>
                <a:gd name="T53" fmla="*/ 29 h 78"/>
                <a:gd name="T54" fmla="*/ 69 w 78"/>
                <a:gd name="T55" fmla="*/ 21 h 78"/>
                <a:gd name="T56" fmla="*/ 64 w 78"/>
                <a:gd name="T57" fmla="*/ 14 h 78"/>
                <a:gd name="T58" fmla="*/ 58 w 78"/>
                <a:gd name="T59" fmla="*/ 9 h 78"/>
                <a:gd name="T60" fmla="*/ 50 w 78"/>
                <a:gd name="T61" fmla="*/ 5 h 78"/>
                <a:gd name="T62" fmla="*/ 42 w 78"/>
                <a:gd name="T63" fmla="*/ 3 h 78"/>
                <a:gd name="T64" fmla="*/ 33 w 78"/>
                <a:gd name="T65" fmla="*/ 3 h 78"/>
                <a:gd name="T66" fmla="*/ 24 w 78"/>
                <a:gd name="T67" fmla="*/ 6 h 78"/>
                <a:gd name="T68" fmla="*/ 17 w 78"/>
                <a:gd name="T69" fmla="*/ 10 h 78"/>
                <a:gd name="T70" fmla="*/ 11 w 78"/>
                <a:gd name="T71" fmla="*/ 16 h 78"/>
                <a:gd name="T72" fmla="*/ 6 w 78"/>
                <a:gd name="T73" fmla="*/ 23 h 78"/>
                <a:gd name="T74" fmla="*/ 4 w 78"/>
                <a:gd name="T75" fmla="*/ 31 h 78"/>
                <a:gd name="T76" fmla="*/ 3 w 78"/>
                <a:gd name="T77" fmla="*/ 40 h 78"/>
                <a:gd name="T78" fmla="*/ 5 w 78"/>
                <a:gd name="T79" fmla="*/ 48 h 78"/>
                <a:gd name="T80" fmla="*/ 8 w 78"/>
                <a:gd name="T81" fmla="*/ 56 h 78"/>
                <a:gd name="T82" fmla="*/ 13 w 78"/>
                <a:gd name="T83" fmla="*/ 63 h 78"/>
                <a:gd name="T84" fmla="*/ 20 w 78"/>
                <a:gd name="T85" fmla="*/ 68 h 78"/>
                <a:gd name="T86" fmla="*/ 28 w 78"/>
                <a:gd name="T87" fmla="*/ 71 h 78"/>
                <a:gd name="T88" fmla="*/ 36 w 78"/>
                <a:gd name="T89" fmla="*/ 73 h 78"/>
                <a:gd name="T90" fmla="*/ 45 w 78"/>
                <a:gd name="T91" fmla="*/ 72 h 78"/>
                <a:gd name="T92" fmla="*/ 53 w 78"/>
                <a:gd name="T93" fmla="*/ 70 h 78"/>
                <a:gd name="T94" fmla="*/ 60 w 78"/>
                <a:gd name="T95" fmla="*/ 65 h 78"/>
                <a:gd name="T96" fmla="*/ 66 w 78"/>
                <a:gd name="T97" fmla="*/ 59 h 78"/>
                <a:gd name="T98" fmla="*/ 70 w 78"/>
                <a:gd name="T99" fmla="*/ 52 h 78"/>
                <a:gd name="T100" fmla="*/ 73 w 78"/>
                <a:gd name="T101" fmla="*/ 43 h 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"/>
                <a:gd name="T154" fmla="*/ 0 h 78"/>
                <a:gd name="T155" fmla="*/ 78 w 78"/>
                <a:gd name="T156" fmla="*/ 78 h 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" h="78">
                  <a:moveTo>
                    <a:pt x="77" y="38"/>
                  </a:moveTo>
                  <a:lnTo>
                    <a:pt x="77" y="36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5" y="69"/>
                  </a:lnTo>
                  <a:lnTo>
                    <a:pt x="16" y="70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8" y="75"/>
                  </a:lnTo>
                  <a:lnTo>
                    <a:pt x="50" y="75"/>
                  </a:lnTo>
                  <a:lnTo>
                    <a:pt x="51" y="74"/>
                  </a:lnTo>
                  <a:lnTo>
                    <a:pt x="53" y="73"/>
                  </a:lnTo>
                  <a:lnTo>
                    <a:pt x="55" y="73"/>
                  </a:lnTo>
                  <a:lnTo>
                    <a:pt x="56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70" y="23"/>
                  </a:lnTo>
                  <a:lnTo>
                    <a:pt x="69" y="21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6" y="17"/>
                  </a:lnTo>
                  <a:lnTo>
                    <a:pt x="65" y="16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9" y="58"/>
                  </a:lnTo>
                  <a:lnTo>
                    <a:pt x="10" y="59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5" y="72"/>
                  </a:lnTo>
                  <a:lnTo>
                    <a:pt x="47" y="72"/>
                  </a:lnTo>
                  <a:lnTo>
                    <a:pt x="48" y="71"/>
                  </a:lnTo>
                  <a:lnTo>
                    <a:pt x="50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2" y="64"/>
                  </a:lnTo>
                  <a:lnTo>
                    <a:pt x="63" y="63"/>
                  </a:lnTo>
                  <a:lnTo>
                    <a:pt x="64" y="62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8"/>
                  </a:lnTo>
                  <a:lnTo>
                    <a:pt x="68" y="56"/>
                  </a:lnTo>
                  <a:lnTo>
                    <a:pt x="69" y="55"/>
                  </a:lnTo>
                  <a:lnTo>
                    <a:pt x="70" y="53"/>
                  </a:lnTo>
                  <a:lnTo>
                    <a:pt x="70" y="52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2" y="45"/>
                  </a:lnTo>
                  <a:lnTo>
                    <a:pt x="73" y="43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7" y="38"/>
                  </a:lnTo>
                </a:path>
              </a:pathLst>
            </a:custGeom>
            <a:solidFill>
              <a:srgbClr val="FF303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34" name="Freeform 512"/>
            <p:cNvSpPr>
              <a:spLocks/>
            </p:cNvSpPr>
            <p:nvPr/>
          </p:nvSpPr>
          <p:spPr bwMode="auto">
            <a:xfrm>
              <a:off x="4786" y="974"/>
              <a:ext cx="75" cy="75"/>
            </a:xfrm>
            <a:custGeom>
              <a:avLst/>
              <a:gdLst>
                <a:gd name="T0" fmla="*/ 73 w 75"/>
                <a:gd name="T1" fmla="*/ 29 h 75"/>
                <a:gd name="T2" fmla="*/ 70 w 75"/>
                <a:gd name="T3" fmla="*/ 20 h 75"/>
                <a:gd name="T4" fmla="*/ 65 w 75"/>
                <a:gd name="T5" fmla="*/ 13 h 75"/>
                <a:gd name="T6" fmla="*/ 59 w 75"/>
                <a:gd name="T7" fmla="*/ 7 h 75"/>
                <a:gd name="T8" fmla="*/ 51 w 75"/>
                <a:gd name="T9" fmla="*/ 2 h 75"/>
                <a:gd name="T10" fmla="*/ 42 w 75"/>
                <a:gd name="T11" fmla="*/ 0 h 75"/>
                <a:gd name="T12" fmla="*/ 33 w 75"/>
                <a:gd name="T13" fmla="*/ 0 h 75"/>
                <a:gd name="T14" fmla="*/ 24 w 75"/>
                <a:gd name="T15" fmla="*/ 2 h 75"/>
                <a:gd name="T16" fmla="*/ 16 w 75"/>
                <a:gd name="T17" fmla="*/ 6 h 75"/>
                <a:gd name="T18" fmla="*/ 9 w 75"/>
                <a:gd name="T19" fmla="*/ 12 h 75"/>
                <a:gd name="T20" fmla="*/ 4 w 75"/>
                <a:gd name="T21" fmla="*/ 19 h 75"/>
                <a:gd name="T22" fmla="*/ 1 w 75"/>
                <a:gd name="T23" fmla="*/ 27 h 75"/>
                <a:gd name="T24" fmla="*/ 0 w 75"/>
                <a:gd name="T25" fmla="*/ 36 h 75"/>
                <a:gd name="T26" fmla="*/ 1 w 75"/>
                <a:gd name="T27" fmla="*/ 46 h 75"/>
                <a:gd name="T28" fmla="*/ 4 w 75"/>
                <a:gd name="T29" fmla="*/ 54 h 75"/>
                <a:gd name="T30" fmla="*/ 9 w 75"/>
                <a:gd name="T31" fmla="*/ 61 h 75"/>
                <a:gd name="T32" fmla="*/ 16 w 75"/>
                <a:gd name="T33" fmla="*/ 67 h 75"/>
                <a:gd name="T34" fmla="*/ 24 w 75"/>
                <a:gd name="T35" fmla="*/ 71 h 75"/>
                <a:gd name="T36" fmla="*/ 33 w 75"/>
                <a:gd name="T37" fmla="*/ 73 h 75"/>
                <a:gd name="T38" fmla="*/ 42 w 75"/>
                <a:gd name="T39" fmla="*/ 73 h 75"/>
                <a:gd name="T40" fmla="*/ 51 w 75"/>
                <a:gd name="T41" fmla="*/ 71 h 75"/>
                <a:gd name="T42" fmla="*/ 59 w 75"/>
                <a:gd name="T43" fmla="*/ 66 h 75"/>
                <a:gd name="T44" fmla="*/ 65 w 75"/>
                <a:gd name="T45" fmla="*/ 60 h 75"/>
                <a:gd name="T46" fmla="*/ 70 w 75"/>
                <a:gd name="T47" fmla="*/ 53 h 75"/>
                <a:gd name="T48" fmla="*/ 73 w 75"/>
                <a:gd name="T49" fmla="*/ 44 h 75"/>
                <a:gd name="T50" fmla="*/ 70 w 75"/>
                <a:gd name="T51" fmla="*/ 36 h 75"/>
                <a:gd name="T52" fmla="*/ 69 w 75"/>
                <a:gd name="T53" fmla="*/ 28 h 75"/>
                <a:gd name="T54" fmla="*/ 66 w 75"/>
                <a:gd name="T55" fmla="*/ 21 h 75"/>
                <a:gd name="T56" fmla="*/ 61 w 75"/>
                <a:gd name="T57" fmla="*/ 14 h 75"/>
                <a:gd name="T58" fmla="*/ 55 w 75"/>
                <a:gd name="T59" fmla="*/ 9 h 75"/>
                <a:gd name="T60" fmla="*/ 48 w 75"/>
                <a:gd name="T61" fmla="*/ 5 h 75"/>
                <a:gd name="T62" fmla="*/ 40 w 75"/>
                <a:gd name="T63" fmla="*/ 3 h 75"/>
                <a:gd name="T64" fmla="*/ 31 w 75"/>
                <a:gd name="T65" fmla="*/ 3 h 75"/>
                <a:gd name="T66" fmla="*/ 23 w 75"/>
                <a:gd name="T67" fmla="*/ 6 h 75"/>
                <a:gd name="T68" fmla="*/ 16 w 75"/>
                <a:gd name="T69" fmla="*/ 10 h 75"/>
                <a:gd name="T70" fmla="*/ 11 w 75"/>
                <a:gd name="T71" fmla="*/ 15 h 75"/>
                <a:gd name="T72" fmla="*/ 6 w 75"/>
                <a:gd name="T73" fmla="*/ 22 h 75"/>
                <a:gd name="T74" fmla="*/ 4 w 75"/>
                <a:gd name="T75" fmla="*/ 30 h 75"/>
                <a:gd name="T76" fmla="*/ 3 w 75"/>
                <a:gd name="T77" fmla="*/ 38 h 75"/>
                <a:gd name="T78" fmla="*/ 4 w 75"/>
                <a:gd name="T79" fmla="*/ 46 h 75"/>
                <a:gd name="T80" fmla="*/ 8 w 75"/>
                <a:gd name="T81" fmla="*/ 54 h 75"/>
                <a:gd name="T82" fmla="*/ 13 w 75"/>
                <a:gd name="T83" fmla="*/ 60 h 75"/>
                <a:gd name="T84" fmla="*/ 19 w 75"/>
                <a:gd name="T85" fmla="*/ 65 h 75"/>
                <a:gd name="T86" fmla="*/ 26 w 75"/>
                <a:gd name="T87" fmla="*/ 68 h 75"/>
                <a:gd name="T88" fmla="*/ 35 w 75"/>
                <a:gd name="T89" fmla="*/ 70 h 75"/>
                <a:gd name="T90" fmla="*/ 43 w 75"/>
                <a:gd name="T91" fmla="*/ 69 h 75"/>
                <a:gd name="T92" fmla="*/ 51 w 75"/>
                <a:gd name="T93" fmla="*/ 67 h 75"/>
                <a:gd name="T94" fmla="*/ 58 w 75"/>
                <a:gd name="T95" fmla="*/ 62 h 75"/>
                <a:gd name="T96" fmla="*/ 63 w 75"/>
                <a:gd name="T97" fmla="*/ 56 h 75"/>
                <a:gd name="T98" fmla="*/ 67 w 75"/>
                <a:gd name="T99" fmla="*/ 49 h 75"/>
                <a:gd name="T100" fmla="*/ 70 w 75"/>
                <a:gd name="T101" fmla="*/ 42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"/>
                <a:gd name="T154" fmla="*/ 0 h 75"/>
                <a:gd name="T155" fmla="*/ 75 w 75"/>
                <a:gd name="T156" fmla="*/ 75 h 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" h="75">
                  <a:moveTo>
                    <a:pt x="74" y="36"/>
                  </a:moveTo>
                  <a:lnTo>
                    <a:pt x="74" y="35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6" y="14"/>
                  </a:lnTo>
                  <a:lnTo>
                    <a:pt x="65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6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5"/>
                  </a:lnTo>
                  <a:lnTo>
                    <a:pt x="14" y="66"/>
                  </a:lnTo>
                  <a:lnTo>
                    <a:pt x="16" y="67"/>
                  </a:lnTo>
                  <a:lnTo>
                    <a:pt x="17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9" y="71"/>
                  </a:lnTo>
                  <a:lnTo>
                    <a:pt x="51" y="71"/>
                  </a:lnTo>
                  <a:lnTo>
                    <a:pt x="53" y="70"/>
                  </a:lnTo>
                  <a:lnTo>
                    <a:pt x="54" y="69"/>
                  </a:lnTo>
                  <a:lnTo>
                    <a:pt x="56" y="68"/>
                  </a:lnTo>
                  <a:lnTo>
                    <a:pt x="57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1" y="64"/>
                  </a:lnTo>
                  <a:lnTo>
                    <a:pt x="63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4"/>
                  </a:lnTo>
                  <a:lnTo>
                    <a:pt x="70" y="53"/>
                  </a:lnTo>
                  <a:lnTo>
                    <a:pt x="71" y="51"/>
                  </a:lnTo>
                  <a:lnTo>
                    <a:pt x="71" y="49"/>
                  </a:lnTo>
                  <a:lnTo>
                    <a:pt x="72" y="47"/>
                  </a:lnTo>
                  <a:lnTo>
                    <a:pt x="72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70" y="31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1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3" y="16"/>
                  </a:lnTo>
                  <a:lnTo>
                    <a:pt x="62" y="15"/>
                  </a:lnTo>
                  <a:lnTo>
                    <a:pt x="61" y="14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4" y="8"/>
                  </a:lnTo>
                  <a:lnTo>
                    <a:pt x="52" y="7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10" y="56"/>
                  </a:lnTo>
                  <a:lnTo>
                    <a:pt x="11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20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5" y="68"/>
                  </a:lnTo>
                  <a:lnTo>
                    <a:pt x="26" y="68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2" y="66"/>
                  </a:lnTo>
                  <a:lnTo>
                    <a:pt x="54" y="65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60" y="60"/>
                  </a:lnTo>
                  <a:lnTo>
                    <a:pt x="61" y="59"/>
                  </a:lnTo>
                  <a:lnTo>
                    <a:pt x="62" y="58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6" y="52"/>
                  </a:lnTo>
                  <a:lnTo>
                    <a:pt x="67" y="51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9" y="45"/>
                  </a:lnTo>
                  <a:lnTo>
                    <a:pt x="69" y="43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74" y="36"/>
                  </a:lnTo>
                </a:path>
              </a:pathLst>
            </a:custGeom>
            <a:solidFill>
              <a:srgbClr val="FF3B4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35" name="Freeform 513"/>
            <p:cNvSpPr>
              <a:spLocks/>
            </p:cNvSpPr>
            <p:nvPr/>
          </p:nvSpPr>
          <p:spPr bwMode="auto">
            <a:xfrm>
              <a:off x="4788" y="977"/>
              <a:ext cx="70" cy="69"/>
            </a:xfrm>
            <a:custGeom>
              <a:avLst/>
              <a:gdLst>
                <a:gd name="T0" fmla="*/ 68 w 70"/>
                <a:gd name="T1" fmla="*/ 27 h 69"/>
                <a:gd name="T2" fmla="*/ 65 w 70"/>
                <a:gd name="T3" fmla="*/ 19 h 69"/>
                <a:gd name="T4" fmla="*/ 61 w 70"/>
                <a:gd name="T5" fmla="*/ 12 h 69"/>
                <a:gd name="T6" fmla="*/ 55 w 70"/>
                <a:gd name="T7" fmla="*/ 6 h 69"/>
                <a:gd name="T8" fmla="*/ 48 w 70"/>
                <a:gd name="T9" fmla="*/ 2 h 69"/>
                <a:gd name="T10" fmla="*/ 39 w 70"/>
                <a:gd name="T11" fmla="*/ 0 h 69"/>
                <a:gd name="T12" fmla="*/ 31 w 70"/>
                <a:gd name="T13" fmla="*/ 0 h 69"/>
                <a:gd name="T14" fmla="*/ 22 w 70"/>
                <a:gd name="T15" fmla="*/ 2 h 69"/>
                <a:gd name="T16" fmla="*/ 15 w 70"/>
                <a:gd name="T17" fmla="*/ 5 h 69"/>
                <a:gd name="T18" fmla="*/ 8 w 70"/>
                <a:gd name="T19" fmla="*/ 11 h 69"/>
                <a:gd name="T20" fmla="*/ 4 w 70"/>
                <a:gd name="T21" fmla="*/ 17 h 69"/>
                <a:gd name="T22" fmla="*/ 1 w 70"/>
                <a:gd name="T23" fmla="*/ 25 h 69"/>
                <a:gd name="T24" fmla="*/ 0 w 70"/>
                <a:gd name="T25" fmla="*/ 34 h 69"/>
                <a:gd name="T26" fmla="*/ 1 w 70"/>
                <a:gd name="T27" fmla="*/ 42 h 69"/>
                <a:gd name="T28" fmla="*/ 4 w 70"/>
                <a:gd name="T29" fmla="*/ 50 h 69"/>
                <a:gd name="T30" fmla="*/ 8 w 70"/>
                <a:gd name="T31" fmla="*/ 56 h 69"/>
                <a:gd name="T32" fmla="*/ 15 w 70"/>
                <a:gd name="T33" fmla="*/ 62 h 69"/>
                <a:gd name="T34" fmla="*/ 22 w 70"/>
                <a:gd name="T35" fmla="*/ 66 h 69"/>
                <a:gd name="T36" fmla="*/ 31 w 70"/>
                <a:gd name="T37" fmla="*/ 67 h 69"/>
                <a:gd name="T38" fmla="*/ 39 w 70"/>
                <a:gd name="T39" fmla="*/ 67 h 69"/>
                <a:gd name="T40" fmla="*/ 48 w 70"/>
                <a:gd name="T41" fmla="*/ 65 h 69"/>
                <a:gd name="T42" fmla="*/ 55 w 70"/>
                <a:gd name="T43" fmla="*/ 61 h 69"/>
                <a:gd name="T44" fmla="*/ 61 w 70"/>
                <a:gd name="T45" fmla="*/ 55 h 69"/>
                <a:gd name="T46" fmla="*/ 65 w 70"/>
                <a:gd name="T47" fmla="*/ 48 h 69"/>
                <a:gd name="T48" fmla="*/ 68 w 70"/>
                <a:gd name="T49" fmla="*/ 40 h 69"/>
                <a:gd name="T50" fmla="*/ 65 w 70"/>
                <a:gd name="T51" fmla="*/ 34 h 69"/>
                <a:gd name="T52" fmla="*/ 64 w 70"/>
                <a:gd name="T53" fmla="*/ 26 h 69"/>
                <a:gd name="T54" fmla="*/ 61 w 70"/>
                <a:gd name="T55" fmla="*/ 19 h 69"/>
                <a:gd name="T56" fmla="*/ 57 w 70"/>
                <a:gd name="T57" fmla="*/ 13 h 69"/>
                <a:gd name="T58" fmla="*/ 51 w 70"/>
                <a:gd name="T59" fmla="*/ 8 h 69"/>
                <a:gd name="T60" fmla="*/ 45 w 70"/>
                <a:gd name="T61" fmla="*/ 5 h 69"/>
                <a:gd name="T62" fmla="*/ 37 w 70"/>
                <a:gd name="T63" fmla="*/ 3 h 69"/>
                <a:gd name="T64" fmla="*/ 29 w 70"/>
                <a:gd name="T65" fmla="*/ 3 h 69"/>
                <a:gd name="T66" fmla="*/ 22 w 70"/>
                <a:gd name="T67" fmla="*/ 5 h 69"/>
                <a:gd name="T68" fmla="*/ 15 w 70"/>
                <a:gd name="T69" fmla="*/ 9 h 69"/>
                <a:gd name="T70" fmla="*/ 10 w 70"/>
                <a:gd name="T71" fmla="*/ 14 h 69"/>
                <a:gd name="T72" fmla="*/ 6 w 70"/>
                <a:gd name="T73" fmla="*/ 20 h 69"/>
                <a:gd name="T74" fmla="*/ 4 w 70"/>
                <a:gd name="T75" fmla="*/ 27 h 69"/>
                <a:gd name="T76" fmla="*/ 3 w 70"/>
                <a:gd name="T77" fmla="*/ 35 h 69"/>
                <a:gd name="T78" fmla="*/ 4 w 70"/>
                <a:gd name="T79" fmla="*/ 43 h 69"/>
                <a:gd name="T80" fmla="*/ 7 w 70"/>
                <a:gd name="T81" fmla="*/ 49 h 69"/>
                <a:gd name="T82" fmla="*/ 12 w 70"/>
                <a:gd name="T83" fmla="*/ 55 h 69"/>
                <a:gd name="T84" fmla="*/ 18 w 70"/>
                <a:gd name="T85" fmla="*/ 60 h 69"/>
                <a:gd name="T86" fmla="*/ 25 w 70"/>
                <a:gd name="T87" fmla="*/ 63 h 69"/>
                <a:gd name="T88" fmla="*/ 32 w 70"/>
                <a:gd name="T89" fmla="*/ 64 h 69"/>
                <a:gd name="T90" fmla="*/ 40 w 70"/>
                <a:gd name="T91" fmla="*/ 63 h 69"/>
                <a:gd name="T92" fmla="*/ 48 w 70"/>
                <a:gd name="T93" fmla="*/ 61 h 69"/>
                <a:gd name="T94" fmla="*/ 54 w 70"/>
                <a:gd name="T95" fmla="*/ 57 h 69"/>
                <a:gd name="T96" fmla="*/ 59 w 70"/>
                <a:gd name="T97" fmla="*/ 52 h 69"/>
                <a:gd name="T98" fmla="*/ 63 w 70"/>
                <a:gd name="T99" fmla="*/ 45 h 69"/>
                <a:gd name="T100" fmla="*/ 65 w 70"/>
                <a:gd name="T101" fmla="*/ 38 h 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69"/>
                <a:gd name="T155" fmla="*/ 70 w 70"/>
                <a:gd name="T156" fmla="*/ 69 h 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69">
                  <a:moveTo>
                    <a:pt x="69" y="34"/>
                  </a:moveTo>
                  <a:lnTo>
                    <a:pt x="69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0"/>
                  </a:lnTo>
                  <a:lnTo>
                    <a:pt x="65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11"/>
                  </a:lnTo>
                  <a:lnTo>
                    <a:pt x="58" y="10"/>
                  </a:lnTo>
                  <a:lnTo>
                    <a:pt x="57" y="8"/>
                  </a:lnTo>
                  <a:lnTo>
                    <a:pt x="56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1" y="59"/>
                  </a:lnTo>
                  <a:lnTo>
                    <a:pt x="12" y="60"/>
                  </a:lnTo>
                  <a:lnTo>
                    <a:pt x="13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4"/>
                  </a:lnTo>
                  <a:lnTo>
                    <a:pt x="21" y="65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1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1" y="63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2" y="54"/>
                  </a:lnTo>
                  <a:lnTo>
                    <a:pt x="63" y="53"/>
                  </a:lnTo>
                  <a:lnTo>
                    <a:pt x="64" y="51"/>
                  </a:lnTo>
                  <a:lnTo>
                    <a:pt x="64" y="50"/>
                  </a:lnTo>
                  <a:lnTo>
                    <a:pt x="65" y="48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8" y="37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2" y="20"/>
                  </a:lnTo>
                  <a:lnTo>
                    <a:pt x="61" y="19"/>
                  </a:lnTo>
                  <a:lnTo>
                    <a:pt x="61" y="18"/>
                  </a:lnTo>
                  <a:lnTo>
                    <a:pt x="60" y="16"/>
                  </a:lnTo>
                  <a:lnTo>
                    <a:pt x="59" y="15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4"/>
                  </a:lnTo>
                  <a:lnTo>
                    <a:pt x="12" y="55"/>
                  </a:lnTo>
                  <a:lnTo>
                    <a:pt x="13" y="56"/>
                  </a:lnTo>
                  <a:lnTo>
                    <a:pt x="14" y="57"/>
                  </a:lnTo>
                  <a:lnTo>
                    <a:pt x="15" y="58"/>
                  </a:lnTo>
                  <a:lnTo>
                    <a:pt x="17" y="59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1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6"/>
                  </a:lnTo>
                  <a:lnTo>
                    <a:pt x="56" y="55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4"/>
                  </a:lnTo>
                  <a:lnTo>
                    <a:pt x="69" y="34"/>
                  </a:lnTo>
                </a:path>
              </a:pathLst>
            </a:custGeom>
            <a:solidFill>
              <a:srgbClr val="FF454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36" name="Freeform 514"/>
            <p:cNvSpPr>
              <a:spLocks/>
            </p:cNvSpPr>
            <p:nvPr/>
          </p:nvSpPr>
          <p:spPr bwMode="auto">
            <a:xfrm>
              <a:off x="4790" y="978"/>
              <a:ext cx="67" cy="67"/>
            </a:xfrm>
            <a:custGeom>
              <a:avLst/>
              <a:gdLst>
                <a:gd name="T0" fmla="*/ 65 w 67"/>
                <a:gd name="T1" fmla="*/ 26 h 67"/>
                <a:gd name="T2" fmla="*/ 62 w 67"/>
                <a:gd name="T3" fmla="*/ 18 h 67"/>
                <a:gd name="T4" fmla="*/ 58 w 67"/>
                <a:gd name="T5" fmla="*/ 11 h 67"/>
                <a:gd name="T6" fmla="*/ 52 w 67"/>
                <a:gd name="T7" fmla="*/ 6 h 67"/>
                <a:gd name="T8" fmla="*/ 45 w 67"/>
                <a:gd name="T9" fmla="*/ 2 h 67"/>
                <a:gd name="T10" fmla="*/ 38 w 67"/>
                <a:gd name="T11" fmla="*/ 0 h 67"/>
                <a:gd name="T12" fmla="*/ 29 w 67"/>
                <a:gd name="T13" fmla="*/ 0 h 67"/>
                <a:gd name="T14" fmla="*/ 21 w 67"/>
                <a:gd name="T15" fmla="*/ 1 h 67"/>
                <a:gd name="T16" fmla="*/ 14 w 67"/>
                <a:gd name="T17" fmla="*/ 5 h 67"/>
                <a:gd name="T18" fmla="*/ 8 w 67"/>
                <a:gd name="T19" fmla="*/ 10 h 67"/>
                <a:gd name="T20" fmla="*/ 3 w 67"/>
                <a:gd name="T21" fmla="*/ 17 h 67"/>
                <a:gd name="T22" fmla="*/ 1 w 67"/>
                <a:gd name="T23" fmla="*/ 24 h 67"/>
                <a:gd name="T24" fmla="*/ 0 w 67"/>
                <a:gd name="T25" fmla="*/ 32 h 67"/>
                <a:gd name="T26" fmla="*/ 1 w 67"/>
                <a:gd name="T27" fmla="*/ 41 h 67"/>
                <a:gd name="T28" fmla="*/ 3 w 67"/>
                <a:gd name="T29" fmla="*/ 48 h 67"/>
                <a:gd name="T30" fmla="*/ 8 w 67"/>
                <a:gd name="T31" fmla="*/ 55 h 67"/>
                <a:gd name="T32" fmla="*/ 14 w 67"/>
                <a:gd name="T33" fmla="*/ 60 h 67"/>
                <a:gd name="T34" fmla="*/ 21 w 67"/>
                <a:gd name="T35" fmla="*/ 64 h 67"/>
                <a:gd name="T36" fmla="*/ 29 w 67"/>
                <a:gd name="T37" fmla="*/ 65 h 67"/>
                <a:gd name="T38" fmla="*/ 38 w 67"/>
                <a:gd name="T39" fmla="*/ 65 h 67"/>
                <a:gd name="T40" fmla="*/ 45 w 67"/>
                <a:gd name="T41" fmla="*/ 63 h 67"/>
                <a:gd name="T42" fmla="*/ 52 w 67"/>
                <a:gd name="T43" fmla="*/ 59 h 67"/>
                <a:gd name="T44" fmla="*/ 58 w 67"/>
                <a:gd name="T45" fmla="*/ 54 h 67"/>
                <a:gd name="T46" fmla="*/ 62 w 67"/>
                <a:gd name="T47" fmla="*/ 47 h 67"/>
                <a:gd name="T48" fmla="*/ 65 w 67"/>
                <a:gd name="T49" fmla="*/ 39 h 67"/>
                <a:gd name="T50" fmla="*/ 62 w 67"/>
                <a:gd name="T51" fmla="*/ 32 h 67"/>
                <a:gd name="T52" fmla="*/ 61 w 67"/>
                <a:gd name="T53" fmla="*/ 25 h 67"/>
                <a:gd name="T54" fmla="*/ 58 w 67"/>
                <a:gd name="T55" fmla="*/ 18 h 67"/>
                <a:gd name="T56" fmla="*/ 54 w 67"/>
                <a:gd name="T57" fmla="*/ 13 h 67"/>
                <a:gd name="T58" fmla="*/ 49 w 67"/>
                <a:gd name="T59" fmla="*/ 8 h 67"/>
                <a:gd name="T60" fmla="*/ 43 w 67"/>
                <a:gd name="T61" fmla="*/ 5 h 67"/>
                <a:gd name="T62" fmla="*/ 36 w 67"/>
                <a:gd name="T63" fmla="*/ 3 h 67"/>
                <a:gd name="T64" fmla="*/ 28 w 67"/>
                <a:gd name="T65" fmla="*/ 3 h 67"/>
                <a:gd name="T66" fmla="*/ 21 w 67"/>
                <a:gd name="T67" fmla="*/ 5 h 67"/>
                <a:gd name="T68" fmla="*/ 15 w 67"/>
                <a:gd name="T69" fmla="*/ 9 h 67"/>
                <a:gd name="T70" fmla="*/ 10 w 67"/>
                <a:gd name="T71" fmla="*/ 14 h 67"/>
                <a:gd name="T72" fmla="*/ 6 w 67"/>
                <a:gd name="T73" fmla="*/ 20 h 67"/>
                <a:gd name="T74" fmla="*/ 4 w 67"/>
                <a:gd name="T75" fmla="*/ 26 h 67"/>
                <a:gd name="T76" fmla="*/ 3 w 67"/>
                <a:gd name="T77" fmla="*/ 34 h 67"/>
                <a:gd name="T78" fmla="*/ 4 w 67"/>
                <a:gd name="T79" fmla="*/ 41 h 67"/>
                <a:gd name="T80" fmla="*/ 7 w 67"/>
                <a:gd name="T81" fmla="*/ 48 h 67"/>
                <a:gd name="T82" fmla="*/ 12 w 67"/>
                <a:gd name="T83" fmla="*/ 53 h 67"/>
                <a:gd name="T84" fmla="*/ 17 w 67"/>
                <a:gd name="T85" fmla="*/ 58 h 67"/>
                <a:gd name="T86" fmla="*/ 24 w 67"/>
                <a:gd name="T87" fmla="*/ 61 h 67"/>
                <a:gd name="T88" fmla="*/ 31 w 67"/>
                <a:gd name="T89" fmla="*/ 62 h 67"/>
                <a:gd name="T90" fmla="*/ 38 w 67"/>
                <a:gd name="T91" fmla="*/ 61 h 67"/>
                <a:gd name="T92" fmla="*/ 45 w 67"/>
                <a:gd name="T93" fmla="*/ 59 h 67"/>
                <a:gd name="T94" fmla="*/ 51 w 67"/>
                <a:gd name="T95" fmla="*/ 55 h 67"/>
                <a:gd name="T96" fmla="*/ 56 w 67"/>
                <a:gd name="T97" fmla="*/ 50 h 67"/>
                <a:gd name="T98" fmla="*/ 60 w 67"/>
                <a:gd name="T99" fmla="*/ 44 h 67"/>
                <a:gd name="T100" fmla="*/ 62 w 67"/>
                <a:gd name="T101" fmla="*/ 37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"/>
                <a:gd name="T154" fmla="*/ 0 h 67"/>
                <a:gd name="T155" fmla="*/ 67 w 67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" h="67">
                  <a:moveTo>
                    <a:pt x="66" y="32"/>
                  </a:moveTo>
                  <a:lnTo>
                    <a:pt x="66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9" y="13"/>
                  </a:lnTo>
                  <a:lnTo>
                    <a:pt x="58" y="11"/>
                  </a:lnTo>
                  <a:lnTo>
                    <a:pt x="57" y="10"/>
                  </a:lnTo>
                  <a:lnTo>
                    <a:pt x="56" y="9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4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5" y="63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0" y="61"/>
                  </a:lnTo>
                  <a:lnTo>
                    <a:pt x="51" y="60"/>
                  </a:lnTo>
                  <a:lnTo>
                    <a:pt x="52" y="59"/>
                  </a:lnTo>
                  <a:lnTo>
                    <a:pt x="54" y="58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50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50" y="9"/>
                  </a:lnTo>
                  <a:lnTo>
                    <a:pt x="49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5" y="6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8"/>
                  </a:lnTo>
                  <a:lnTo>
                    <a:pt x="58" y="47"/>
                  </a:lnTo>
                  <a:lnTo>
                    <a:pt x="59" y="45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1" y="41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6" y="32"/>
                  </a:lnTo>
                </a:path>
              </a:pathLst>
            </a:custGeom>
            <a:solidFill>
              <a:srgbClr val="FF4C5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37" name="Freeform 515"/>
            <p:cNvSpPr>
              <a:spLocks/>
            </p:cNvSpPr>
            <p:nvPr/>
          </p:nvSpPr>
          <p:spPr bwMode="auto">
            <a:xfrm>
              <a:off x="4791" y="980"/>
              <a:ext cx="64" cy="64"/>
            </a:xfrm>
            <a:custGeom>
              <a:avLst/>
              <a:gdLst>
                <a:gd name="T0" fmla="*/ 62 w 64"/>
                <a:gd name="T1" fmla="*/ 25 h 64"/>
                <a:gd name="T2" fmla="*/ 59 w 64"/>
                <a:gd name="T3" fmla="*/ 17 h 64"/>
                <a:gd name="T4" fmla="*/ 55 w 64"/>
                <a:gd name="T5" fmla="*/ 11 h 64"/>
                <a:gd name="T6" fmla="*/ 50 w 64"/>
                <a:gd name="T7" fmla="*/ 6 h 64"/>
                <a:gd name="T8" fmla="*/ 43 w 64"/>
                <a:gd name="T9" fmla="*/ 2 h 64"/>
                <a:gd name="T10" fmla="*/ 36 w 64"/>
                <a:gd name="T11" fmla="*/ 0 h 64"/>
                <a:gd name="T12" fmla="*/ 28 w 64"/>
                <a:gd name="T13" fmla="*/ 0 h 64"/>
                <a:gd name="T14" fmla="*/ 20 w 64"/>
                <a:gd name="T15" fmla="*/ 1 h 64"/>
                <a:gd name="T16" fmla="*/ 13 w 64"/>
                <a:gd name="T17" fmla="*/ 5 h 64"/>
                <a:gd name="T18" fmla="*/ 8 w 64"/>
                <a:gd name="T19" fmla="*/ 10 h 64"/>
                <a:gd name="T20" fmla="*/ 3 w 64"/>
                <a:gd name="T21" fmla="*/ 16 h 64"/>
                <a:gd name="T22" fmla="*/ 0 w 64"/>
                <a:gd name="T23" fmla="*/ 23 h 64"/>
                <a:gd name="T24" fmla="*/ 0 w 64"/>
                <a:gd name="T25" fmla="*/ 31 h 64"/>
                <a:gd name="T26" fmla="*/ 0 w 64"/>
                <a:gd name="T27" fmla="*/ 39 h 64"/>
                <a:gd name="T28" fmla="*/ 3 w 64"/>
                <a:gd name="T29" fmla="*/ 46 h 64"/>
                <a:gd name="T30" fmla="*/ 8 w 64"/>
                <a:gd name="T31" fmla="*/ 52 h 64"/>
                <a:gd name="T32" fmla="*/ 13 w 64"/>
                <a:gd name="T33" fmla="*/ 57 h 64"/>
                <a:gd name="T34" fmla="*/ 20 w 64"/>
                <a:gd name="T35" fmla="*/ 60 h 64"/>
                <a:gd name="T36" fmla="*/ 28 w 64"/>
                <a:gd name="T37" fmla="*/ 62 h 64"/>
                <a:gd name="T38" fmla="*/ 36 w 64"/>
                <a:gd name="T39" fmla="*/ 62 h 64"/>
                <a:gd name="T40" fmla="*/ 43 w 64"/>
                <a:gd name="T41" fmla="*/ 60 h 64"/>
                <a:gd name="T42" fmla="*/ 50 w 64"/>
                <a:gd name="T43" fmla="*/ 56 h 64"/>
                <a:gd name="T44" fmla="*/ 55 w 64"/>
                <a:gd name="T45" fmla="*/ 51 h 64"/>
                <a:gd name="T46" fmla="*/ 59 w 64"/>
                <a:gd name="T47" fmla="*/ 45 h 64"/>
                <a:gd name="T48" fmla="*/ 62 w 64"/>
                <a:gd name="T49" fmla="*/ 37 h 64"/>
                <a:gd name="T50" fmla="*/ 59 w 64"/>
                <a:gd name="T51" fmla="*/ 31 h 64"/>
                <a:gd name="T52" fmla="*/ 58 w 64"/>
                <a:gd name="T53" fmla="*/ 24 h 64"/>
                <a:gd name="T54" fmla="*/ 56 w 64"/>
                <a:gd name="T55" fmla="*/ 18 h 64"/>
                <a:gd name="T56" fmla="*/ 52 w 64"/>
                <a:gd name="T57" fmla="*/ 12 h 64"/>
                <a:gd name="T58" fmla="*/ 47 w 64"/>
                <a:gd name="T59" fmla="*/ 8 h 64"/>
                <a:gd name="T60" fmla="*/ 41 w 64"/>
                <a:gd name="T61" fmla="*/ 5 h 64"/>
                <a:gd name="T62" fmla="*/ 34 w 64"/>
                <a:gd name="T63" fmla="*/ 3 h 64"/>
                <a:gd name="T64" fmla="*/ 27 w 64"/>
                <a:gd name="T65" fmla="*/ 3 h 64"/>
                <a:gd name="T66" fmla="*/ 20 w 64"/>
                <a:gd name="T67" fmla="*/ 5 h 64"/>
                <a:gd name="T68" fmla="*/ 14 w 64"/>
                <a:gd name="T69" fmla="*/ 9 h 64"/>
                <a:gd name="T70" fmla="*/ 9 w 64"/>
                <a:gd name="T71" fmla="*/ 13 h 64"/>
                <a:gd name="T72" fmla="*/ 6 w 64"/>
                <a:gd name="T73" fmla="*/ 19 h 64"/>
                <a:gd name="T74" fmla="*/ 4 w 64"/>
                <a:gd name="T75" fmla="*/ 25 h 64"/>
                <a:gd name="T76" fmla="*/ 3 w 64"/>
                <a:gd name="T77" fmla="*/ 32 h 64"/>
                <a:gd name="T78" fmla="*/ 4 w 64"/>
                <a:gd name="T79" fmla="*/ 39 h 64"/>
                <a:gd name="T80" fmla="*/ 7 w 64"/>
                <a:gd name="T81" fmla="*/ 46 h 64"/>
                <a:gd name="T82" fmla="*/ 11 w 64"/>
                <a:gd name="T83" fmla="*/ 51 h 64"/>
                <a:gd name="T84" fmla="*/ 16 w 64"/>
                <a:gd name="T85" fmla="*/ 55 h 64"/>
                <a:gd name="T86" fmla="*/ 23 w 64"/>
                <a:gd name="T87" fmla="*/ 58 h 64"/>
                <a:gd name="T88" fmla="*/ 30 w 64"/>
                <a:gd name="T89" fmla="*/ 59 h 64"/>
                <a:gd name="T90" fmla="*/ 37 w 64"/>
                <a:gd name="T91" fmla="*/ 58 h 64"/>
                <a:gd name="T92" fmla="*/ 43 w 64"/>
                <a:gd name="T93" fmla="*/ 56 h 64"/>
                <a:gd name="T94" fmla="*/ 49 w 64"/>
                <a:gd name="T95" fmla="*/ 52 h 64"/>
                <a:gd name="T96" fmla="*/ 53 w 64"/>
                <a:gd name="T97" fmla="*/ 48 h 64"/>
                <a:gd name="T98" fmla="*/ 57 w 64"/>
                <a:gd name="T99" fmla="*/ 42 h 64"/>
                <a:gd name="T100" fmla="*/ 59 w 64"/>
                <a:gd name="T101" fmla="*/ 35 h 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"/>
                <a:gd name="T154" fmla="*/ 0 h 64"/>
                <a:gd name="T155" fmla="*/ 64 w 64"/>
                <a:gd name="T156" fmla="*/ 64 h 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" h="64">
                  <a:moveTo>
                    <a:pt x="63" y="31"/>
                  </a:moveTo>
                  <a:lnTo>
                    <a:pt x="62" y="29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1" y="55"/>
                  </a:lnTo>
                  <a:lnTo>
                    <a:pt x="12" y="56"/>
                  </a:lnTo>
                  <a:lnTo>
                    <a:pt x="13" y="57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59" y="45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3"/>
                  </a:lnTo>
                  <a:lnTo>
                    <a:pt x="63" y="31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8" y="25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3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6" y="44"/>
                  </a:lnTo>
                  <a:lnTo>
                    <a:pt x="56" y="43"/>
                  </a:lnTo>
                  <a:lnTo>
                    <a:pt x="57" y="42"/>
                  </a:lnTo>
                  <a:lnTo>
                    <a:pt x="57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3" y="31"/>
                  </a:lnTo>
                </a:path>
              </a:pathLst>
            </a:custGeom>
            <a:solidFill>
              <a:srgbClr val="FF575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38" name="Freeform 516"/>
            <p:cNvSpPr>
              <a:spLocks/>
            </p:cNvSpPr>
            <p:nvPr/>
          </p:nvSpPr>
          <p:spPr bwMode="auto">
            <a:xfrm>
              <a:off x="4793" y="981"/>
              <a:ext cx="61" cy="61"/>
            </a:xfrm>
            <a:custGeom>
              <a:avLst/>
              <a:gdLst>
                <a:gd name="T0" fmla="*/ 59 w 61"/>
                <a:gd name="T1" fmla="*/ 23 h 61"/>
                <a:gd name="T2" fmla="*/ 57 w 61"/>
                <a:gd name="T3" fmla="*/ 17 h 61"/>
                <a:gd name="T4" fmla="*/ 53 w 61"/>
                <a:gd name="T5" fmla="*/ 11 h 61"/>
                <a:gd name="T6" fmla="*/ 48 w 61"/>
                <a:gd name="T7" fmla="*/ 6 h 61"/>
                <a:gd name="T8" fmla="*/ 41 w 61"/>
                <a:gd name="T9" fmla="*/ 2 h 61"/>
                <a:gd name="T10" fmla="*/ 34 w 61"/>
                <a:gd name="T11" fmla="*/ 0 h 61"/>
                <a:gd name="T12" fmla="*/ 26 w 61"/>
                <a:gd name="T13" fmla="*/ 0 h 61"/>
                <a:gd name="T14" fmla="*/ 19 w 61"/>
                <a:gd name="T15" fmla="*/ 1 h 61"/>
                <a:gd name="T16" fmla="*/ 13 w 61"/>
                <a:gd name="T17" fmla="*/ 5 h 61"/>
                <a:gd name="T18" fmla="*/ 7 w 61"/>
                <a:gd name="T19" fmla="*/ 9 h 61"/>
                <a:gd name="T20" fmla="*/ 3 w 61"/>
                <a:gd name="T21" fmla="*/ 15 h 61"/>
                <a:gd name="T22" fmla="*/ 0 w 61"/>
                <a:gd name="T23" fmla="*/ 22 h 61"/>
                <a:gd name="T24" fmla="*/ 0 w 61"/>
                <a:gd name="T25" fmla="*/ 30 h 61"/>
                <a:gd name="T26" fmla="*/ 0 w 61"/>
                <a:gd name="T27" fmla="*/ 37 h 61"/>
                <a:gd name="T28" fmla="*/ 3 w 61"/>
                <a:gd name="T29" fmla="*/ 44 h 61"/>
                <a:gd name="T30" fmla="*/ 7 w 61"/>
                <a:gd name="T31" fmla="*/ 50 h 61"/>
                <a:gd name="T32" fmla="*/ 13 w 61"/>
                <a:gd name="T33" fmla="*/ 54 h 61"/>
                <a:gd name="T34" fmla="*/ 19 w 61"/>
                <a:gd name="T35" fmla="*/ 58 h 61"/>
                <a:gd name="T36" fmla="*/ 26 w 61"/>
                <a:gd name="T37" fmla="*/ 59 h 61"/>
                <a:gd name="T38" fmla="*/ 34 w 61"/>
                <a:gd name="T39" fmla="*/ 59 h 61"/>
                <a:gd name="T40" fmla="*/ 41 w 61"/>
                <a:gd name="T41" fmla="*/ 57 h 61"/>
                <a:gd name="T42" fmla="*/ 48 w 61"/>
                <a:gd name="T43" fmla="*/ 54 h 61"/>
                <a:gd name="T44" fmla="*/ 53 w 61"/>
                <a:gd name="T45" fmla="*/ 49 h 61"/>
                <a:gd name="T46" fmla="*/ 57 w 61"/>
                <a:gd name="T47" fmla="*/ 43 h 61"/>
                <a:gd name="T48" fmla="*/ 59 w 61"/>
                <a:gd name="T49" fmla="*/ 36 h 61"/>
                <a:gd name="T50" fmla="*/ 56 w 61"/>
                <a:gd name="T51" fmla="*/ 30 h 61"/>
                <a:gd name="T52" fmla="*/ 55 w 61"/>
                <a:gd name="T53" fmla="*/ 23 h 61"/>
                <a:gd name="T54" fmla="*/ 53 w 61"/>
                <a:gd name="T55" fmla="*/ 17 h 61"/>
                <a:gd name="T56" fmla="*/ 49 w 61"/>
                <a:gd name="T57" fmla="*/ 12 h 61"/>
                <a:gd name="T58" fmla="*/ 44 w 61"/>
                <a:gd name="T59" fmla="*/ 8 h 61"/>
                <a:gd name="T60" fmla="*/ 39 w 61"/>
                <a:gd name="T61" fmla="*/ 5 h 61"/>
                <a:gd name="T62" fmla="*/ 32 w 61"/>
                <a:gd name="T63" fmla="*/ 3 h 61"/>
                <a:gd name="T64" fmla="*/ 25 w 61"/>
                <a:gd name="T65" fmla="*/ 3 h 61"/>
                <a:gd name="T66" fmla="*/ 19 w 61"/>
                <a:gd name="T67" fmla="*/ 5 h 61"/>
                <a:gd name="T68" fmla="*/ 14 w 61"/>
                <a:gd name="T69" fmla="*/ 8 h 61"/>
                <a:gd name="T70" fmla="*/ 9 w 61"/>
                <a:gd name="T71" fmla="*/ 13 h 61"/>
                <a:gd name="T72" fmla="*/ 6 w 61"/>
                <a:gd name="T73" fmla="*/ 18 h 61"/>
                <a:gd name="T74" fmla="*/ 4 w 61"/>
                <a:gd name="T75" fmla="*/ 24 h 61"/>
                <a:gd name="T76" fmla="*/ 3 w 61"/>
                <a:gd name="T77" fmla="*/ 31 h 61"/>
                <a:gd name="T78" fmla="*/ 4 w 61"/>
                <a:gd name="T79" fmla="*/ 37 h 61"/>
                <a:gd name="T80" fmla="*/ 7 w 61"/>
                <a:gd name="T81" fmla="*/ 43 h 61"/>
                <a:gd name="T82" fmla="*/ 11 w 61"/>
                <a:gd name="T83" fmla="*/ 48 h 61"/>
                <a:gd name="T84" fmla="*/ 16 w 61"/>
                <a:gd name="T85" fmla="*/ 52 h 61"/>
                <a:gd name="T86" fmla="*/ 22 w 61"/>
                <a:gd name="T87" fmla="*/ 55 h 61"/>
                <a:gd name="T88" fmla="*/ 28 w 61"/>
                <a:gd name="T89" fmla="*/ 56 h 61"/>
                <a:gd name="T90" fmla="*/ 35 w 61"/>
                <a:gd name="T91" fmla="*/ 55 h 61"/>
                <a:gd name="T92" fmla="*/ 41 w 61"/>
                <a:gd name="T93" fmla="*/ 53 h 61"/>
                <a:gd name="T94" fmla="*/ 46 w 61"/>
                <a:gd name="T95" fmla="*/ 50 h 61"/>
                <a:gd name="T96" fmla="*/ 51 w 61"/>
                <a:gd name="T97" fmla="*/ 45 h 61"/>
                <a:gd name="T98" fmla="*/ 54 w 61"/>
                <a:gd name="T99" fmla="*/ 40 h 61"/>
                <a:gd name="T100" fmla="*/ 56 w 61"/>
                <a:gd name="T101" fmla="*/ 34 h 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"/>
                <a:gd name="T154" fmla="*/ 0 h 61"/>
                <a:gd name="T155" fmla="*/ 61 w 61"/>
                <a:gd name="T156" fmla="*/ 61 h 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" h="61">
                  <a:moveTo>
                    <a:pt x="60" y="30"/>
                  </a:moveTo>
                  <a:lnTo>
                    <a:pt x="60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7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9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7"/>
                  </a:lnTo>
                  <a:lnTo>
                    <a:pt x="56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0" y="13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1" y="45"/>
                  </a:lnTo>
                  <a:lnTo>
                    <a:pt x="52" y="44"/>
                  </a:lnTo>
                  <a:lnTo>
                    <a:pt x="52" y="43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4" y="40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60" y="30"/>
                  </a:lnTo>
                </a:path>
              </a:pathLst>
            </a:custGeom>
            <a:solidFill>
              <a:srgbClr val="FF61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39" name="Freeform 517"/>
            <p:cNvSpPr>
              <a:spLocks/>
            </p:cNvSpPr>
            <p:nvPr/>
          </p:nvSpPr>
          <p:spPr bwMode="auto">
            <a:xfrm>
              <a:off x="4795" y="984"/>
              <a:ext cx="56" cy="56"/>
            </a:xfrm>
            <a:custGeom>
              <a:avLst/>
              <a:gdLst>
                <a:gd name="T0" fmla="*/ 54 w 56"/>
                <a:gd name="T1" fmla="*/ 21 h 56"/>
                <a:gd name="T2" fmla="*/ 52 w 56"/>
                <a:gd name="T3" fmla="*/ 15 h 56"/>
                <a:gd name="T4" fmla="*/ 48 w 56"/>
                <a:gd name="T5" fmla="*/ 10 h 56"/>
                <a:gd name="T6" fmla="*/ 43 w 56"/>
                <a:gd name="T7" fmla="*/ 5 h 56"/>
                <a:gd name="T8" fmla="*/ 38 w 56"/>
                <a:gd name="T9" fmla="*/ 2 h 56"/>
                <a:gd name="T10" fmla="*/ 31 w 56"/>
                <a:gd name="T11" fmla="*/ 0 h 56"/>
                <a:gd name="T12" fmla="*/ 24 w 56"/>
                <a:gd name="T13" fmla="*/ 0 h 56"/>
                <a:gd name="T14" fmla="*/ 18 w 56"/>
                <a:gd name="T15" fmla="*/ 1 h 56"/>
                <a:gd name="T16" fmla="*/ 12 w 56"/>
                <a:gd name="T17" fmla="*/ 4 h 56"/>
                <a:gd name="T18" fmla="*/ 7 w 56"/>
                <a:gd name="T19" fmla="*/ 8 h 56"/>
                <a:gd name="T20" fmla="*/ 3 w 56"/>
                <a:gd name="T21" fmla="*/ 14 h 56"/>
                <a:gd name="T22" fmla="*/ 0 w 56"/>
                <a:gd name="T23" fmla="*/ 20 h 56"/>
                <a:gd name="T24" fmla="*/ 0 w 56"/>
                <a:gd name="T25" fmla="*/ 27 h 56"/>
                <a:gd name="T26" fmla="*/ 0 w 56"/>
                <a:gd name="T27" fmla="*/ 34 h 56"/>
                <a:gd name="T28" fmla="*/ 3 w 56"/>
                <a:gd name="T29" fmla="*/ 40 h 56"/>
                <a:gd name="T30" fmla="*/ 7 w 56"/>
                <a:gd name="T31" fmla="*/ 45 h 56"/>
                <a:gd name="T32" fmla="*/ 12 w 56"/>
                <a:gd name="T33" fmla="*/ 50 h 56"/>
                <a:gd name="T34" fmla="*/ 18 w 56"/>
                <a:gd name="T35" fmla="*/ 53 h 56"/>
                <a:gd name="T36" fmla="*/ 24 w 56"/>
                <a:gd name="T37" fmla="*/ 54 h 56"/>
                <a:gd name="T38" fmla="*/ 31 w 56"/>
                <a:gd name="T39" fmla="*/ 54 h 56"/>
                <a:gd name="T40" fmla="*/ 38 w 56"/>
                <a:gd name="T41" fmla="*/ 52 h 56"/>
                <a:gd name="T42" fmla="*/ 43 w 56"/>
                <a:gd name="T43" fmla="*/ 49 h 56"/>
                <a:gd name="T44" fmla="*/ 48 w 56"/>
                <a:gd name="T45" fmla="*/ 45 h 56"/>
                <a:gd name="T46" fmla="*/ 52 w 56"/>
                <a:gd name="T47" fmla="*/ 39 h 56"/>
                <a:gd name="T48" fmla="*/ 54 w 56"/>
                <a:gd name="T49" fmla="*/ 33 h 56"/>
                <a:gd name="T50" fmla="*/ 51 w 56"/>
                <a:gd name="T51" fmla="*/ 27 h 56"/>
                <a:gd name="T52" fmla="*/ 50 w 56"/>
                <a:gd name="T53" fmla="*/ 21 h 56"/>
                <a:gd name="T54" fmla="*/ 48 w 56"/>
                <a:gd name="T55" fmla="*/ 16 h 56"/>
                <a:gd name="T56" fmla="*/ 45 w 56"/>
                <a:gd name="T57" fmla="*/ 11 h 56"/>
                <a:gd name="T58" fmla="*/ 40 w 56"/>
                <a:gd name="T59" fmla="*/ 7 h 56"/>
                <a:gd name="T60" fmla="*/ 35 w 56"/>
                <a:gd name="T61" fmla="*/ 4 h 56"/>
                <a:gd name="T62" fmla="*/ 29 w 56"/>
                <a:gd name="T63" fmla="*/ 3 h 56"/>
                <a:gd name="T64" fmla="*/ 23 w 56"/>
                <a:gd name="T65" fmla="*/ 3 h 56"/>
                <a:gd name="T66" fmla="*/ 18 w 56"/>
                <a:gd name="T67" fmla="*/ 5 h 56"/>
                <a:gd name="T68" fmla="*/ 13 w 56"/>
                <a:gd name="T69" fmla="*/ 8 h 56"/>
                <a:gd name="T70" fmla="*/ 8 w 56"/>
                <a:gd name="T71" fmla="*/ 12 h 56"/>
                <a:gd name="T72" fmla="*/ 5 w 56"/>
                <a:gd name="T73" fmla="*/ 17 h 56"/>
                <a:gd name="T74" fmla="*/ 3 w 56"/>
                <a:gd name="T75" fmla="*/ 22 h 56"/>
                <a:gd name="T76" fmla="*/ 3 w 56"/>
                <a:gd name="T77" fmla="*/ 28 h 56"/>
                <a:gd name="T78" fmla="*/ 4 w 56"/>
                <a:gd name="T79" fmla="*/ 34 h 56"/>
                <a:gd name="T80" fmla="*/ 6 w 56"/>
                <a:gd name="T81" fmla="*/ 40 h 56"/>
                <a:gd name="T82" fmla="*/ 10 w 56"/>
                <a:gd name="T83" fmla="*/ 44 h 56"/>
                <a:gd name="T84" fmla="*/ 15 w 56"/>
                <a:gd name="T85" fmla="*/ 48 h 56"/>
                <a:gd name="T86" fmla="*/ 20 w 56"/>
                <a:gd name="T87" fmla="*/ 50 h 56"/>
                <a:gd name="T88" fmla="*/ 26 w 56"/>
                <a:gd name="T89" fmla="*/ 51 h 56"/>
                <a:gd name="T90" fmla="*/ 32 w 56"/>
                <a:gd name="T91" fmla="*/ 51 h 56"/>
                <a:gd name="T92" fmla="*/ 37 w 56"/>
                <a:gd name="T93" fmla="*/ 49 h 56"/>
                <a:gd name="T94" fmla="*/ 42 w 56"/>
                <a:gd name="T95" fmla="*/ 46 h 56"/>
                <a:gd name="T96" fmla="*/ 46 w 56"/>
                <a:gd name="T97" fmla="*/ 41 h 56"/>
                <a:gd name="T98" fmla="*/ 49 w 56"/>
                <a:gd name="T99" fmla="*/ 36 h 56"/>
                <a:gd name="T100" fmla="*/ 51 w 56"/>
                <a:gd name="T101" fmla="*/ 31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56"/>
                <a:gd name="T155" fmla="*/ 56 w 56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56">
                  <a:moveTo>
                    <a:pt x="55" y="27"/>
                  </a:moveTo>
                  <a:lnTo>
                    <a:pt x="55" y="26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3" y="49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9" y="43"/>
                  </a:lnTo>
                  <a:lnTo>
                    <a:pt x="50" y="42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5" y="28"/>
                  </a:lnTo>
                  <a:lnTo>
                    <a:pt x="55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5" y="27"/>
                  </a:lnTo>
                </a:path>
              </a:pathLst>
            </a:custGeom>
            <a:solidFill>
              <a:srgbClr val="FF697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40" name="Freeform 518"/>
            <p:cNvSpPr>
              <a:spLocks/>
            </p:cNvSpPr>
            <p:nvPr/>
          </p:nvSpPr>
          <p:spPr bwMode="auto">
            <a:xfrm>
              <a:off x="4798" y="985"/>
              <a:ext cx="52" cy="53"/>
            </a:xfrm>
            <a:custGeom>
              <a:avLst/>
              <a:gdLst>
                <a:gd name="T0" fmla="*/ 50 w 52"/>
                <a:gd name="T1" fmla="*/ 21 h 53"/>
                <a:gd name="T2" fmla="*/ 49 w 52"/>
                <a:gd name="T3" fmla="*/ 17 h 53"/>
                <a:gd name="T4" fmla="*/ 47 w 52"/>
                <a:gd name="T5" fmla="*/ 12 h 53"/>
                <a:gd name="T6" fmla="*/ 44 w 52"/>
                <a:gd name="T7" fmla="*/ 8 h 53"/>
                <a:gd name="T8" fmla="*/ 40 w 52"/>
                <a:gd name="T9" fmla="*/ 5 h 53"/>
                <a:gd name="T10" fmla="*/ 36 w 52"/>
                <a:gd name="T11" fmla="*/ 2 h 53"/>
                <a:gd name="T12" fmla="*/ 31 w 52"/>
                <a:gd name="T13" fmla="*/ 0 h 53"/>
                <a:gd name="T14" fmla="*/ 26 w 52"/>
                <a:gd name="T15" fmla="*/ 0 h 53"/>
                <a:gd name="T16" fmla="*/ 21 w 52"/>
                <a:gd name="T17" fmla="*/ 0 h 53"/>
                <a:gd name="T18" fmla="*/ 16 w 52"/>
                <a:gd name="T19" fmla="*/ 1 h 53"/>
                <a:gd name="T20" fmla="*/ 12 w 52"/>
                <a:gd name="T21" fmla="*/ 3 h 53"/>
                <a:gd name="T22" fmla="*/ 8 w 52"/>
                <a:gd name="T23" fmla="*/ 6 h 53"/>
                <a:gd name="T24" fmla="*/ 5 w 52"/>
                <a:gd name="T25" fmla="*/ 10 h 53"/>
                <a:gd name="T26" fmla="*/ 2 w 52"/>
                <a:gd name="T27" fmla="*/ 14 h 53"/>
                <a:gd name="T28" fmla="*/ 0 w 52"/>
                <a:gd name="T29" fmla="*/ 19 h 53"/>
                <a:gd name="T30" fmla="*/ 0 w 52"/>
                <a:gd name="T31" fmla="*/ 24 h 53"/>
                <a:gd name="T32" fmla="*/ 0 w 52"/>
                <a:gd name="T33" fmla="*/ 29 h 53"/>
                <a:gd name="T34" fmla="*/ 1 w 52"/>
                <a:gd name="T35" fmla="*/ 34 h 53"/>
                <a:gd name="T36" fmla="*/ 3 w 52"/>
                <a:gd name="T37" fmla="*/ 39 h 53"/>
                <a:gd name="T38" fmla="*/ 6 w 52"/>
                <a:gd name="T39" fmla="*/ 43 h 53"/>
                <a:gd name="T40" fmla="*/ 10 w 52"/>
                <a:gd name="T41" fmla="*/ 46 h 53"/>
                <a:gd name="T42" fmla="*/ 14 w 52"/>
                <a:gd name="T43" fmla="*/ 49 h 53"/>
                <a:gd name="T44" fmla="*/ 19 w 52"/>
                <a:gd name="T45" fmla="*/ 51 h 53"/>
                <a:gd name="T46" fmla="*/ 24 w 52"/>
                <a:gd name="T47" fmla="*/ 51 h 53"/>
                <a:gd name="T48" fmla="*/ 29 w 52"/>
                <a:gd name="T49" fmla="*/ 51 h 53"/>
                <a:gd name="T50" fmla="*/ 34 w 52"/>
                <a:gd name="T51" fmla="*/ 50 h 53"/>
                <a:gd name="T52" fmla="*/ 38 w 52"/>
                <a:gd name="T53" fmla="*/ 48 h 53"/>
                <a:gd name="T54" fmla="*/ 42 w 52"/>
                <a:gd name="T55" fmla="*/ 45 h 53"/>
                <a:gd name="T56" fmla="*/ 45 w 52"/>
                <a:gd name="T57" fmla="*/ 41 h 53"/>
                <a:gd name="T58" fmla="*/ 48 w 52"/>
                <a:gd name="T59" fmla="*/ 37 h 53"/>
                <a:gd name="T60" fmla="*/ 50 w 52"/>
                <a:gd name="T61" fmla="*/ 32 h 53"/>
                <a:gd name="T62" fmla="*/ 50 w 52"/>
                <a:gd name="T63" fmla="*/ 27 h 53"/>
                <a:gd name="T64" fmla="*/ 47 w 52"/>
                <a:gd name="T65" fmla="*/ 23 h 53"/>
                <a:gd name="T66" fmla="*/ 46 w 52"/>
                <a:gd name="T67" fmla="*/ 19 h 53"/>
                <a:gd name="T68" fmla="*/ 44 w 52"/>
                <a:gd name="T69" fmla="*/ 15 h 53"/>
                <a:gd name="T70" fmla="*/ 42 w 52"/>
                <a:gd name="T71" fmla="*/ 11 h 53"/>
                <a:gd name="T72" fmla="*/ 38 w 52"/>
                <a:gd name="T73" fmla="*/ 7 h 53"/>
                <a:gd name="T74" fmla="*/ 33 w 52"/>
                <a:gd name="T75" fmla="*/ 4 h 53"/>
                <a:gd name="T76" fmla="*/ 28 w 52"/>
                <a:gd name="T77" fmla="*/ 3 h 53"/>
                <a:gd name="T78" fmla="*/ 24 w 52"/>
                <a:gd name="T79" fmla="*/ 3 h 53"/>
                <a:gd name="T80" fmla="*/ 19 w 52"/>
                <a:gd name="T81" fmla="*/ 4 h 53"/>
                <a:gd name="T82" fmla="*/ 15 w 52"/>
                <a:gd name="T83" fmla="*/ 5 h 53"/>
                <a:gd name="T84" fmla="*/ 11 w 52"/>
                <a:gd name="T85" fmla="*/ 8 h 53"/>
                <a:gd name="T86" fmla="*/ 7 w 52"/>
                <a:gd name="T87" fmla="*/ 12 h 53"/>
                <a:gd name="T88" fmla="*/ 5 w 52"/>
                <a:gd name="T89" fmla="*/ 16 h 53"/>
                <a:gd name="T90" fmla="*/ 4 w 52"/>
                <a:gd name="T91" fmla="*/ 20 h 53"/>
                <a:gd name="T92" fmla="*/ 3 w 52"/>
                <a:gd name="T93" fmla="*/ 24 h 53"/>
                <a:gd name="T94" fmla="*/ 3 w 52"/>
                <a:gd name="T95" fmla="*/ 29 h 53"/>
                <a:gd name="T96" fmla="*/ 4 w 52"/>
                <a:gd name="T97" fmla="*/ 33 h 53"/>
                <a:gd name="T98" fmla="*/ 6 w 52"/>
                <a:gd name="T99" fmla="*/ 37 h 53"/>
                <a:gd name="T100" fmla="*/ 9 w 52"/>
                <a:gd name="T101" fmla="*/ 41 h 53"/>
                <a:gd name="T102" fmla="*/ 13 w 52"/>
                <a:gd name="T103" fmla="*/ 44 h 53"/>
                <a:gd name="T104" fmla="*/ 17 w 52"/>
                <a:gd name="T105" fmla="*/ 47 h 53"/>
                <a:gd name="T106" fmla="*/ 22 w 52"/>
                <a:gd name="T107" fmla="*/ 48 h 53"/>
                <a:gd name="T108" fmla="*/ 26 w 52"/>
                <a:gd name="T109" fmla="*/ 48 h 53"/>
                <a:gd name="T110" fmla="*/ 30 w 52"/>
                <a:gd name="T111" fmla="*/ 47 h 53"/>
                <a:gd name="T112" fmla="*/ 36 w 52"/>
                <a:gd name="T113" fmla="*/ 45 h 53"/>
                <a:gd name="T114" fmla="*/ 40 w 52"/>
                <a:gd name="T115" fmla="*/ 42 h 53"/>
                <a:gd name="T116" fmla="*/ 43 w 52"/>
                <a:gd name="T117" fmla="*/ 38 h 53"/>
                <a:gd name="T118" fmla="*/ 45 w 52"/>
                <a:gd name="T119" fmla="*/ 34 h 53"/>
                <a:gd name="T120" fmla="*/ 47 w 52"/>
                <a:gd name="T121" fmla="*/ 30 h 53"/>
                <a:gd name="T122" fmla="*/ 47 w 52"/>
                <a:gd name="T123" fmla="*/ 25 h 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"/>
                <a:gd name="T187" fmla="*/ 0 h 53"/>
                <a:gd name="T188" fmla="*/ 52 w 52"/>
                <a:gd name="T189" fmla="*/ 53 h 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" h="53">
                  <a:moveTo>
                    <a:pt x="51" y="25"/>
                  </a:moveTo>
                  <a:lnTo>
                    <a:pt x="50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2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51" y="25"/>
                  </a:lnTo>
                </a:path>
              </a:pathLst>
            </a:custGeom>
            <a:solidFill>
              <a:srgbClr val="FF737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41" name="Freeform 519"/>
            <p:cNvSpPr>
              <a:spLocks/>
            </p:cNvSpPr>
            <p:nvPr/>
          </p:nvSpPr>
          <p:spPr bwMode="auto">
            <a:xfrm>
              <a:off x="4798" y="987"/>
              <a:ext cx="50" cy="50"/>
            </a:xfrm>
            <a:custGeom>
              <a:avLst/>
              <a:gdLst>
                <a:gd name="T0" fmla="*/ 48 w 50"/>
                <a:gd name="T1" fmla="*/ 20 h 50"/>
                <a:gd name="T2" fmla="*/ 47 w 50"/>
                <a:gd name="T3" fmla="*/ 16 h 50"/>
                <a:gd name="T4" fmla="*/ 45 w 50"/>
                <a:gd name="T5" fmla="*/ 11 h 50"/>
                <a:gd name="T6" fmla="*/ 42 w 50"/>
                <a:gd name="T7" fmla="*/ 8 h 50"/>
                <a:gd name="T8" fmla="*/ 39 w 50"/>
                <a:gd name="T9" fmla="*/ 4 h 50"/>
                <a:gd name="T10" fmla="*/ 35 w 50"/>
                <a:gd name="T11" fmla="*/ 2 h 50"/>
                <a:gd name="T12" fmla="*/ 30 w 50"/>
                <a:gd name="T13" fmla="*/ 0 h 50"/>
                <a:gd name="T14" fmla="*/ 25 w 50"/>
                <a:gd name="T15" fmla="*/ 0 h 50"/>
                <a:gd name="T16" fmla="*/ 20 w 50"/>
                <a:gd name="T17" fmla="*/ 0 h 50"/>
                <a:gd name="T18" fmla="*/ 16 w 50"/>
                <a:gd name="T19" fmla="*/ 1 h 50"/>
                <a:gd name="T20" fmla="*/ 11 w 50"/>
                <a:gd name="T21" fmla="*/ 3 h 50"/>
                <a:gd name="T22" fmla="*/ 8 w 50"/>
                <a:gd name="T23" fmla="*/ 6 h 50"/>
                <a:gd name="T24" fmla="*/ 4 w 50"/>
                <a:gd name="T25" fmla="*/ 9 h 50"/>
                <a:gd name="T26" fmla="*/ 2 w 50"/>
                <a:gd name="T27" fmla="*/ 14 h 50"/>
                <a:gd name="T28" fmla="*/ 0 w 50"/>
                <a:gd name="T29" fmla="*/ 18 h 50"/>
                <a:gd name="T30" fmla="*/ 0 w 50"/>
                <a:gd name="T31" fmla="*/ 23 h 50"/>
                <a:gd name="T32" fmla="*/ 0 w 50"/>
                <a:gd name="T33" fmla="*/ 28 h 50"/>
                <a:gd name="T34" fmla="*/ 1 w 50"/>
                <a:gd name="T35" fmla="*/ 32 h 50"/>
                <a:gd name="T36" fmla="*/ 3 w 50"/>
                <a:gd name="T37" fmla="*/ 37 h 50"/>
                <a:gd name="T38" fmla="*/ 6 w 50"/>
                <a:gd name="T39" fmla="*/ 40 h 50"/>
                <a:gd name="T40" fmla="*/ 9 w 50"/>
                <a:gd name="T41" fmla="*/ 44 h 50"/>
                <a:gd name="T42" fmla="*/ 13 w 50"/>
                <a:gd name="T43" fmla="*/ 46 h 50"/>
                <a:gd name="T44" fmla="*/ 18 w 50"/>
                <a:gd name="T45" fmla="*/ 48 h 50"/>
                <a:gd name="T46" fmla="*/ 23 w 50"/>
                <a:gd name="T47" fmla="*/ 49 h 50"/>
                <a:gd name="T48" fmla="*/ 28 w 50"/>
                <a:gd name="T49" fmla="*/ 48 h 50"/>
                <a:gd name="T50" fmla="*/ 32 w 50"/>
                <a:gd name="T51" fmla="*/ 47 h 50"/>
                <a:gd name="T52" fmla="*/ 37 w 50"/>
                <a:gd name="T53" fmla="*/ 45 h 50"/>
                <a:gd name="T54" fmla="*/ 40 w 50"/>
                <a:gd name="T55" fmla="*/ 42 h 50"/>
                <a:gd name="T56" fmla="*/ 44 w 50"/>
                <a:gd name="T57" fmla="*/ 39 h 50"/>
                <a:gd name="T58" fmla="*/ 46 w 50"/>
                <a:gd name="T59" fmla="*/ 35 h 50"/>
                <a:gd name="T60" fmla="*/ 48 w 50"/>
                <a:gd name="T61" fmla="*/ 30 h 50"/>
                <a:gd name="T62" fmla="*/ 49 w 50"/>
                <a:gd name="T63" fmla="*/ 25 h 50"/>
                <a:gd name="T64" fmla="*/ 45 w 50"/>
                <a:gd name="T65" fmla="*/ 22 h 50"/>
                <a:gd name="T66" fmla="*/ 44 w 50"/>
                <a:gd name="T67" fmla="*/ 18 h 50"/>
                <a:gd name="T68" fmla="*/ 42 w 50"/>
                <a:gd name="T69" fmla="*/ 14 h 50"/>
                <a:gd name="T70" fmla="*/ 40 w 50"/>
                <a:gd name="T71" fmla="*/ 10 h 50"/>
                <a:gd name="T72" fmla="*/ 37 w 50"/>
                <a:gd name="T73" fmla="*/ 7 h 50"/>
                <a:gd name="T74" fmla="*/ 33 w 50"/>
                <a:gd name="T75" fmla="*/ 5 h 50"/>
                <a:gd name="T76" fmla="*/ 29 w 50"/>
                <a:gd name="T77" fmla="*/ 4 h 50"/>
                <a:gd name="T78" fmla="*/ 25 w 50"/>
                <a:gd name="T79" fmla="*/ 3 h 50"/>
                <a:gd name="T80" fmla="*/ 21 w 50"/>
                <a:gd name="T81" fmla="*/ 3 h 50"/>
                <a:gd name="T82" fmla="*/ 17 w 50"/>
                <a:gd name="T83" fmla="*/ 4 h 50"/>
                <a:gd name="T84" fmla="*/ 13 w 50"/>
                <a:gd name="T85" fmla="*/ 6 h 50"/>
                <a:gd name="T86" fmla="*/ 9 w 50"/>
                <a:gd name="T87" fmla="*/ 9 h 50"/>
                <a:gd name="T88" fmla="*/ 6 w 50"/>
                <a:gd name="T89" fmla="*/ 13 h 50"/>
                <a:gd name="T90" fmla="*/ 4 w 50"/>
                <a:gd name="T91" fmla="*/ 17 h 50"/>
                <a:gd name="T92" fmla="*/ 3 w 50"/>
                <a:gd name="T93" fmla="*/ 21 h 50"/>
                <a:gd name="T94" fmla="*/ 3 w 50"/>
                <a:gd name="T95" fmla="*/ 25 h 50"/>
                <a:gd name="T96" fmla="*/ 4 w 50"/>
                <a:gd name="T97" fmla="*/ 29 h 50"/>
                <a:gd name="T98" fmla="*/ 5 w 50"/>
                <a:gd name="T99" fmla="*/ 33 h 50"/>
                <a:gd name="T100" fmla="*/ 7 w 50"/>
                <a:gd name="T101" fmla="*/ 37 h 50"/>
                <a:gd name="T102" fmla="*/ 10 w 50"/>
                <a:gd name="T103" fmla="*/ 40 h 50"/>
                <a:gd name="T104" fmla="*/ 14 w 50"/>
                <a:gd name="T105" fmla="*/ 42 h 50"/>
                <a:gd name="T106" fmla="*/ 18 w 50"/>
                <a:gd name="T107" fmla="*/ 44 h 50"/>
                <a:gd name="T108" fmla="*/ 22 w 50"/>
                <a:gd name="T109" fmla="*/ 45 h 50"/>
                <a:gd name="T110" fmla="*/ 26 w 50"/>
                <a:gd name="T111" fmla="*/ 45 h 50"/>
                <a:gd name="T112" fmla="*/ 30 w 50"/>
                <a:gd name="T113" fmla="*/ 44 h 50"/>
                <a:gd name="T114" fmla="*/ 34 w 50"/>
                <a:gd name="T115" fmla="*/ 42 h 50"/>
                <a:gd name="T116" fmla="*/ 37 w 50"/>
                <a:gd name="T117" fmla="*/ 40 h 50"/>
                <a:gd name="T118" fmla="*/ 40 w 50"/>
                <a:gd name="T119" fmla="*/ 37 h 50"/>
                <a:gd name="T120" fmla="*/ 42 w 50"/>
                <a:gd name="T121" fmla="*/ 34 h 50"/>
                <a:gd name="T122" fmla="*/ 44 w 50"/>
                <a:gd name="T123" fmla="*/ 30 h 50"/>
                <a:gd name="T124" fmla="*/ 45 w 50"/>
                <a:gd name="T125" fmla="*/ 26 h 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"/>
                <a:gd name="T190" fmla="*/ 0 h 50"/>
                <a:gd name="T191" fmla="*/ 50 w 50"/>
                <a:gd name="T192" fmla="*/ 50 h 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" h="50">
                  <a:moveTo>
                    <a:pt x="49" y="24"/>
                  </a:moveTo>
                  <a:lnTo>
                    <a:pt x="49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7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9" y="24"/>
                  </a:lnTo>
                </a:path>
              </a:pathLst>
            </a:custGeom>
            <a:solidFill>
              <a:srgbClr val="FF7D8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42" name="Freeform 520"/>
            <p:cNvSpPr>
              <a:spLocks/>
            </p:cNvSpPr>
            <p:nvPr/>
          </p:nvSpPr>
          <p:spPr bwMode="auto">
            <a:xfrm>
              <a:off x="4799" y="988"/>
              <a:ext cx="48" cy="48"/>
            </a:xfrm>
            <a:custGeom>
              <a:avLst/>
              <a:gdLst>
                <a:gd name="T0" fmla="*/ 46 w 48"/>
                <a:gd name="T1" fmla="*/ 19 h 48"/>
                <a:gd name="T2" fmla="*/ 45 w 48"/>
                <a:gd name="T3" fmla="*/ 15 h 48"/>
                <a:gd name="T4" fmla="*/ 43 w 48"/>
                <a:gd name="T5" fmla="*/ 11 h 48"/>
                <a:gd name="T6" fmla="*/ 40 w 48"/>
                <a:gd name="T7" fmla="*/ 7 h 48"/>
                <a:gd name="T8" fmla="*/ 37 w 48"/>
                <a:gd name="T9" fmla="*/ 4 h 48"/>
                <a:gd name="T10" fmla="*/ 33 w 48"/>
                <a:gd name="T11" fmla="*/ 2 h 48"/>
                <a:gd name="T12" fmla="*/ 29 w 48"/>
                <a:gd name="T13" fmla="*/ 0 h 48"/>
                <a:gd name="T14" fmla="*/ 24 w 48"/>
                <a:gd name="T15" fmla="*/ 0 h 48"/>
                <a:gd name="T16" fmla="*/ 20 w 48"/>
                <a:gd name="T17" fmla="*/ 0 h 48"/>
                <a:gd name="T18" fmla="*/ 15 w 48"/>
                <a:gd name="T19" fmla="*/ 1 h 48"/>
                <a:gd name="T20" fmla="*/ 11 w 48"/>
                <a:gd name="T21" fmla="*/ 3 h 48"/>
                <a:gd name="T22" fmla="*/ 7 w 48"/>
                <a:gd name="T23" fmla="*/ 6 h 48"/>
                <a:gd name="T24" fmla="*/ 4 w 48"/>
                <a:gd name="T25" fmla="*/ 9 h 48"/>
                <a:gd name="T26" fmla="*/ 2 w 48"/>
                <a:gd name="T27" fmla="*/ 13 h 48"/>
                <a:gd name="T28" fmla="*/ 0 w 48"/>
                <a:gd name="T29" fmla="*/ 17 h 48"/>
                <a:gd name="T30" fmla="*/ 0 w 48"/>
                <a:gd name="T31" fmla="*/ 22 h 48"/>
                <a:gd name="T32" fmla="*/ 0 w 48"/>
                <a:gd name="T33" fmla="*/ 27 h 48"/>
                <a:gd name="T34" fmla="*/ 1 w 48"/>
                <a:gd name="T35" fmla="*/ 31 h 48"/>
                <a:gd name="T36" fmla="*/ 3 w 48"/>
                <a:gd name="T37" fmla="*/ 35 h 48"/>
                <a:gd name="T38" fmla="*/ 6 w 48"/>
                <a:gd name="T39" fmla="*/ 39 h 48"/>
                <a:gd name="T40" fmla="*/ 9 w 48"/>
                <a:gd name="T41" fmla="*/ 42 h 48"/>
                <a:gd name="T42" fmla="*/ 13 w 48"/>
                <a:gd name="T43" fmla="*/ 44 h 48"/>
                <a:gd name="T44" fmla="*/ 17 w 48"/>
                <a:gd name="T45" fmla="*/ 46 h 48"/>
                <a:gd name="T46" fmla="*/ 22 w 48"/>
                <a:gd name="T47" fmla="*/ 47 h 48"/>
                <a:gd name="T48" fmla="*/ 27 w 48"/>
                <a:gd name="T49" fmla="*/ 46 h 48"/>
                <a:gd name="T50" fmla="*/ 31 w 48"/>
                <a:gd name="T51" fmla="*/ 45 h 48"/>
                <a:gd name="T52" fmla="*/ 35 w 48"/>
                <a:gd name="T53" fmla="*/ 43 h 48"/>
                <a:gd name="T54" fmla="*/ 39 w 48"/>
                <a:gd name="T55" fmla="*/ 40 h 48"/>
                <a:gd name="T56" fmla="*/ 42 w 48"/>
                <a:gd name="T57" fmla="*/ 37 h 48"/>
                <a:gd name="T58" fmla="*/ 44 w 48"/>
                <a:gd name="T59" fmla="*/ 33 h 48"/>
                <a:gd name="T60" fmla="*/ 46 w 48"/>
                <a:gd name="T61" fmla="*/ 29 h 48"/>
                <a:gd name="T62" fmla="*/ 47 w 48"/>
                <a:gd name="T63" fmla="*/ 24 h 48"/>
                <a:gd name="T64" fmla="*/ 43 w 48"/>
                <a:gd name="T65" fmla="*/ 21 h 48"/>
                <a:gd name="T66" fmla="*/ 42 w 48"/>
                <a:gd name="T67" fmla="*/ 17 h 48"/>
                <a:gd name="T68" fmla="*/ 40 w 48"/>
                <a:gd name="T69" fmla="*/ 14 h 48"/>
                <a:gd name="T70" fmla="*/ 38 w 48"/>
                <a:gd name="T71" fmla="*/ 10 h 48"/>
                <a:gd name="T72" fmla="*/ 34 w 48"/>
                <a:gd name="T73" fmla="*/ 7 h 48"/>
                <a:gd name="T74" fmla="*/ 30 w 48"/>
                <a:gd name="T75" fmla="*/ 4 h 48"/>
                <a:gd name="T76" fmla="*/ 26 w 48"/>
                <a:gd name="T77" fmla="*/ 3 h 48"/>
                <a:gd name="T78" fmla="*/ 22 w 48"/>
                <a:gd name="T79" fmla="*/ 3 h 48"/>
                <a:gd name="T80" fmla="*/ 18 w 48"/>
                <a:gd name="T81" fmla="*/ 4 h 48"/>
                <a:gd name="T82" fmla="*/ 14 w 48"/>
                <a:gd name="T83" fmla="*/ 5 h 48"/>
                <a:gd name="T84" fmla="*/ 11 w 48"/>
                <a:gd name="T85" fmla="*/ 7 h 48"/>
                <a:gd name="T86" fmla="*/ 7 w 48"/>
                <a:gd name="T87" fmla="*/ 11 h 48"/>
                <a:gd name="T88" fmla="*/ 5 w 48"/>
                <a:gd name="T89" fmla="*/ 14 h 48"/>
                <a:gd name="T90" fmla="*/ 4 w 48"/>
                <a:gd name="T91" fmla="*/ 18 h 48"/>
                <a:gd name="T92" fmla="*/ 3 w 48"/>
                <a:gd name="T93" fmla="*/ 22 h 48"/>
                <a:gd name="T94" fmla="*/ 3 w 48"/>
                <a:gd name="T95" fmla="*/ 26 h 48"/>
                <a:gd name="T96" fmla="*/ 4 w 48"/>
                <a:gd name="T97" fmla="*/ 30 h 48"/>
                <a:gd name="T98" fmla="*/ 6 w 48"/>
                <a:gd name="T99" fmla="*/ 33 h 48"/>
                <a:gd name="T100" fmla="*/ 9 w 48"/>
                <a:gd name="T101" fmla="*/ 37 h 48"/>
                <a:gd name="T102" fmla="*/ 13 w 48"/>
                <a:gd name="T103" fmla="*/ 40 h 48"/>
                <a:gd name="T104" fmla="*/ 16 w 48"/>
                <a:gd name="T105" fmla="*/ 42 h 48"/>
                <a:gd name="T106" fmla="*/ 20 w 48"/>
                <a:gd name="T107" fmla="*/ 43 h 48"/>
                <a:gd name="T108" fmla="*/ 24 w 48"/>
                <a:gd name="T109" fmla="*/ 43 h 48"/>
                <a:gd name="T110" fmla="*/ 28 w 48"/>
                <a:gd name="T111" fmla="*/ 42 h 48"/>
                <a:gd name="T112" fmla="*/ 32 w 48"/>
                <a:gd name="T113" fmla="*/ 41 h 48"/>
                <a:gd name="T114" fmla="*/ 36 w 48"/>
                <a:gd name="T115" fmla="*/ 38 h 48"/>
                <a:gd name="T116" fmla="*/ 40 w 48"/>
                <a:gd name="T117" fmla="*/ 34 h 48"/>
                <a:gd name="T118" fmla="*/ 41 w 48"/>
                <a:gd name="T119" fmla="*/ 31 h 48"/>
                <a:gd name="T120" fmla="*/ 43 w 48"/>
                <a:gd name="T121" fmla="*/ 27 h 48"/>
                <a:gd name="T122" fmla="*/ 43 w 48"/>
                <a:gd name="T123" fmla="*/ 23 h 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"/>
                <a:gd name="T187" fmla="*/ 0 h 48"/>
                <a:gd name="T188" fmla="*/ 48 w 48"/>
                <a:gd name="T189" fmla="*/ 48 h 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" h="48">
                  <a:moveTo>
                    <a:pt x="47" y="23"/>
                  </a:moveTo>
                  <a:lnTo>
                    <a:pt x="47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6" y="38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9" y="35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7" y="23"/>
                  </a:lnTo>
                </a:path>
              </a:pathLst>
            </a:custGeom>
            <a:solidFill>
              <a:srgbClr val="FF858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43" name="Freeform 521"/>
            <p:cNvSpPr>
              <a:spLocks/>
            </p:cNvSpPr>
            <p:nvPr/>
          </p:nvSpPr>
          <p:spPr bwMode="auto">
            <a:xfrm>
              <a:off x="4802" y="990"/>
              <a:ext cx="43" cy="43"/>
            </a:xfrm>
            <a:custGeom>
              <a:avLst/>
              <a:gdLst>
                <a:gd name="T0" fmla="*/ 41 w 43"/>
                <a:gd name="T1" fmla="*/ 17 h 43"/>
                <a:gd name="T2" fmla="*/ 40 w 43"/>
                <a:gd name="T3" fmla="*/ 13 h 43"/>
                <a:gd name="T4" fmla="*/ 38 w 43"/>
                <a:gd name="T5" fmla="*/ 10 h 43"/>
                <a:gd name="T6" fmla="*/ 36 w 43"/>
                <a:gd name="T7" fmla="*/ 6 h 43"/>
                <a:gd name="T8" fmla="*/ 33 w 43"/>
                <a:gd name="T9" fmla="*/ 4 h 43"/>
                <a:gd name="T10" fmla="*/ 29 w 43"/>
                <a:gd name="T11" fmla="*/ 1 h 43"/>
                <a:gd name="T12" fmla="*/ 25 w 43"/>
                <a:gd name="T13" fmla="*/ 0 h 43"/>
                <a:gd name="T14" fmla="*/ 20 w 43"/>
                <a:gd name="T15" fmla="*/ 0 h 43"/>
                <a:gd name="T16" fmla="*/ 16 w 43"/>
                <a:gd name="T17" fmla="*/ 0 h 43"/>
                <a:gd name="T18" fmla="*/ 12 w 43"/>
                <a:gd name="T19" fmla="*/ 1 h 43"/>
                <a:gd name="T20" fmla="*/ 9 w 43"/>
                <a:gd name="T21" fmla="*/ 3 h 43"/>
                <a:gd name="T22" fmla="*/ 6 w 43"/>
                <a:gd name="T23" fmla="*/ 6 h 43"/>
                <a:gd name="T24" fmla="*/ 3 w 43"/>
                <a:gd name="T25" fmla="*/ 9 h 43"/>
                <a:gd name="T26" fmla="*/ 1 w 43"/>
                <a:gd name="T27" fmla="*/ 12 h 43"/>
                <a:gd name="T28" fmla="*/ 0 w 43"/>
                <a:gd name="T29" fmla="*/ 16 h 43"/>
                <a:gd name="T30" fmla="*/ 0 w 43"/>
                <a:gd name="T31" fmla="*/ 20 h 43"/>
                <a:gd name="T32" fmla="*/ 0 w 43"/>
                <a:gd name="T33" fmla="*/ 25 h 43"/>
                <a:gd name="T34" fmla="*/ 1 w 43"/>
                <a:gd name="T35" fmla="*/ 29 h 43"/>
                <a:gd name="T36" fmla="*/ 4 w 43"/>
                <a:gd name="T37" fmla="*/ 33 h 43"/>
                <a:gd name="T38" fmla="*/ 6 w 43"/>
                <a:gd name="T39" fmla="*/ 36 h 43"/>
                <a:gd name="T40" fmla="*/ 10 w 43"/>
                <a:gd name="T41" fmla="*/ 38 h 43"/>
                <a:gd name="T42" fmla="*/ 13 w 43"/>
                <a:gd name="T43" fmla="*/ 40 h 43"/>
                <a:gd name="T44" fmla="*/ 17 w 43"/>
                <a:gd name="T45" fmla="*/ 41 h 43"/>
                <a:gd name="T46" fmla="*/ 22 w 43"/>
                <a:gd name="T47" fmla="*/ 41 h 43"/>
                <a:gd name="T48" fmla="*/ 26 w 43"/>
                <a:gd name="T49" fmla="*/ 41 h 43"/>
                <a:gd name="T50" fmla="*/ 30 w 43"/>
                <a:gd name="T51" fmla="*/ 39 h 43"/>
                <a:gd name="T52" fmla="*/ 34 w 43"/>
                <a:gd name="T53" fmla="*/ 37 h 43"/>
                <a:gd name="T54" fmla="*/ 37 w 43"/>
                <a:gd name="T55" fmla="*/ 34 h 43"/>
                <a:gd name="T56" fmla="*/ 39 w 43"/>
                <a:gd name="T57" fmla="*/ 30 h 43"/>
                <a:gd name="T58" fmla="*/ 41 w 43"/>
                <a:gd name="T59" fmla="*/ 26 h 43"/>
                <a:gd name="T60" fmla="*/ 41 w 43"/>
                <a:gd name="T61" fmla="*/ 22 h 43"/>
                <a:gd name="T62" fmla="*/ 38 w 43"/>
                <a:gd name="T63" fmla="*/ 18 h 43"/>
                <a:gd name="T64" fmla="*/ 37 w 43"/>
                <a:gd name="T65" fmla="*/ 14 h 43"/>
                <a:gd name="T66" fmla="*/ 35 w 43"/>
                <a:gd name="T67" fmla="*/ 11 h 43"/>
                <a:gd name="T68" fmla="*/ 33 w 43"/>
                <a:gd name="T69" fmla="*/ 8 h 43"/>
                <a:gd name="T70" fmla="*/ 30 w 43"/>
                <a:gd name="T71" fmla="*/ 6 h 43"/>
                <a:gd name="T72" fmla="*/ 26 w 43"/>
                <a:gd name="T73" fmla="*/ 4 h 43"/>
                <a:gd name="T74" fmla="*/ 22 w 43"/>
                <a:gd name="T75" fmla="*/ 3 h 43"/>
                <a:gd name="T76" fmla="*/ 18 w 43"/>
                <a:gd name="T77" fmla="*/ 3 h 43"/>
                <a:gd name="T78" fmla="*/ 14 w 43"/>
                <a:gd name="T79" fmla="*/ 4 h 43"/>
                <a:gd name="T80" fmla="*/ 10 w 43"/>
                <a:gd name="T81" fmla="*/ 6 h 43"/>
                <a:gd name="T82" fmla="*/ 8 w 43"/>
                <a:gd name="T83" fmla="*/ 9 h 43"/>
                <a:gd name="T84" fmla="*/ 6 w 43"/>
                <a:gd name="T85" fmla="*/ 12 h 43"/>
                <a:gd name="T86" fmla="*/ 4 w 43"/>
                <a:gd name="T87" fmla="*/ 15 h 43"/>
                <a:gd name="T88" fmla="*/ 3 w 43"/>
                <a:gd name="T89" fmla="*/ 19 h 43"/>
                <a:gd name="T90" fmla="*/ 3 w 43"/>
                <a:gd name="T91" fmla="*/ 23 h 43"/>
                <a:gd name="T92" fmla="*/ 4 w 43"/>
                <a:gd name="T93" fmla="*/ 27 h 43"/>
                <a:gd name="T94" fmla="*/ 6 w 43"/>
                <a:gd name="T95" fmla="*/ 31 h 43"/>
                <a:gd name="T96" fmla="*/ 9 w 43"/>
                <a:gd name="T97" fmla="*/ 33 h 43"/>
                <a:gd name="T98" fmla="*/ 12 w 43"/>
                <a:gd name="T99" fmla="*/ 36 h 43"/>
                <a:gd name="T100" fmla="*/ 16 w 43"/>
                <a:gd name="T101" fmla="*/ 37 h 43"/>
                <a:gd name="T102" fmla="*/ 20 w 43"/>
                <a:gd name="T103" fmla="*/ 38 h 43"/>
                <a:gd name="T104" fmla="*/ 24 w 43"/>
                <a:gd name="T105" fmla="*/ 38 h 43"/>
                <a:gd name="T106" fmla="*/ 28 w 43"/>
                <a:gd name="T107" fmla="*/ 36 h 43"/>
                <a:gd name="T108" fmla="*/ 32 w 43"/>
                <a:gd name="T109" fmla="*/ 34 h 43"/>
                <a:gd name="T110" fmla="*/ 34 w 43"/>
                <a:gd name="T111" fmla="*/ 32 h 43"/>
                <a:gd name="T112" fmla="*/ 36 w 43"/>
                <a:gd name="T113" fmla="*/ 28 h 43"/>
                <a:gd name="T114" fmla="*/ 38 w 43"/>
                <a:gd name="T115" fmla="*/ 24 h 43"/>
                <a:gd name="T116" fmla="*/ 38 w 43"/>
                <a:gd name="T117" fmla="*/ 20 h 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43"/>
                <a:gd name="T179" fmla="*/ 43 w 43"/>
                <a:gd name="T180" fmla="*/ 43 h 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43">
                  <a:moveTo>
                    <a:pt x="42" y="20"/>
                  </a:moveTo>
                  <a:lnTo>
                    <a:pt x="41" y="19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0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39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9" y="30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2" y="20"/>
                  </a:lnTo>
                </a:path>
              </a:pathLst>
            </a:custGeom>
            <a:solidFill>
              <a:srgbClr val="FF8F9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44" name="Freeform 522"/>
            <p:cNvSpPr>
              <a:spLocks/>
            </p:cNvSpPr>
            <p:nvPr/>
          </p:nvSpPr>
          <p:spPr bwMode="auto">
            <a:xfrm>
              <a:off x="4804" y="992"/>
              <a:ext cx="39" cy="39"/>
            </a:xfrm>
            <a:custGeom>
              <a:avLst/>
              <a:gdLst>
                <a:gd name="T0" fmla="*/ 37 w 39"/>
                <a:gd name="T1" fmla="*/ 16 h 39"/>
                <a:gd name="T2" fmla="*/ 36 w 39"/>
                <a:gd name="T3" fmla="*/ 12 h 39"/>
                <a:gd name="T4" fmla="*/ 34 w 39"/>
                <a:gd name="T5" fmla="*/ 8 h 39"/>
                <a:gd name="T6" fmla="*/ 31 w 39"/>
                <a:gd name="T7" fmla="*/ 4 h 39"/>
                <a:gd name="T8" fmla="*/ 27 w 39"/>
                <a:gd name="T9" fmla="*/ 1 h 39"/>
                <a:gd name="T10" fmla="*/ 23 w 39"/>
                <a:gd name="T11" fmla="*/ 0 h 39"/>
                <a:gd name="T12" fmla="*/ 19 w 39"/>
                <a:gd name="T13" fmla="*/ 0 h 39"/>
                <a:gd name="T14" fmla="*/ 15 w 39"/>
                <a:gd name="T15" fmla="*/ 0 h 39"/>
                <a:gd name="T16" fmla="*/ 11 w 39"/>
                <a:gd name="T17" fmla="*/ 1 h 39"/>
                <a:gd name="T18" fmla="*/ 8 w 39"/>
                <a:gd name="T19" fmla="*/ 3 h 39"/>
                <a:gd name="T20" fmla="*/ 5 w 39"/>
                <a:gd name="T21" fmla="*/ 6 h 39"/>
                <a:gd name="T22" fmla="*/ 2 w 39"/>
                <a:gd name="T23" fmla="*/ 9 h 39"/>
                <a:gd name="T24" fmla="*/ 0 w 39"/>
                <a:gd name="T25" fmla="*/ 13 h 39"/>
                <a:gd name="T26" fmla="*/ 0 w 39"/>
                <a:gd name="T27" fmla="*/ 17 h 39"/>
                <a:gd name="T28" fmla="*/ 0 w 39"/>
                <a:gd name="T29" fmla="*/ 21 h 39"/>
                <a:gd name="T30" fmla="*/ 1 w 39"/>
                <a:gd name="T31" fmla="*/ 25 h 39"/>
                <a:gd name="T32" fmla="*/ 3 w 39"/>
                <a:gd name="T33" fmla="*/ 29 h 39"/>
                <a:gd name="T34" fmla="*/ 5 w 39"/>
                <a:gd name="T35" fmla="*/ 32 h 39"/>
                <a:gd name="T36" fmla="*/ 9 w 39"/>
                <a:gd name="T37" fmla="*/ 35 h 39"/>
                <a:gd name="T38" fmla="*/ 12 w 39"/>
                <a:gd name="T39" fmla="*/ 36 h 39"/>
                <a:gd name="T40" fmla="*/ 16 w 39"/>
                <a:gd name="T41" fmla="*/ 37 h 39"/>
                <a:gd name="T42" fmla="*/ 20 w 39"/>
                <a:gd name="T43" fmla="*/ 38 h 39"/>
                <a:gd name="T44" fmla="*/ 24 w 39"/>
                <a:gd name="T45" fmla="*/ 37 h 39"/>
                <a:gd name="T46" fmla="*/ 28 w 39"/>
                <a:gd name="T47" fmla="*/ 35 h 39"/>
                <a:gd name="T48" fmla="*/ 32 w 39"/>
                <a:gd name="T49" fmla="*/ 32 h 39"/>
                <a:gd name="T50" fmla="*/ 35 w 39"/>
                <a:gd name="T51" fmla="*/ 28 h 39"/>
                <a:gd name="T52" fmla="*/ 37 w 39"/>
                <a:gd name="T53" fmla="*/ 24 h 39"/>
                <a:gd name="T54" fmla="*/ 38 w 39"/>
                <a:gd name="T55" fmla="*/ 20 h 39"/>
                <a:gd name="T56" fmla="*/ 34 w 39"/>
                <a:gd name="T57" fmla="*/ 17 h 39"/>
                <a:gd name="T58" fmla="*/ 33 w 39"/>
                <a:gd name="T59" fmla="*/ 13 h 39"/>
                <a:gd name="T60" fmla="*/ 32 w 39"/>
                <a:gd name="T61" fmla="*/ 10 h 39"/>
                <a:gd name="T62" fmla="*/ 30 w 39"/>
                <a:gd name="T63" fmla="*/ 7 h 39"/>
                <a:gd name="T64" fmla="*/ 27 w 39"/>
                <a:gd name="T65" fmla="*/ 6 h 39"/>
                <a:gd name="T66" fmla="*/ 24 w 39"/>
                <a:gd name="T67" fmla="*/ 4 h 39"/>
                <a:gd name="T68" fmla="*/ 20 w 39"/>
                <a:gd name="T69" fmla="*/ 3 h 39"/>
                <a:gd name="T70" fmla="*/ 16 w 39"/>
                <a:gd name="T71" fmla="*/ 3 h 39"/>
                <a:gd name="T72" fmla="*/ 12 w 39"/>
                <a:gd name="T73" fmla="*/ 4 h 39"/>
                <a:gd name="T74" fmla="*/ 9 w 39"/>
                <a:gd name="T75" fmla="*/ 6 h 39"/>
                <a:gd name="T76" fmla="*/ 6 w 39"/>
                <a:gd name="T77" fmla="*/ 9 h 39"/>
                <a:gd name="T78" fmla="*/ 5 w 39"/>
                <a:gd name="T79" fmla="*/ 12 h 39"/>
                <a:gd name="T80" fmla="*/ 3 w 39"/>
                <a:gd name="T81" fmla="*/ 15 h 39"/>
                <a:gd name="T82" fmla="*/ 3 w 39"/>
                <a:gd name="T83" fmla="*/ 19 h 39"/>
                <a:gd name="T84" fmla="*/ 4 w 39"/>
                <a:gd name="T85" fmla="*/ 23 h 39"/>
                <a:gd name="T86" fmla="*/ 5 w 39"/>
                <a:gd name="T87" fmla="*/ 26 h 39"/>
                <a:gd name="T88" fmla="*/ 7 w 39"/>
                <a:gd name="T89" fmla="*/ 29 h 39"/>
                <a:gd name="T90" fmla="*/ 10 w 39"/>
                <a:gd name="T91" fmla="*/ 31 h 39"/>
                <a:gd name="T92" fmla="*/ 12 w 39"/>
                <a:gd name="T93" fmla="*/ 33 h 39"/>
                <a:gd name="T94" fmla="*/ 16 w 39"/>
                <a:gd name="T95" fmla="*/ 34 h 39"/>
                <a:gd name="T96" fmla="*/ 20 w 39"/>
                <a:gd name="T97" fmla="*/ 34 h 39"/>
                <a:gd name="T98" fmla="*/ 24 w 39"/>
                <a:gd name="T99" fmla="*/ 33 h 39"/>
                <a:gd name="T100" fmla="*/ 27 w 39"/>
                <a:gd name="T101" fmla="*/ 32 h 39"/>
                <a:gd name="T102" fmla="*/ 29 w 39"/>
                <a:gd name="T103" fmla="*/ 30 h 39"/>
                <a:gd name="T104" fmla="*/ 31 w 39"/>
                <a:gd name="T105" fmla="*/ 27 h 39"/>
                <a:gd name="T106" fmla="*/ 33 w 39"/>
                <a:gd name="T107" fmla="*/ 25 h 39"/>
                <a:gd name="T108" fmla="*/ 34 w 39"/>
                <a:gd name="T109" fmla="*/ 21 h 39"/>
                <a:gd name="T110" fmla="*/ 38 w 39"/>
                <a:gd name="T111" fmla="*/ 18 h 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39"/>
                <a:gd name="T170" fmla="*/ 39 w 39"/>
                <a:gd name="T171" fmla="*/ 39 h 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39">
                  <a:moveTo>
                    <a:pt x="38" y="18"/>
                  </a:move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8" y="18"/>
                  </a:lnTo>
                </a:path>
              </a:pathLst>
            </a:custGeom>
            <a:solidFill>
              <a:srgbClr val="FF969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45" name="Freeform 523"/>
            <p:cNvSpPr>
              <a:spLocks/>
            </p:cNvSpPr>
            <p:nvPr/>
          </p:nvSpPr>
          <p:spPr bwMode="auto">
            <a:xfrm>
              <a:off x="4806" y="994"/>
              <a:ext cx="35" cy="35"/>
            </a:xfrm>
            <a:custGeom>
              <a:avLst/>
              <a:gdLst>
                <a:gd name="T0" fmla="*/ 33 w 35"/>
                <a:gd name="T1" fmla="*/ 14 h 35"/>
                <a:gd name="T2" fmla="*/ 32 w 35"/>
                <a:gd name="T3" fmla="*/ 11 h 35"/>
                <a:gd name="T4" fmla="*/ 31 w 35"/>
                <a:gd name="T5" fmla="*/ 7 h 35"/>
                <a:gd name="T6" fmla="*/ 28 w 35"/>
                <a:gd name="T7" fmla="*/ 4 h 35"/>
                <a:gd name="T8" fmla="*/ 24 w 35"/>
                <a:gd name="T9" fmla="*/ 1 h 35"/>
                <a:gd name="T10" fmla="*/ 21 w 35"/>
                <a:gd name="T11" fmla="*/ 0 h 35"/>
                <a:gd name="T12" fmla="*/ 17 w 35"/>
                <a:gd name="T13" fmla="*/ 0 h 35"/>
                <a:gd name="T14" fmla="*/ 13 w 35"/>
                <a:gd name="T15" fmla="*/ 0 h 35"/>
                <a:gd name="T16" fmla="*/ 10 w 35"/>
                <a:gd name="T17" fmla="*/ 1 h 35"/>
                <a:gd name="T18" fmla="*/ 6 w 35"/>
                <a:gd name="T19" fmla="*/ 3 h 35"/>
                <a:gd name="T20" fmla="*/ 3 w 35"/>
                <a:gd name="T21" fmla="*/ 6 h 35"/>
                <a:gd name="T22" fmla="*/ 1 w 35"/>
                <a:gd name="T23" fmla="*/ 9 h 35"/>
                <a:gd name="T24" fmla="*/ 0 w 35"/>
                <a:gd name="T25" fmla="*/ 13 h 35"/>
                <a:gd name="T26" fmla="*/ 0 w 35"/>
                <a:gd name="T27" fmla="*/ 17 h 35"/>
                <a:gd name="T28" fmla="*/ 0 w 35"/>
                <a:gd name="T29" fmla="*/ 21 h 35"/>
                <a:gd name="T30" fmla="*/ 1 w 35"/>
                <a:gd name="T31" fmla="*/ 25 h 35"/>
                <a:gd name="T32" fmla="*/ 4 w 35"/>
                <a:gd name="T33" fmla="*/ 28 h 35"/>
                <a:gd name="T34" fmla="*/ 7 w 35"/>
                <a:gd name="T35" fmla="*/ 31 h 35"/>
                <a:gd name="T36" fmla="*/ 11 w 35"/>
                <a:gd name="T37" fmla="*/ 32 h 35"/>
                <a:gd name="T38" fmla="*/ 14 w 35"/>
                <a:gd name="T39" fmla="*/ 33 h 35"/>
                <a:gd name="T40" fmla="*/ 18 w 35"/>
                <a:gd name="T41" fmla="*/ 33 h 35"/>
                <a:gd name="T42" fmla="*/ 22 w 35"/>
                <a:gd name="T43" fmla="*/ 33 h 35"/>
                <a:gd name="T44" fmla="*/ 25 w 35"/>
                <a:gd name="T45" fmla="*/ 31 h 35"/>
                <a:gd name="T46" fmla="*/ 29 w 35"/>
                <a:gd name="T47" fmla="*/ 29 h 35"/>
                <a:gd name="T48" fmla="*/ 31 w 35"/>
                <a:gd name="T49" fmla="*/ 25 h 35"/>
                <a:gd name="T50" fmla="*/ 33 w 35"/>
                <a:gd name="T51" fmla="*/ 22 h 35"/>
                <a:gd name="T52" fmla="*/ 33 w 35"/>
                <a:gd name="T53" fmla="*/ 18 h 35"/>
                <a:gd name="T54" fmla="*/ 30 w 35"/>
                <a:gd name="T55" fmla="*/ 15 h 35"/>
                <a:gd name="T56" fmla="*/ 29 w 35"/>
                <a:gd name="T57" fmla="*/ 11 h 35"/>
                <a:gd name="T58" fmla="*/ 27 w 35"/>
                <a:gd name="T59" fmla="*/ 7 h 35"/>
                <a:gd name="T60" fmla="*/ 24 w 35"/>
                <a:gd name="T61" fmla="*/ 5 h 35"/>
                <a:gd name="T62" fmla="*/ 20 w 35"/>
                <a:gd name="T63" fmla="*/ 4 h 35"/>
                <a:gd name="T64" fmla="*/ 17 w 35"/>
                <a:gd name="T65" fmla="*/ 3 h 35"/>
                <a:gd name="T66" fmla="*/ 13 w 35"/>
                <a:gd name="T67" fmla="*/ 3 h 35"/>
                <a:gd name="T68" fmla="*/ 9 w 35"/>
                <a:gd name="T69" fmla="*/ 5 h 35"/>
                <a:gd name="T70" fmla="*/ 6 w 35"/>
                <a:gd name="T71" fmla="*/ 7 h 35"/>
                <a:gd name="T72" fmla="*/ 4 w 35"/>
                <a:gd name="T73" fmla="*/ 10 h 35"/>
                <a:gd name="T74" fmla="*/ 3 w 35"/>
                <a:gd name="T75" fmla="*/ 13 h 35"/>
                <a:gd name="T76" fmla="*/ 3 w 35"/>
                <a:gd name="T77" fmla="*/ 17 h 35"/>
                <a:gd name="T78" fmla="*/ 4 w 35"/>
                <a:gd name="T79" fmla="*/ 21 h 35"/>
                <a:gd name="T80" fmla="*/ 5 w 35"/>
                <a:gd name="T81" fmla="*/ 24 h 35"/>
                <a:gd name="T82" fmla="*/ 7 w 35"/>
                <a:gd name="T83" fmla="*/ 26 h 35"/>
                <a:gd name="T84" fmla="*/ 10 w 35"/>
                <a:gd name="T85" fmla="*/ 28 h 35"/>
                <a:gd name="T86" fmla="*/ 14 w 35"/>
                <a:gd name="T87" fmla="*/ 30 h 35"/>
                <a:gd name="T88" fmla="*/ 18 w 35"/>
                <a:gd name="T89" fmla="*/ 30 h 35"/>
                <a:gd name="T90" fmla="*/ 21 w 35"/>
                <a:gd name="T91" fmla="*/ 29 h 35"/>
                <a:gd name="T92" fmla="*/ 25 w 35"/>
                <a:gd name="T93" fmla="*/ 27 h 35"/>
                <a:gd name="T94" fmla="*/ 27 w 35"/>
                <a:gd name="T95" fmla="*/ 25 h 35"/>
                <a:gd name="T96" fmla="*/ 29 w 35"/>
                <a:gd name="T97" fmla="*/ 21 h 35"/>
                <a:gd name="T98" fmla="*/ 30 w 35"/>
                <a:gd name="T99" fmla="*/ 18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"/>
                <a:gd name="T151" fmla="*/ 0 h 35"/>
                <a:gd name="T152" fmla="*/ 35 w 35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" h="35">
                  <a:moveTo>
                    <a:pt x="34" y="16"/>
                  </a:moveTo>
                  <a:lnTo>
                    <a:pt x="34" y="16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4" y="16"/>
                  </a:lnTo>
                </a:path>
              </a:pathLst>
            </a:custGeom>
            <a:solidFill>
              <a:srgbClr val="FFA1A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46" name="Freeform 524"/>
            <p:cNvSpPr>
              <a:spLocks/>
            </p:cNvSpPr>
            <p:nvPr/>
          </p:nvSpPr>
          <p:spPr bwMode="auto">
            <a:xfrm>
              <a:off x="4806" y="996"/>
              <a:ext cx="33" cy="33"/>
            </a:xfrm>
            <a:custGeom>
              <a:avLst/>
              <a:gdLst>
                <a:gd name="T0" fmla="*/ 31 w 33"/>
                <a:gd name="T1" fmla="*/ 13 h 33"/>
                <a:gd name="T2" fmla="*/ 30 w 33"/>
                <a:gd name="T3" fmla="*/ 9 h 33"/>
                <a:gd name="T4" fmla="*/ 28 w 33"/>
                <a:gd name="T5" fmla="*/ 5 h 33"/>
                <a:gd name="T6" fmla="*/ 26 w 33"/>
                <a:gd name="T7" fmla="*/ 3 h 33"/>
                <a:gd name="T8" fmla="*/ 23 w 33"/>
                <a:gd name="T9" fmla="*/ 1 h 33"/>
                <a:gd name="T10" fmla="*/ 19 w 33"/>
                <a:gd name="T11" fmla="*/ 0 h 33"/>
                <a:gd name="T12" fmla="*/ 15 w 33"/>
                <a:gd name="T13" fmla="*/ 0 h 33"/>
                <a:gd name="T14" fmla="*/ 11 w 33"/>
                <a:gd name="T15" fmla="*/ 0 h 33"/>
                <a:gd name="T16" fmla="*/ 7 w 33"/>
                <a:gd name="T17" fmla="*/ 2 h 33"/>
                <a:gd name="T18" fmla="*/ 4 w 33"/>
                <a:gd name="T19" fmla="*/ 4 h 33"/>
                <a:gd name="T20" fmla="*/ 2 w 33"/>
                <a:gd name="T21" fmla="*/ 7 h 33"/>
                <a:gd name="T22" fmla="*/ 0 w 33"/>
                <a:gd name="T23" fmla="*/ 11 h 33"/>
                <a:gd name="T24" fmla="*/ 0 w 33"/>
                <a:gd name="T25" fmla="*/ 15 h 33"/>
                <a:gd name="T26" fmla="*/ 0 w 33"/>
                <a:gd name="T27" fmla="*/ 19 h 33"/>
                <a:gd name="T28" fmla="*/ 1 w 33"/>
                <a:gd name="T29" fmla="*/ 23 h 33"/>
                <a:gd name="T30" fmla="*/ 4 w 33"/>
                <a:gd name="T31" fmla="*/ 26 h 33"/>
                <a:gd name="T32" fmla="*/ 6 w 33"/>
                <a:gd name="T33" fmla="*/ 28 h 33"/>
                <a:gd name="T34" fmla="*/ 10 w 33"/>
                <a:gd name="T35" fmla="*/ 31 h 33"/>
                <a:gd name="T36" fmla="*/ 14 w 33"/>
                <a:gd name="T37" fmla="*/ 32 h 33"/>
                <a:gd name="T38" fmla="*/ 18 w 33"/>
                <a:gd name="T39" fmla="*/ 31 h 33"/>
                <a:gd name="T40" fmla="*/ 22 w 33"/>
                <a:gd name="T41" fmla="*/ 30 h 33"/>
                <a:gd name="T42" fmla="*/ 26 w 33"/>
                <a:gd name="T43" fmla="*/ 28 h 33"/>
                <a:gd name="T44" fmla="*/ 28 w 33"/>
                <a:gd name="T45" fmla="*/ 26 h 33"/>
                <a:gd name="T46" fmla="*/ 30 w 33"/>
                <a:gd name="T47" fmla="*/ 22 h 33"/>
                <a:gd name="T48" fmla="*/ 31 w 33"/>
                <a:gd name="T49" fmla="*/ 18 h 33"/>
                <a:gd name="T50" fmla="*/ 28 w 33"/>
                <a:gd name="T51" fmla="*/ 15 h 33"/>
                <a:gd name="T52" fmla="*/ 27 w 33"/>
                <a:gd name="T53" fmla="*/ 11 h 33"/>
                <a:gd name="T54" fmla="*/ 26 w 33"/>
                <a:gd name="T55" fmla="*/ 8 h 33"/>
                <a:gd name="T56" fmla="*/ 24 w 33"/>
                <a:gd name="T57" fmla="*/ 6 h 33"/>
                <a:gd name="T58" fmla="*/ 21 w 33"/>
                <a:gd name="T59" fmla="*/ 5 h 33"/>
                <a:gd name="T60" fmla="*/ 19 w 33"/>
                <a:gd name="T61" fmla="*/ 3 h 33"/>
                <a:gd name="T62" fmla="*/ 15 w 33"/>
                <a:gd name="T63" fmla="*/ 3 h 33"/>
                <a:gd name="T64" fmla="*/ 12 w 33"/>
                <a:gd name="T65" fmla="*/ 4 h 33"/>
                <a:gd name="T66" fmla="*/ 9 w 33"/>
                <a:gd name="T67" fmla="*/ 5 h 33"/>
                <a:gd name="T68" fmla="*/ 6 w 33"/>
                <a:gd name="T69" fmla="*/ 7 h 33"/>
                <a:gd name="T70" fmla="*/ 5 w 33"/>
                <a:gd name="T71" fmla="*/ 10 h 33"/>
                <a:gd name="T72" fmla="*/ 3 w 33"/>
                <a:gd name="T73" fmla="*/ 13 h 33"/>
                <a:gd name="T74" fmla="*/ 3 w 33"/>
                <a:gd name="T75" fmla="*/ 17 h 33"/>
                <a:gd name="T76" fmla="*/ 4 w 33"/>
                <a:gd name="T77" fmla="*/ 20 h 33"/>
                <a:gd name="T78" fmla="*/ 5 w 33"/>
                <a:gd name="T79" fmla="*/ 23 h 33"/>
                <a:gd name="T80" fmla="*/ 8 w 33"/>
                <a:gd name="T81" fmla="*/ 25 h 33"/>
                <a:gd name="T82" fmla="*/ 10 w 33"/>
                <a:gd name="T83" fmla="*/ 27 h 33"/>
                <a:gd name="T84" fmla="*/ 13 w 33"/>
                <a:gd name="T85" fmla="*/ 28 h 33"/>
                <a:gd name="T86" fmla="*/ 17 w 33"/>
                <a:gd name="T87" fmla="*/ 28 h 33"/>
                <a:gd name="T88" fmla="*/ 20 w 33"/>
                <a:gd name="T89" fmla="*/ 27 h 33"/>
                <a:gd name="T90" fmla="*/ 23 w 33"/>
                <a:gd name="T91" fmla="*/ 26 h 33"/>
                <a:gd name="T92" fmla="*/ 26 w 33"/>
                <a:gd name="T93" fmla="*/ 23 h 33"/>
                <a:gd name="T94" fmla="*/ 27 w 33"/>
                <a:gd name="T95" fmla="*/ 20 h 33"/>
                <a:gd name="T96" fmla="*/ 28 w 33"/>
                <a:gd name="T97" fmla="*/ 17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"/>
                <a:gd name="T148" fmla="*/ 0 h 33"/>
                <a:gd name="T149" fmla="*/ 33 w 33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" h="33">
                  <a:moveTo>
                    <a:pt x="32" y="16"/>
                  </a:moveTo>
                  <a:lnTo>
                    <a:pt x="32" y="15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32" y="16"/>
                  </a:lnTo>
                </a:path>
              </a:pathLst>
            </a:custGeom>
            <a:solidFill>
              <a:srgbClr val="FFABA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47" name="Freeform 525"/>
            <p:cNvSpPr>
              <a:spLocks/>
            </p:cNvSpPr>
            <p:nvPr/>
          </p:nvSpPr>
          <p:spPr bwMode="auto">
            <a:xfrm>
              <a:off x="4808" y="997"/>
              <a:ext cx="30" cy="29"/>
            </a:xfrm>
            <a:custGeom>
              <a:avLst/>
              <a:gdLst>
                <a:gd name="T0" fmla="*/ 29 w 30"/>
                <a:gd name="T1" fmla="*/ 12 h 29"/>
                <a:gd name="T2" fmla="*/ 28 w 30"/>
                <a:gd name="T3" fmla="*/ 9 h 29"/>
                <a:gd name="T4" fmla="*/ 26 w 30"/>
                <a:gd name="T5" fmla="*/ 6 h 29"/>
                <a:gd name="T6" fmla="*/ 25 w 30"/>
                <a:gd name="T7" fmla="*/ 4 h 29"/>
                <a:gd name="T8" fmla="*/ 23 w 30"/>
                <a:gd name="T9" fmla="*/ 3 h 29"/>
                <a:gd name="T10" fmla="*/ 21 w 30"/>
                <a:gd name="T11" fmla="*/ 2 h 29"/>
                <a:gd name="T12" fmla="*/ 19 w 30"/>
                <a:gd name="T13" fmla="*/ 0 h 29"/>
                <a:gd name="T14" fmla="*/ 16 w 30"/>
                <a:gd name="T15" fmla="*/ 0 h 29"/>
                <a:gd name="T16" fmla="*/ 13 w 30"/>
                <a:gd name="T17" fmla="*/ 0 h 29"/>
                <a:gd name="T18" fmla="*/ 10 w 30"/>
                <a:gd name="T19" fmla="*/ 0 h 29"/>
                <a:gd name="T20" fmla="*/ 7 w 30"/>
                <a:gd name="T21" fmla="*/ 1 h 29"/>
                <a:gd name="T22" fmla="*/ 5 w 30"/>
                <a:gd name="T23" fmla="*/ 2 h 29"/>
                <a:gd name="T24" fmla="*/ 4 w 30"/>
                <a:gd name="T25" fmla="*/ 4 h 29"/>
                <a:gd name="T26" fmla="*/ 2 w 30"/>
                <a:gd name="T27" fmla="*/ 5 h 29"/>
                <a:gd name="T28" fmla="*/ 1 w 30"/>
                <a:gd name="T29" fmla="*/ 8 h 29"/>
                <a:gd name="T30" fmla="*/ 0 w 30"/>
                <a:gd name="T31" fmla="*/ 11 h 29"/>
                <a:gd name="T32" fmla="*/ 0 w 30"/>
                <a:gd name="T33" fmla="*/ 14 h 29"/>
                <a:gd name="T34" fmla="*/ 0 w 30"/>
                <a:gd name="T35" fmla="*/ 17 h 29"/>
                <a:gd name="T36" fmla="*/ 1 w 30"/>
                <a:gd name="T37" fmla="*/ 20 h 29"/>
                <a:gd name="T38" fmla="*/ 3 w 30"/>
                <a:gd name="T39" fmla="*/ 22 h 29"/>
                <a:gd name="T40" fmla="*/ 4 w 30"/>
                <a:gd name="T41" fmla="*/ 24 h 29"/>
                <a:gd name="T42" fmla="*/ 6 w 30"/>
                <a:gd name="T43" fmla="*/ 25 h 29"/>
                <a:gd name="T44" fmla="*/ 8 w 30"/>
                <a:gd name="T45" fmla="*/ 26 h 29"/>
                <a:gd name="T46" fmla="*/ 11 w 30"/>
                <a:gd name="T47" fmla="*/ 27 h 29"/>
                <a:gd name="T48" fmla="*/ 14 w 30"/>
                <a:gd name="T49" fmla="*/ 28 h 29"/>
                <a:gd name="T50" fmla="*/ 16 w 30"/>
                <a:gd name="T51" fmla="*/ 27 h 29"/>
                <a:gd name="T52" fmla="*/ 19 w 30"/>
                <a:gd name="T53" fmla="*/ 27 h 29"/>
                <a:gd name="T54" fmla="*/ 21 w 30"/>
                <a:gd name="T55" fmla="*/ 25 h 29"/>
                <a:gd name="T56" fmla="*/ 23 w 30"/>
                <a:gd name="T57" fmla="*/ 24 h 29"/>
                <a:gd name="T58" fmla="*/ 25 w 30"/>
                <a:gd name="T59" fmla="*/ 23 h 29"/>
                <a:gd name="T60" fmla="*/ 26 w 30"/>
                <a:gd name="T61" fmla="*/ 21 h 29"/>
                <a:gd name="T62" fmla="*/ 28 w 30"/>
                <a:gd name="T63" fmla="*/ 18 h 29"/>
                <a:gd name="T64" fmla="*/ 29 w 30"/>
                <a:gd name="T65" fmla="*/ 15 h 29"/>
                <a:gd name="T66" fmla="*/ 25 w 30"/>
                <a:gd name="T67" fmla="*/ 13 h 29"/>
                <a:gd name="T68" fmla="*/ 24 w 30"/>
                <a:gd name="T69" fmla="*/ 10 h 29"/>
                <a:gd name="T70" fmla="*/ 23 w 30"/>
                <a:gd name="T71" fmla="*/ 8 h 29"/>
                <a:gd name="T72" fmla="*/ 22 w 30"/>
                <a:gd name="T73" fmla="*/ 6 h 29"/>
                <a:gd name="T74" fmla="*/ 20 w 30"/>
                <a:gd name="T75" fmla="*/ 5 h 29"/>
                <a:gd name="T76" fmla="*/ 18 w 30"/>
                <a:gd name="T77" fmla="*/ 4 h 29"/>
                <a:gd name="T78" fmla="*/ 15 w 30"/>
                <a:gd name="T79" fmla="*/ 3 h 29"/>
                <a:gd name="T80" fmla="*/ 12 w 30"/>
                <a:gd name="T81" fmla="*/ 3 h 29"/>
                <a:gd name="T82" fmla="*/ 9 w 30"/>
                <a:gd name="T83" fmla="*/ 4 h 29"/>
                <a:gd name="T84" fmla="*/ 7 w 30"/>
                <a:gd name="T85" fmla="*/ 5 h 29"/>
                <a:gd name="T86" fmla="*/ 6 w 30"/>
                <a:gd name="T87" fmla="*/ 7 h 29"/>
                <a:gd name="T88" fmla="*/ 4 w 30"/>
                <a:gd name="T89" fmla="*/ 8 h 29"/>
                <a:gd name="T90" fmla="*/ 3 w 30"/>
                <a:gd name="T91" fmla="*/ 11 h 29"/>
                <a:gd name="T92" fmla="*/ 3 w 30"/>
                <a:gd name="T93" fmla="*/ 14 h 29"/>
                <a:gd name="T94" fmla="*/ 4 w 30"/>
                <a:gd name="T95" fmla="*/ 17 h 29"/>
                <a:gd name="T96" fmla="*/ 5 w 30"/>
                <a:gd name="T97" fmla="*/ 19 h 29"/>
                <a:gd name="T98" fmla="*/ 6 w 30"/>
                <a:gd name="T99" fmla="*/ 21 h 29"/>
                <a:gd name="T100" fmla="*/ 8 w 30"/>
                <a:gd name="T101" fmla="*/ 22 h 29"/>
                <a:gd name="T102" fmla="*/ 10 w 30"/>
                <a:gd name="T103" fmla="*/ 23 h 29"/>
                <a:gd name="T104" fmla="*/ 12 w 30"/>
                <a:gd name="T105" fmla="*/ 24 h 29"/>
                <a:gd name="T106" fmla="*/ 15 w 30"/>
                <a:gd name="T107" fmla="*/ 24 h 29"/>
                <a:gd name="T108" fmla="*/ 17 w 30"/>
                <a:gd name="T109" fmla="*/ 23 h 29"/>
                <a:gd name="T110" fmla="*/ 20 w 30"/>
                <a:gd name="T111" fmla="*/ 23 h 29"/>
                <a:gd name="T112" fmla="*/ 21 w 30"/>
                <a:gd name="T113" fmla="*/ 21 h 29"/>
                <a:gd name="T114" fmla="*/ 23 w 30"/>
                <a:gd name="T115" fmla="*/ 20 h 29"/>
                <a:gd name="T116" fmla="*/ 24 w 30"/>
                <a:gd name="T117" fmla="*/ 18 h 29"/>
                <a:gd name="T118" fmla="*/ 25 w 30"/>
                <a:gd name="T119" fmla="*/ 15 h 29"/>
                <a:gd name="T120" fmla="*/ 29 w 30"/>
                <a:gd name="T121" fmla="*/ 13 h 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"/>
                <a:gd name="T184" fmla="*/ 0 h 29"/>
                <a:gd name="T185" fmla="*/ 30 w 30"/>
                <a:gd name="T186" fmla="*/ 29 h 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" h="29">
                  <a:moveTo>
                    <a:pt x="29" y="13"/>
                  </a:moveTo>
                  <a:lnTo>
                    <a:pt x="29" y="13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9" y="13"/>
                  </a:lnTo>
                </a:path>
              </a:pathLst>
            </a:custGeom>
            <a:solidFill>
              <a:srgbClr val="FFB2B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48" name="Freeform 526"/>
            <p:cNvSpPr>
              <a:spLocks/>
            </p:cNvSpPr>
            <p:nvPr/>
          </p:nvSpPr>
          <p:spPr bwMode="auto">
            <a:xfrm>
              <a:off x="4811" y="999"/>
              <a:ext cx="25" cy="25"/>
            </a:xfrm>
            <a:custGeom>
              <a:avLst/>
              <a:gdLst>
                <a:gd name="T0" fmla="*/ 23 w 25"/>
                <a:gd name="T1" fmla="*/ 10 h 25"/>
                <a:gd name="T2" fmla="*/ 23 w 25"/>
                <a:gd name="T3" fmla="*/ 7 h 25"/>
                <a:gd name="T4" fmla="*/ 22 w 25"/>
                <a:gd name="T5" fmla="*/ 5 h 25"/>
                <a:gd name="T6" fmla="*/ 20 w 25"/>
                <a:gd name="T7" fmla="*/ 3 h 25"/>
                <a:gd name="T8" fmla="*/ 18 w 25"/>
                <a:gd name="T9" fmla="*/ 1 h 25"/>
                <a:gd name="T10" fmla="*/ 15 w 25"/>
                <a:gd name="T11" fmla="*/ 0 h 25"/>
                <a:gd name="T12" fmla="*/ 12 w 25"/>
                <a:gd name="T13" fmla="*/ 0 h 25"/>
                <a:gd name="T14" fmla="*/ 9 w 25"/>
                <a:gd name="T15" fmla="*/ 0 h 25"/>
                <a:gd name="T16" fmla="*/ 6 w 25"/>
                <a:gd name="T17" fmla="*/ 1 h 25"/>
                <a:gd name="T18" fmla="*/ 4 w 25"/>
                <a:gd name="T19" fmla="*/ 2 h 25"/>
                <a:gd name="T20" fmla="*/ 1 w 25"/>
                <a:gd name="T21" fmla="*/ 5 h 25"/>
                <a:gd name="T22" fmla="*/ 0 w 25"/>
                <a:gd name="T23" fmla="*/ 8 h 25"/>
                <a:gd name="T24" fmla="*/ 0 w 25"/>
                <a:gd name="T25" fmla="*/ 11 h 25"/>
                <a:gd name="T26" fmla="*/ 0 w 25"/>
                <a:gd name="T27" fmla="*/ 14 h 25"/>
                <a:gd name="T28" fmla="*/ 1 w 25"/>
                <a:gd name="T29" fmla="*/ 17 h 25"/>
                <a:gd name="T30" fmla="*/ 3 w 25"/>
                <a:gd name="T31" fmla="*/ 20 h 25"/>
                <a:gd name="T32" fmla="*/ 5 w 25"/>
                <a:gd name="T33" fmla="*/ 22 h 25"/>
                <a:gd name="T34" fmla="*/ 8 w 25"/>
                <a:gd name="T35" fmla="*/ 23 h 25"/>
                <a:gd name="T36" fmla="*/ 11 w 25"/>
                <a:gd name="T37" fmla="*/ 24 h 25"/>
                <a:gd name="T38" fmla="*/ 14 w 25"/>
                <a:gd name="T39" fmla="*/ 23 h 25"/>
                <a:gd name="T40" fmla="*/ 17 w 25"/>
                <a:gd name="T41" fmla="*/ 22 h 25"/>
                <a:gd name="T42" fmla="*/ 19 w 25"/>
                <a:gd name="T43" fmla="*/ 21 h 25"/>
                <a:gd name="T44" fmla="*/ 21 w 25"/>
                <a:gd name="T45" fmla="*/ 18 h 25"/>
                <a:gd name="T46" fmla="*/ 22 w 25"/>
                <a:gd name="T47" fmla="*/ 16 h 25"/>
                <a:gd name="T48" fmla="*/ 23 w 25"/>
                <a:gd name="T49" fmla="*/ 14 h 25"/>
                <a:gd name="T50" fmla="*/ 24 w 25"/>
                <a:gd name="T51" fmla="*/ 11 h 25"/>
                <a:gd name="T52" fmla="*/ 20 w 25"/>
                <a:gd name="T53" fmla="*/ 9 h 25"/>
                <a:gd name="T54" fmla="*/ 18 w 25"/>
                <a:gd name="T55" fmla="*/ 6 h 25"/>
                <a:gd name="T56" fmla="*/ 15 w 25"/>
                <a:gd name="T57" fmla="*/ 4 h 25"/>
                <a:gd name="T58" fmla="*/ 12 w 25"/>
                <a:gd name="T59" fmla="*/ 3 h 25"/>
                <a:gd name="T60" fmla="*/ 9 w 25"/>
                <a:gd name="T61" fmla="*/ 3 h 25"/>
                <a:gd name="T62" fmla="*/ 6 w 25"/>
                <a:gd name="T63" fmla="*/ 5 h 25"/>
                <a:gd name="T64" fmla="*/ 4 w 25"/>
                <a:gd name="T65" fmla="*/ 7 h 25"/>
                <a:gd name="T66" fmla="*/ 3 w 25"/>
                <a:gd name="T67" fmla="*/ 10 h 25"/>
                <a:gd name="T68" fmla="*/ 3 w 25"/>
                <a:gd name="T69" fmla="*/ 13 h 25"/>
                <a:gd name="T70" fmla="*/ 4 w 25"/>
                <a:gd name="T71" fmla="*/ 16 h 25"/>
                <a:gd name="T72" fmla="*/ 6 w 25"/>
                <a:gd name="T73" fmla="*/ 18 h 25"/>
                <a:gd name="T74" fmla="*/ 9 w 25"/>
                <a:gd name="T75" fmla="*/ 20 h 25"/>
                <a:gd name="T76" fmla="*/ 12 w 25"/>
                <a:gd name="T77" fmla="*/ 20 h 25"/>
                <a:gd name="T78" fmla="*/ 15 w 25"/>
                <a:gd name="T79" fmla="*/ 19 h 25"/>
                <a:gd name="T80" fmla="*/ 18 w 25"/>
                <a:gd name="T81" fmla="*/ 17 h 25"/>
                <a:gd name="T82" fmla="*/ 20 w 25"/>
                <a:gd name="T83" fmla="*/ 14 h 25"/>
                <a:gd name="T84" fmla="*/ 20 w 25"/>
                <a:gd name="T85" fmla="*/ 11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5"/>
                <a:gd name="T131" fmla="*/ 25 w 25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5">
                  <a:moveTo>
                    <a:pt x="24" y="11"/>
                  </a:moveTo>
                  <a:lnTo>
                    <a:pt x="24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4" y="11"/>
                  </a:lnTo>
                </a:path>
              </a:pathLst>
            </a:custGeom>
            <a:solidFill>
              <a:srgbClr val="FFBDB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49" name="Freeform 527"/>
            <p:cNvSpPr>
              <a:spLocks/>
            </p:cNvSpPr>
            <p:nvPr/>
          </p:nvSpPr>
          <p:spPr bwMode="auto">
            <a:xfrm>
              <a:off x="4813" y="1001"/>
              <a:ext cx="21" cy="21"/>
            </a:xfrm>
            <a:custGeom>
              <a:avLst/>
              <a:gdLst>
                <a:gd name="T0" fmla="*/ 20 w 21"/>
                <a:gd name="T1" fmla="*/ 9 h 21"/>
                <a:gd name="T2" fmla="*/ 19 w 21"/>
                <a:gd name="T3" fmla="*/ 8 h 21"/>
                <a:gd name="T4" fmla="*/ 19 w 21"/>
                <a:gd name="T5" fmla="*/ 6 h 21"/>
                <a:gd name="T6" fmla="*/ 18 w 21"/>
                <a:gd name="T7" fmla="*/ 5 h 21"/>
                <a:gd name="T8" fmla="*/ 17 w 21"/>
                <a:gd name="T9" fmla="*/ 3 h 21"/>
                <a:gd name="T10" fmla="*/ 16 w 21"/>
                <a:gd name="T11" fmla="*/ 2 h 21"/>
                <a:gd name="T12" fmla="*/ 14 w 21"/>
                <a:gd name="T13" fmla="*/ 1 h 21"/>
                <a:gd name="T14" fmla="*/ 12 w 21"/>
                <a:gd name="T15" fmla="*/ 0 h 21"/>
                <a:gd name="T16" fmla="*/ 10 w 21"/>
                <a:gd name="T17" fmla="*/ 0 h 21"/>
                <a:gd name="T18" fmla="*/ 8 w 21"/>
                <a:gd name="T19" fmla="*/ 0 h 21"/>
                <a:gd name="T20" fmla="*/ 6 w 21"/>
                <a:gd name="T21" fmla="*/ 0 h 21"/>
                <a:gd name="T22" fmla="*/ 4 w 21"/>
                <a:gd name="T23" fmla="*/ 1 h 21"/>
                <a:gd name="T24" fmla="*/ 2 w 21"/>
                <a:gd name="T25" fmla="*/ 2 h 21"/>
                <a:gd name="T26" fmla="*/ 2 w 21"/>
                <a:gd name="T27" fmla="*/ 4 h 21"/>
                <a:gd name="T28" fmla="*/ 1 w 21"/>
                <a:gd name="T29" fmla="*/ 5 h 21"/>
                <a:gd name="T30" fmla="*/ 0 w 21"/>
                <a:gd name="T31" fmla="*/ 7 h 21"/>
                <a:gd name="T32" fmla="*/ 0 w 21"/>
                <a:gd name="T33" fmla="*/ 9 h 21"/>
                <a:gd name="T34" fmla="*/ 0 w 21"/>
                <a:gd name="T35" fmla="*/ 11 h 21"/>
                <a:gd name="T36" fmla="*/ 0 w 21"/>
                <a:gd name="T37" fmla="*/ 13 h 21"/>
                <a:gd name="T38" fmla="*/ 1 w 21"/>
                <a:gd name="T39" fmla="*/ 15 h 21"/>
                <a:gd name="T40" fmla="*/ 2 w 21"/>
                <a:gd name="T41" fmla="*/ 17 h 21"/>
                <a:gd name="T42" fmla="*/ 3 w 21"/>
                <a:gd name="T43" fmla="*/ 18 h 21"/>
                <a:gd name="T44" fmla="*/ 5 w 21"/>
                <a:gd name="T45" fmla="*/ 18 h 21"/>
                <a:gd name="T46" fmla="*/ 6 w 21"/>
                <a:gd name="T47" fmla="*/ 19 h 21"/>
                <a:gd name="T48" fmla="*/ 8 w 21"/>
                <a:gd name="T49" fmla="*/ 20 h 21"/>
                <a:gd name="T50" fmla="*/ 10 w 21"/>
                <a:gd name="T51" fmla="*/ 20 h 21"/>
                <a:gd name="T52" fmla="*/ 12 w 21"/>
                <a:gd name="T53" fmla="*/ 19 h 21"/>
                <a:gd name="T54" fmla="*/ 14 w 21"/>
                <a:gd name="T55" fmla="*/ 19 h 21"/>
                <a:gd name="T56" fmla="*/ 15 w 21"/>
                <a:gd name="T57" fmla="*/ 18 h 21"/>
                <a:gd name="T58" fmla="*/ 16 w 21"/>
                <a:gd name="T59" fmla="*/ 17 h 21"/>
                <a:gd name="T60" fmla="*/ 17 w 21"/>
                <a:gd name="T61" fmla="*/ 16 h 21"/>
                <a:gd name="T62" fmla="*/ 18 w 21"/>
                <a:gd name="T63" fmla="*/ 15 h 21"/>
                <a:gd name="T64" fmla="*/ 19 w 21"/>
                <a:gd name="T65" fmla="*/ 14 h 21"/>
                <a:gd name="T66" fmla="*/ 19 w 21"/>
                <a:gd name="T67" fmla="*/ 12 h 21"/>
                <a:gd name="T68" fmla="*/ 20 w 21"/>
                <a:gd name="T69" fmla="*/ 10 h 21"/>
                <a:gd name="T70" fmla="*/ 16 w 21"/>
                <a:gd name="T71" fmla="*/ 9 h 21"/>
                <a:gd name="T72" fmla="*/ 16 w 21"/>
                <a:gd name="T73" fmla="*/ 7 h 21"/>
                <a:gd name="T74" fmla="*/ 15 w 21"/>
                <a:gd name="T75" fmla="*/ 5 h 21"/>
                <a:gd name="T76" fmla="*/ 14 w 21"/>
                <a:gd name="T77" fmla="*/ 4 h 21"/>
                <a:gd name="T78" fmla="*/ 12 w 21"/>
                <a:gd name="T79" fmla="*/ 3 h 21"/>
                <a:gd name="T80" fmla="*/ 10 w 21"/>
                <a:gd name="T81" fmla="*/ 3 h 21"/>
                <a:gd name="T82" fmla="*/ 8 w 21"/>
                <a:gd name="T83" fmla="*/ 3 h 21"/>
                <a:gd name="T84" fmla="*/ 6 w 21"/>
                <a:gd name="T85" fmla="*/ 4 h 21"/>
                <a:gd name="T86" fmla="*/ 5 w 21"/>
                <a:gd name="T87" fmla="*/ 5 h 21"/>
                <a:gd name="T88" fmla="*/ 4 w 21"/>
                <a:gd name="T89" fmla="*/ 6 h 21"/>
                <a:gd name="T90" fmla="*/ 3 w 21"/>
                <a:gd name="T91" fmla="*/ 8 h 21"/>
                <a:gd name="T92" fmla="*/ 3 w 21"/>
                <a:gd name="T93" fmla="*/ 10 h 21"/>
                <a:gd name="T94" fmla="*/ 3 w 21"/>
                <a:gd name="T95" fmla="*/ 12 h 21"/>
                <a:gd name="T96" fmla="*/ 4 w 21"/>
                <a:gd name="T97" fmla="*/ 14 h 21"/>
                <a:gd name="T98" fmla="*/ 5 w 21"/>
                <a:gd name="T99" fmla="*/ 15 h 21"/>
                <a:gd name="T100" fmla="*/ 7 w 21"/>
                <a:gd name="T101" fmla="*/ 16 h 21"/>
                <a:gd name="T102" fmla="*/ 9 w 21"/>
                <a:gd name="T103" fmla="*/ 16 h 21"/>
                <a:gd name="T104" fmla="*/ 11 w 21"/>
                <a:gd name="T105" fmla="*/ 16 h 21"/>
                <a:gd name="T106" fmla="*/ 13 w 21"/>
                <a:gd name="T107" fmla="*/ 15 h 21"/>
                <a:gd name="T108" fmla="*/ 14 w 21"/>
                <a:gd name="T109" fmla="*/ 14 h 21"/>
                <a:gd name="T110" fmla="*/ 15 w 21"/>
                <a:gd name="T111" fmla="*/ 13 h 21"/>
                <a:gd name="T112" fmla="*/ 16 w 21"/>
                <a:gd name="T113" fmla="*/ 11 h 21"/>
                <a:gd name="T114" fmla="*/ 20 w 21"/>
                <a:gd name="T115" fmla="*/ 10 h 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"/>
                <a:gd name="T175" fmla="*/ 0 h 21"/>
                <a:gd name="T176" fmla="*/ 21 w 21"/>
                <a:gd name="T177" fmla="*/ 21 h 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" h="21">
                  <a:moveTo>
                    <a:pt x="20" y="10"/>
                  </a:move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20" y="10"/>
                  </a:lnTo>
                </a:path>
              </a:pathLst>
            </a:custGeom>
            <a:solidFill>
              <a:srgbClr val="FFC7C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50" name="Freeform 528"/>
            <p:cNvSpPr>
              <a:spLocks/>
            </p:cNvSpPr>
            <p:nvPr/>
          </p:nvSpPr>
          <p:spPr bwMode="auto">
            <a:xfrm>
              <a:off x="4814" y="1003"/>
              <a:ext cx="18" cy="18"/>
            </a:xfrm>
            <a:custGeom>
              <a:avLst/>
              <a:gdLst>
                <a:gd name="T0" fmla="*/ 17 w 18"/>
                <a:gd name="T1" fmla="*/ 7 h 18"/>
                <a:gd name="T2" fmla="*/ 16 w 18"/>
                <a:gd name="T3" fmla="*/ 6 h 18"/>
                <a:gd name="T4" fmla="*/ 16 w 18"/>
                <a:gd name="T5" fmla="*/ 4 h 18"/>
                <a:gd name="T6" fmla="*/ 15 w 18"/>
                <a:gd name="T7" fmla="*/ 3 h 18"/>
                <a:gd name="T8" fmla="*/ 13 w 18"/>
                <a:gd name="T9" fmla="*/ 1 h 18"/>
                <a:gd name="T10" fmla="*/ 12 w 18"/>
                <a:gd name="T11" fmla="*/ 0 h 18"/>
                <a:gd name="T12" fmla="*/ 10 w 18"/>
                <a:gd name="T13" fmla="*/ 0 h 18"/>
                <a:gd name="T14" fmla="*/ 8 w 18"/>
                <a:gd name="T15" fmla="*/ 0 h 18"/>
                <a:gd name="T16" fmla="*/ 6 w 18"/>
                <a:gd name="T17" fmla="*/ 0 h 18"/>
                <a:gd name="T18" fmla="*/ 4 w 18"/>
                <a:gd name="T19" fmla="*/ 0 h 18"/>
                <a:gd name="T20" fmla="*/ 3 w 18"/>
                <a:gd name="T21" fmla="*/ 1 h 18"/>
                <a:gd name="T22" fmla="*/ 1 w 18"/>
                <a:gd name="T23" fmla="*/ 3 h 18"/>
                <a:gd name="T24" fmla="*/ 0 w 18"/>
                <a:gd name="T25" fmla="*/ 4 h 18"/>
                <a:gd name="T26" fmla="*/ 0 w 18"/>
                <a:gd name="T27" fmla="*/ 6 h 18"/>
                <a:gd name="T28" fmla="*/ 0 w 18"/>
                <a:gd name="T29" fmla="*/ 8 h 18"/>
                <a:gd name="T30" fmla="*/ 0 w 18"/>
                <a:gd name="T31" fmla="*/ 10 h 18"/>
                <a:gd name="T32" fmla="*/ 0 w 18"/>
                <a:gd name="T33" fmla="*/ 12 h 18"/>
                <a:gd name="T34" fmla="*/ 1 w 18"/>
                <a:gd name="T35" fmla="*/ 13 h 18"/>
                <a:gd name="T36" fmla="*/ 3 w 18"/>
                <a:gd name="T37" fmla="*/ 15 h 18"/>
                <a:gd name="T38" fmla="*/ 4 w 18"/>
                <a:gd name="T39" fmla="*/ 16 h 18"/>
                <a:gd name="T40" fmla="*/ 6 w 18"/>
                <a:gd name="T41" fmla="*/ 16 h 18"/>
                <a:gd name="T42" fmla="*/ 7 w 18"/>
                <a:gd name="T43" fmla="*/ 17 h 18"/>
                <a:gd name="T44" fmla="*/ 9 w 18"/>
                <a:gd name="T45" fmla="*/ 17 h 18"/>
                <a:gd name="T46" fmla="*/ 10 w 18"/>
                <a:gd name="T47" fmla="*/ 16 h 18"/>
                <a:gd name="T48" fmla="*/ 12 w 18"/>
                <a:gd name="T49" fmla="*/ 16 h 18"/>
                <a:gd name="T50" fmla="*/ 13 w 18"/>
                <a:gd name="T51" fmla="*/ 15 h 18"/>
                <a:gd name="T52" fmla="*/ 15 w 18"/>
                <a:gd name="T53" fmla="*/ 13 h 18"/>
                <a:gd name="T54" fmla="*/ 16 w 18"/>
                <a:gd name="T55" fmla="*/ 12 h 18"/>
                <a:gd name="T56" fmla="*/ 16 w 18"/>
                <a:gd name="T57" fmla="*/ 10 h 18"/>
                <a:gd name="T58" fmla="*/ 17 w 18"/>
                <a:gd name="T59" fmla="*/ 9 h 18"/>
                <a:gd name="T60" fmla="*/ 13 w 18"/>
                <a:gd name="T61" fmla="*/ 8 h 18"/>
                <a:gd name="T62" fmla="*/ 13 w 18"/>
                <a:gd name="T63" fmla="*/ 6 h 18"/>
                <a:gd name="T64" fmla="*/ 12 w 18"/>
                <a:gd name="T65" fmla="*/ 5 h 18"/>
                <a:gd name="T66" fmla="*/ 11 w 18"/>
                <a:gd name="T67" fmla="*/ 4 h 18"/>
                <a:gd name="T68" fmla="*/ 9 w 18"/>
                <a:gd name="T69" fmla="*/ 3 h 18"/>
                <a:gd name="T70" fmla="*/ 7 w 18"/>
                <a:gd name="T71" fmla="*/ 3 h 18"/>
                <a:gd name="T72" fmla="*/ 5 w 18"/>
                <a:gd name="T73" fmla="*/ 4 h 18"/>
                <a:gd name="T74" fmla="*/ 4 w 18"/>
                <a:gd name="T75" fmla="*/ 5 h 18"/>
                <a:gd name="T76" fmla="*/ 3 w 18"/>
                <a:gd name="T77" fmla="*/ 6 h 18"/>
                <a:gd name="T78" fmla="*/ 3 w 18"/>
                <a:gd name="T79" fmla="*/ 8 h 18"/>
                <a:gd name="T80" fmla="*/ 3 w 18"/>
                <a:gd name="T81" fmla="*/ 10 h 18"/>
                <a:gd name="T82" fmla="*/ 4 w 18"/>
                <a:gd name="T83" fmla="*/ 11 h 18"/>
                <a:gd name="T84" fmla="*/ 5 w 18"/>
                <a:gd name="T85" fmla="*/ 12 h 18"/>
                <a:gd name="T86" fmla="*/ 6 w 18"/>
                <a:gd name="T87" fmla="*/ 13 h 18"/>
                <a:gd name="T88" fmla="*/ 8 w 18"/>
                <a:gd name="T89" fmla="*/ 13 h 18"/>
                <a:gd name="T90" fmla="*/ 10 w 18"/>
                <a:gd name="T91" fmla="*/ 13 h 18"/>
                <a:gd name="T92" fmla="*/ 11 w 18"/>
                <a:gd name="T93" fmla="*/ 12 h 18"/>
                <a:gd name="T94" fmla="*/ 12 w 18"/>
                <a:gd name="T95" fmla="*/ 11 h 18"/>
                <a:gd name="T96" fmla="*/ 13 w 18"/>
                <a:gd name="T97" fmla="*/ 10 h 18"/>
                <a:gd name="T98" fmla="*/ 13 w 18"/>
                <a:gd name="T99" fmla="*/ 8 h 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"/>
                <a:gd name="T151" fmla="*/ 0 h 18"/>
                <a:gd name="T152" fmla="*/ 18 w 18"/>
                <a:gd name="T153" fmla="*/ 18 h 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" h="18">
                  <a:moveTo>
                    <a:pt x="17" y="8"/>
                  </a:moveTo>
                  <a:lnTo>
                    <a:pt x="17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7" y="8"/>
                  </a:lnTo>
                </a:path>
              </a:pathLst>
            </a:custGeom>
            <a:solidFill>
              <a:srgbClr val="FFCFD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51" name="Freeform 529"/>
            <p:cNvSpPr>
              <a:spLocks/>
            </p:cNvSpPr>
            <p:nvPr/>
          </p:nvSpPr>
          <p:spPr bwMode="auto">
            <a:xfrm>
              <a:off x="4815" y="1004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2 h 17"/>
                <a:gd name="T10" fmla="*/ 12 w 17"/>
                <a:gd name="T11" fmla="*/ 1 h 17"/>
                <a:gd name="T12" fmla="*/ 10 w 17"/>
                <a:gd name="T13" fmla="*/ 0 h 17"/>
                <a:gd name="T14" fmla="*/ 8 w 17"/>
                <a:gd name="T15" fmla="*/ 0 h 17"/>
                <a:gd name="T16" fmla="*/ 6 w 17"/>
                <a:gd name="T17" fmla="*/ 0 h 17"/>
                <a:gd name="T18" fmla="*/ 4 w 17"/>
                <a:gd name="T19" fmla="*/ 0 h 17"/>
                <a:gd name="T20" fmla="*/ 2 w 17"/>
                <a:gd name="T21" fmla="*/ 1 h 17"/>
                <a:gd name="T22" fmla="*/ 1 w 17"/>
                <a:gd name="T23" fmla="*/ 2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1 w 17"/>
                <a:gd name="T33" fmla="*/ 12 h 17"/>
                <a:gd name="T34" fmla="*/ 2 w 17"/>
                <a:gd name="T35" fmla="*/ 13 h 17"/>
                <a:gd name="T36" fmla="*/ 3 w 17"/>
                <a:gd name="T37" fmla="*/ 14 h 17"/>
                <a:gd name="T38" fmla="*/ 4 w 17"/>
                <a:gd name="T39" fmla="*/ 15 h 17"/>
                <a:gd name="T40" fmla="*/ 6 w 17"/>
                <a:gd name="T41" fmla="*/ 15 h 17"/>
                <a:gd name="T42" fmla="*/ 8 w 17"/>
                <a:gd name="T43" fmla="*/ 16 h 17"/>
                <a:gd name="T44" fmla="*/ 10 w 17"/>
                <a:gd name="T45" fmla="*/ 15 h 17"/>
                <a:gd name="T46" fmla="*/ 11 w 17"/>
                <a:gd name="T47" fmla="*/ 14 h 17"/>
                <a:gd name="T48" fmla="*/ 13 w 17"/>
                <a:gd name="T49" fmla="*/ 14 h 17"/>
                <a:gd name="T50" fmla="*/ 14 w 17"/>
                <a:gd name="T51" fmla="*/ 13 h 17"/>
                <a:gd name="T52" fmla="*/ 14 w 17"/>
                <a:gd name="T53" fmla="*/ 11 h 17"/>
                <a:gd name="T54" fmla="*/ 15 w 17"/>
                <a:gd name="T55" fmla="*/ 10 h 17"/>
                <a:gd name="T56" fmla="*/ 15 w 17"/>
                <a:gd name="T57" fmla="*/ 8 h 17"/>
                <a:gd name="T58" fmla="*/ 16 w 17"/>
                <a:gd name="T59" fmla="*/ 7 h 17"/>
                <a:gd name="T60" fmla="*/ 11 w 17"/>
                <a:gd name="T61" fmla="*/ 6 h 17"/>
                <a:gd name="T62" fmla="*/ 10 w 17"/>
                <a:gd name="T63" fmla="*/ 5 h 17"/>
                <a:gd name="T64" fmla="*/ 9 w 17"/>
                <a:gd name="T65" fmla="*/ 4 h 17"/>
                <a:gd name="T66" fmla="*/ 7 w 17"/>
                <a:gd name="T67" fmla="*/ 4 h 17"/>
                <a:gd name="T68" fmla="*/ 5 w 17"/>
                <a:gd name="T69" fmla="*/ 4 h 17"/>
                <a:gd name="T70" fmla="*/ 4 w 17"/>
                <a:gd name="T71" fmla="*/ 5 h 17"/>
                <a:gd name="T72" fmla="*/ 4 w 17"/>
                <a:gd name="T73" fmla="*/ 7 h 17"/>
                <a:gd name="T74" fmla="*/ 3 w 17"/>
                <a:gd name="T75" fmla="*/ 8 h 17"/>
                <a:gd name="T76" fmla="*/ 4 w 17"/>
                <a:gd name="T77" fmla="*/ 9 h 17"/>
                <a:gd name="T78" fmla="*/ 5 w 17"/>
                <a:gd name="T79" fmla="*/ 10 h 17"/>
                <a:gd name="T80" fmla="*/ 6 w 17"/>
                <a:gd name="T81" fmla="*/ 11 h 17"/>
                <a:gd name="T82" fmla="*/ 8 w 17"/>
                <a:gd name="T83" fmla="*/ 11 h 17"/>
                <a:gd name="T84" fmla="*/ 10 w 17"/>
                <a:gd name="T85" fmla="*/ 11 h 17"/>
                <a:gd name="T86" fmla="*/ 11 w 17"/>
                <a:gd name="T87" fmla="*/ 10 h 17"/>
                <a:gd name="T88" fmla="*/ 11 w 17"/>
                <a:gd name="T89" fmla="*/ 8 h 17"/>
                <a:gd name="T90" fmla="*/ 16 w 17"/>
                <a:gd name="T91" fmla="*/ 7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17"/>
                <a:gd name="T140" fmla="*/ 17 w 17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6" y="7"/>
                  </a:lnTo>
                </a:path>
              </a:pathLst>
            </a:custGeom>
            <a:solidFill>
              <a:srgbClr val="FFD9D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52" name="Freeform 530"/>
            <p:cNvSpPr>
              <a:spLocks/>
            </p:cNvSpPr>
            <p:nvPr/>
          </p:nvSpPr>
          <p:spPr bwMode="auto">
            <a:xfrm>
              <a:off x="4818" y="1006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1 h 17"/>
                <a:gd name="T10" fmla="*/ 11 w 17"/>
                <a:gd name="T11" fmla="*/ 0 h 17"/>
                <a:gd name="T12" fmla="*/ 9 w 17"/>
                <a:gd name="T13" fmla="*/ 0 h 17"/>
                <a:gd name="T14" fmla="*/ 7 w 17"/>
                <a:gd name="T15" fmla="*/ 0 h 17"/>
                <a:gd name="T16" fmla="*/ 5 w 17"/>
                <a:gd name="T17" fmla="*/ 0 h 17"/>
                <a:gd name="T18" fmla="*/ 4 w 17"/>
                <a:gd name="T19" fmla="*/ 1 h 17"/>
                <a:gd name="T20" fmla="*/ 2 w 17"/>
                <a:gd name="T21" fmla="*/ 1 h 17"/>
                <a:gd name="T22" fmla="*/ 1 w 17"/>
                <a:gd name="T23" fmla="*/ 3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0 w 17"/>
                <a:gd name="T33" fmla="*/ 12 h 17"/>
                <a:gd name="T34" fmla="*/ 1 w 17"/>
                <a:gd name="T35" fmla="*/ 13 h 17"/>
                <a:gd name="T36" fmla="*/ 2 w 17"/>
                <a:gd name="T37" fmla="*/ 14 h 17"/>
                <a:gd name="T38" fmla="*/ 4 w 17"/>
                <a:gd name="T39" fmla="*/ 14 h 17"/>
                <a:gd name="T40" fmla="*/ 5 w 17"/>
                <a:gd name="T41" fmla="*/ 15 h 17"/>
                <a:gd name="T42" fmla="*/ 6 w 17"/>
                <a:gd name="T43" fmla="*/ 16 h 17"/>
                <a:gd name="T44" fmla="*/ 8 w 17"/>
                <a:gd name="T45" fmla="*/ 16 h 17"/>
                <a:gd name="T46" fmla="*/ 10 w 17"/>
                <a:gd name="T47" fmla="*/ 15 h 17"/>
                <a:gd name="T48" fmla="*/ 12 w 17"/>
                <a:gd name="T49" fmla="*/ 14 h 17"/>
                <a:gd name="T50" fmla="*/ 13 w 17"/>
                <a:gd name="T51" fmla="*/ 13 h 17"/>
                <a:gd name="T52" fmla="*/ 14 w 17"/>
                <a:gd name="T53" fmla="*/ 12 h 17"/>
                <a:gd name="T54" fmla="*/ 15 w 17"/>
                <a:gd name="T55" fmla="*/ 11 h 17"/>
                <a:gd name="T56" fmla="*/ 16 w 17"/>
                <a:gd name="T57" fmla="*/ 9 h 17"/>
                <a:gd name="T58" fmla="*/ 10 w 17"/>
                <a:gd name="T59" fmla="*/ 8 h 17"/>
                <a:gd name="T60" fmla="*/ 10 w 17"/>
                <a:gd name="T61" fmla="*/ 6 h 17"/>
                <a:gd name="T62" fmla="*/ 9 w 17"/>
                <a:gd name="T63" fmla="*/ 5 h 17"/>
                <a:gd name="T64" fmla="*/ 7 w 17"/>
                <a:gd name="T65" fmla="*/ 5 h 17"/>
                <a:gd name="T66" fmla="*/ 6 w 17"/>
                <a:gd name="T67" fmla="*/ 6 h 17"/>
                <a:gd name="T68" fmla="*/ 5 w 17"/>
                <a:gd name="T69" fmla="*/ 7 h 17"/>
                <a:gd name="T70" fmla="*/ 5 w 17"/>
                <a:gd name="T71" fmla="*/ 9 h 17"/>
                <a:gd name="T72" fmla="*/ 6 w 17"/>
                <a:gd name="T73" fmla="*/ 10 h 17"/>
                <a:gd name="T74" fmla="*/ 8 w 17"/>
                <a:gd name="T75" fmla="*/ 10 h 17"/>
                <a:gd name="T76" fmla="*/ 9 w 17"/>
                <a:gd name="T77" fmla="*/ 9 h 17"/>
                <a:gd name="T78" fmla="*/ 10 w 17"/>
                <a:gd name="T79" fmla="*/ 8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"/>
                <a:gd name="T121" fmla="*/ 0 h 17"/>
                <a:gd name="T122" fmla="*/ 17 w 17"/>
                <a:gd name="T123" fmla="*/ 17 h 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" h="17">
                  <a:moveTo>
                    <a:pt x="16" y="8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6" y="8"/>
                  </a:lnTo>
                </a:path>
              </a:pathLst>
            </a:custGeom>
            <a:solidFill>
              <a:srgbClr val="FFE3E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53" name="Freeform 531"/>
            <p:cNvSpPr>
              <a:spLocks/>
            </p:cNvSpPr>
            <p:nvPr/>
          </p:nvSpPr>
          <p:spPr bwMode="auto">
            <a:xfrm>
              <a:off x="4820" y="1007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7 h 17"/>
                <a:gd name="T4" fmla="*/ 16 w 17"/>
                <a:gd name="T5" fmla="*/ 6 h 17"/>
                <a:gd name="T6" fmla="*/ 15 w 17"/>
                <a:gd name="T7" fmla="*/ 6 h 17"/>
                <a:gd name="T8" fmla="*/ 15 w 17"/>
                <a:gd name="T9" fmla="*/ 5 h 17"/>
                <a:gd name="T10" fmla="*/ 15 w 17"/>
                <a:gd name="T11" fmla="*/ 4 h 17"/>
                <a:gd name="T12" fmla="*/ 14 w 17"/>
                <a:gd name="T13" fmla="*/ 4 h 17"/>
                <a:gd name="T14" fmla="*/ 14 w 17"/>
                <a:gd name="T15" fmla="*/ 3 h 17"/>
                <a:gd name="T16" fmla="*/ 14 w 17"/>
                <a:gd name="T17" fmla="*/ 2 h 17"/>
                <a:gd name="T18" fmla="*/ 13 w 17"/>
                <a:gd name="T19" fmla="*/ 2 h 17"/>
                <a:gd name="T20" fmla="*/ 13 w 17"/>
                <a:gd name="T21" fmla="*/ 1 h 17"/>
                <a:gd name="T22" fmla="*/ 12 w 17"/>
                <a:gd name="T23" fmla="*/ 1 h 17"/>
                <a:gd name="T24" fmla="*/ 11 w 17"/>
                <a:gd name="T25" fmla="*/ 0 h 17"/>
                <a:gd name="T26" fmla="*/ 10 w 17"/>
                <a:gd name="T27" fmla="*/ 0 h 17"/>
                <a:gd name="T28" fmla="*/ 9 w 17"/>
                <a:gd name="T29" fmla="*/ 0 h 17"/>
                <a:gd name="T30" fmla="*/ 8 w 17"/>
                <a:gd name="T31" fmla="*/ 0 h 17"/>
                <a:gd name="T32" fmla="*/ 7 w 17"/>
                <a:gd name="T33" fmla="*/ 0 h 17"/>
                <a:gd name="T34" fmla="*/ 6 w 17"/>
                <a:gd name="T35" fmla="*/ 0 h 17"/>
                <a:gd name="T36" fmla="*/ 5 w 17"/>
                <a:gd name="T37" fmla="*/ 0 h 17"/>
                <a:gd name="T38" fmla="*/ 4 w 17"/>
                <a:gd name="T39" fmla="*/ 0 h 17"/>
                <a:gd name="T40" fmla="*/ 3 w 17"/>
                <a:gd name="T41" fmla="*/ 1 h 17"/>
                <a:gd name="T42" fmla="*/ 2 w 17"/>
                <a:gd name="T43" fmla="*/ 2 h 17"/>
                <a:gd name="T44" fmla="*/ 1 w 17"/>
                <a:gd name="T45" fmla="*/ 3 h 17"/>
                <a:gd name="T46" fmla="*/ 1 w 17"/>
                <a:gd name="T47" fmla="*/ 4 h 17"/>
                <a:gd name="T48" fmla="*/ 0 w 17"/>
                <a:gd name="T49" fmla="*/ 4 h 17"/>
                <a:gd name="T50" fmla="*/ 0 w 17"/>
                <a:gd name="T51" fmla="*/ 5 h 17"/>
                <a:gd name="T52" fmla="*/ 0 w 17"/>
                <a:gd name="T53" fmla="*/ 6 h 17"/>
                <a:gd name="T54" fmla="*/ 0 w 17"/>
                <a:gd name="T55" fmla="*/ 7 h 17"/>
                <a:gd name="T56" fmla="*/ 0 w 17"/>
                <a:gd name="T57" fmla="*/ 8 h 17"/>
                <a:gd name="T58" fmla="*/ 0 w 17"/>
                <a:gd name="T59" fmla="*/ 9 h 17"/>
                <a:gd name="T60" fmla="*/ 0 w 17"/>
                <a:gd name="T61" fmla="*/ 10 h 17"/>
                <a:gd name="T62" fmla="*/ 0 w 17"/>
                <a:gd name="T63" fmla="*/ 11 h 17"/>
                <a:gd name="T64" fmla="*/ 1 w 17"/>
                <a:gd name="T65" fmla="*/ 11 h 17"/>
                <a:gd name="T66" fmla="*/ 1 w 17"/>
                <a:gd name="T67" fmla="*/ 12 h 17"/>
                <a:gd name="T68" fmla="*/ 2 w 17"/>
                <a:gd name="T69" fmla="*/ 13 h 17"/>
                <a:gd name="T70" fmla="*/ 3 w 17"/>
                <a:gd name="T71" fmla="*/ 14 h 17"/>
                <a:gd name="T72" fmla="*/ 4 w 17"/>
                <a:gd name="T73" fmla="*/ 14 h 17"/>
                <a:gd name="T74" fmla="*/ 4 w 17"/>
                <a:gd name="T75" fmla="*/ 15 h 17"/>
                <a:gd name="T76" fmla="*/ 5 w 17"/>
                <a:gd name="T77" fmla="*/ 15 h 17"/>
                <a:gd name="T78" fmla="*/ 6 w 17"/>
                <a:gd name="T79" fmla="*/ 15 h 17"/>
                <a:gd name="T80" fmla="*/ 6 w 17"/>
                <a:gd name="T81" fmla="*/ 16 h 17"/>
                <a:gd name="T82" fmla="*/ 7 w 17"/>
                <a:gd name="T83" fmla="*/ 16 h 17"/>
                <a:gd name="T84" fmla="*/ 8 w 17"/>
                <a:gd name="T85" fmla="*/ 16 h 17"/>
                <a:gd name="T86" fmla="*/ 9 w 17"/>
                <a:gd name="T87" fmla="*/ 16 h 17"/>
                <a:gd name="T88" fmla="*/ 10 w 17"/>
                <a:gd name="T89" fmla="*/ 15 h 17"/>
                <a:gd name="T90" fmla="*/ 11 w 17"/>
                <a:gd name="T91" fmla="*/ 15 h 17"/>
                <a:gd name="T92" fmla="*/ 11 w 17"/>
                <a:gd name="T93" fmla="*/ 14 h 17"/>
                <a:gd name="T94" fmla="*/ 12 w 17"/>
                <a:gd name="T95" fmla="*/ 14 h 17"/>
                <a:gd name="T96" fmla="*/ 13 w 17"/>
                <a:gd name="T97" fmla="*/ 14 h 17"/>
                <a:gd name="T98" fmla="*/ 13 w 17"/>
                <a:gd name="T99" fmla="*/ 13 h 17"/>
                <a:gd name="T100" fmla="*/ 14 w 17"/>
                <a:gd name="T101" fmla="*/ 13 h 17"/>
                <a:gd name="T102" fmla="*/ 14 w 17"/>
                <a:gd name="T103" fmla="*/ 12 h 17"/>
                <a:gd name="T104" fmla="*/ 14 w 17"/>
                <a:gd name="T105" fmla="*/ 11 h 17"/>
                <a:gd name="T106" fmla="*/ 15 w 17"/>
                <a:gd name="T107" fmla="*/ 11 h 17"/>
                <a:gd name="T108" fmla="*/ 15 w 17"/>
                <a:gd name="T109" fmla="*/ 10 h 17"/>
                <a:gd name="T110" fmla="*/ 15 w 17"/>
                <a:gd name="T111" fmla="*/ 9 h 17"/>
                <a:gd name="T112" fmla="*/ 16 w 17"/>
                <a:gd name="T113" fmla="*/ 9 h 17"/>
                <a:gd name="T114" fmla="*/ 16 w 17"/>
                <a:gd name="T115" fmla="*/ 8 h 17"/>
                <a:gd name="T116" fmla="*/ 16 w 17"/>
                <a:gd name="T117" fmla="*/ 7 h 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"/>
                <a:gd name="T178" fmla="*/ 0 h 17"/>
                <a:gd name="T179" fmla="*/ 17 w 17"/>
                <a:gd name="T180" fmla="*/ 17 h 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EBE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54" name="Freeform 532"/>
            <p:cNvSpPr>
              <a:spLocks/>
            </p:cNvSpPr>
            <p:nvPr/>
          </p:nvSpPr>
          <p:spPr bwMode="auto">
            <a:xfrm>
              <a:off x="4821" y="1010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6 h 17"/>
                <a:gd name="T4" fmla="*/ 15 w 17"/>
                <a:gd name="T5" fmla="*/ 6 h 17"/>
                <a:gd name="T6" fmla="*/ 15 w 17"/>
                <a:gd name="T7" fmla="*/ 5 h 17"/>
                <a:gd name="T8" fmla="*/ 15 w 17"/>
                <a:gd name="T9" fmla="*/ 4 h 17"/>
                <a:gd name="T10" fmla="*/ 14 w 17"/>
                <a:gd name="T11" fmla="*/ 4 h 17"/>
                <a:gd name="T12" fmla="*/ 14 w 17"/>
                <a:gd name="T13" fmla="*/ 3 h 17"/>
                <a:gd name="T14" fmla="*/ 13 w 17"/>
                <a:gd name="T15" fmla="*/ 2 h 17"/>
                <a:gd name="T16" fmla="*/ 12 w 17"/>
                <a:gd name="T17" fmla="*/ 2 h 17"/>
                <a:gd name="T18" fmla="*/ 12 w 17"/>
                <a:gd name="T19" fmla="*/ 1 h 17"/>
                <a:gd name="T20" fmla="*/ 11 w 17"/>
                <a:gd name="T21" fmla="*/ 0 h 17"/>
                <a:gd name="T22" fmla="*/ 10 w 17"/>
                <a:gd name="T23" fmla="*/ 0 h 17"/>
                <a:gd name="T24" fmla="*/ 9 w 17"/>
                <a:gd name="T25" fmla="*/ 0 h 17"/>
                <a:gd name="T26" fmla="*/ 8 w 17"/>
                <a:gd name="T27" fmla="*/ 0 h 17"/>
                <a:gd name="T28" fmla="*/ 7 w 17"/>
                <a:gd name="T29" fmla="*/ 0 h 17"/>
                <a:gd name="T30" fmla="*/ 6 w 17"/>
                <a:gd name="T31" fmla="*/ 0 h 17"/>
                <a:gd name="T32" fmla="*/ 5 w 17"/>
                <a:gd name="T33" fmla="*/ 0 h 17"/>
                <a:gd name="T34" fmla="*/ 4 w 17"/>
                <a:gd name="T35" fmla="*/ 0 h 17"/>
                <a:gd name="T36" fmla="*/ 3 w 17"/>
                <a:gd name="T37" fmla="*/ 1 h 17"/>
                <a:gd name="T38" fmla="*/ 2 w 17"/>
                <a:gd name="T39" fmla="*/ 2 h 17"/>
                <a:gd name="T40" fmla="*/ 1 w 17"/>
                <a:gd name="T41" fmla="*/ 2 h 17"/>
                <a:gd name="T42" fmla="*/ 1 w 17"/>
                <a:gd name="T43" fmla="*/ 3 h 17"/>
                <a:gd name="T44" fmla="*/ 0 w 17"/>
                <a:gd name="T45" fmla="*/ 4 h 17"/>
                <a:gd name="T46" fmla="*/ 0 w 17"/>
                <a:gd name="T47" fmla="*/ 5 h 17"/>
                <a:gd name="T48" fmla="*/ 0 w 17"/>
                <a:gd name="T49" fmla="*/ 6 h 17"/>
                <a:gd name="T50" fmla="*/ 0 w 17"/>
                <a:gd name="T51" fmla="*/ 7 h 17"/>
                <a:gd name="T52" fmla="*/ 0 w 17"/>
                <a:gd name="T53" fmla="*/ 8 h 17"/>
                <a:gd name="T54" fmla="*/ 0 w 17"/>
                <a:gd name="T55" fmla="*/ 9 h 17"/>
                <a:gd name="T56" fmla="*/ 0 w 17"/>
                <a:gd name="T57" fmla="*/ 10 h 17"/>
                <a:gd name="T58" fmla="*/ 0 w 17"/>
                <a:gd name="T59" fmla="*/ 11 h 17"/>
                <a:gd name="T60" fmla="*/ 1 w 17"/>
                <a:gd name="T61" fmla="*/ 12 h 17"/>
                <a:gd name="T62" fmla="*/ 1 w 17"/>
                <a:gd name="T63" fmla="*/ 13 h 17"/>
                <a:gd name="T64" fmla="*/ 2 w 17"/>
                <a:gd name="T65" fmla="*/ 13 h 17"/>
                <a:gd name="T66" fmla="*/ 3 w 17"/>
                <a:gd name="T67" fmla="*/ 14 h 17"/>
                <a:gd name="T68" fmla="*/ 4 w 17"/>
                <a:gd name="T69" fmla="*/ 14 h 17"/>
                <a:gd name="T70" fmla="*/ 4 w 17"/>
                <a:gd name="T71" fmla="*/ 15 h 17"/>
                <a:gd name="T72" fmla="*/ 5 w 17"/>
                <a:gd name="T73" fmla="*/ 15 h 17"/>
                <a:gd name="T74" fmla="*/ 6 w 17"/>
                <a:gd name="T75" fmla="*/ 15 h 17"/>
                <a:gd name="T76" fmla="*/ 6 w 17"/>
                <a:gd name="T77" fmla="*/ 16 h 17"/>
                <a:gd name="T78" fmla="*/ 7 w 17"/>
                <a:gd name="T79" fmla="*/ 16 h 17"/>
                <a:gd name="T80" fmla="*/ 8 w 17"/>
                <a:gd name="T81" fmla="*/ 16 h 17"/>
                <a:gd name="T82" fmla="*/ 9 w 17"/>
                <a:gd name="T83" fmla="*/ 15 h 17"/>
                <a:gd name="T84" fmla="*/ 10 w 17"/>
                <a:gd name="T85" fmla="*/ 15 h 17"/>
                <a:gd name="T86" fmla="*/ 11 w 17"/>
                <a:gd name="T87" fmla="*/ 15 h 17"/>
                <a:gd name="T88" fmla="*/ 11 w 17"/>
                <a:gd name="T89" fmla="*/ 14 h 17"/>
                <a:gd name="T90" fmla="*/ 12 w 17"/>
                <a:gd name="T91" fmla="*/ 14 h 17"/>
                <a:gd name="T92" fmla="*/ 12 w 17"/>
                <a:gd name="T93" fmla="*/ 13 h 17"/>
                <a:gd name="T94" fmla="*/ 13 w 17"/>
                <a:gd name="T95" fmla="*/ 13 h 17"/>
                <a:gd name="T96" fmla="*/ 14 w 17"/>
                <a:gd name="T97" fmla="*/ 12 h 17"/>
                <a:gd name="T98" fmla="*/ 14 w 17"/>
                <a:gd name="T99" fmla="*/ 11 h 17"/>
                <a:gd name="T100" fmla="*/ 15 w 17"/>
                <a:gd name="T101" fmla="*/ 11 h 17"/>
                <a:gd name="T102" fmla="*/ 15 w 17"/>
                <a:gd name="T103" fmla="*/ 10 h 17"/>
                <a:gd name="T104" fmla="*/ 15 w 17"/>
                <a:gd name="T105" fmla="*/ 9 h 17"/>
                <a:gd name="T106" fmla="*/ 16 w 17"/>
                <a:gd name="T107" fmla="*/ 8 h 17"/>
                <a:gd name="T108" fmla="*/ 16 w 17"/>
                <a:gd name="T109" fmla="*/ 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"/>
                <a:gd name="T166" fmla="*/ 0 h 17"/>
                <a:gd name="T167" fmla="*/ 17 w 17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" h="17">
                  <a:moveTo>
                    <a:pt x="16" y="7"/>
                  </a:move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</p:grpSp>
      <p:sp>
        <p:nvSpPr>
          <p:cNvPr id="20855" name="Text Box 375"/>
          <p:cNvSpPr txBox="1">
            <a:spLocks noChangeArrowheads="1"/>
          </p:cNvSpPr>
          <p:nvPr/>
        </p:nvSpPr>
        <p:spPr bwMode="auto">
          <a:xfrm>
            <a:off x="5457825" y="1747838"/>
            <a:ext cx="312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Helvetica 55 Roman" pitchFamily="34" charset="0"/>
              </a:rPr>
              <a:t>Iprobe, Iscan, Siemens/API</a:t>
            </a:r>
          </a:p>
        </p:txBody>
      </p:sp>
      <p:sp>
        <p:nvSpPr>
          <p:cNvPr id="20856" name="Text Box 376"/>
          <p:cNvSpPr txBox="1">
            <a:spLocks noChangeArrowheads="1"/>
          </p:cNvSpPr>
          <p:nvPr/>
        </p:nvSpPr>
        <p:spPr bwMode="auto">
          <a:xfrm>
            <a:off x="4800600" y="1357313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Helvetica 55 Roman" pitchFamily="34" charset="0"/>
              </a:rPr>
              <a:t>2006-7</a:t>
            </a:r>
          </a:p>
        </p:txBody>
      </p:sp>
      <p:grpSp>
        <p:nvGrpSpPr>
          <p:cNvPr id="9" name="Group 379"/>
          <p:cNvGrpSpPr>
            <a:grpSpLocks/>
          </p:cNvGrpSpPr>
          <p:nvPr/>
        </p:nvGrpSpPr>
        <p:grpSpPr bwMode="auto">
          <a:xfrm>
            <a:off x="4114800" y="2438400"/>
            <a:ext cx="180975" cy="204788"/>
            <a:chOff x="4194" y="1280"/>
            <a:chExt cx="129" cy="129"/>
          </a:xfrm>
        </p:grpSpPr>
        <p:sp>
          <p:nvSpPr>
            <p:cNvPr id="20858" name="Freeform 380"/>
            <p:cNvSpPr>
              <a:spLocks/>
            </p:cNvSpPr>
            <p:nvPr/>
          </p:nvSpPr>
          <p:spPr bwMode="auto">
            <a:xfrm>
              <a:off x="4194" y="1289"/>
              <a:ext cx="120" cy="120"/>
            </a:xfrm>
            <a:custGeom>
              <a:avLst/>
              <a:gdLst>
                <a:gd name="T0" fmla="*/ 29 w 120"/>
                <a:gd name="T1" fmla="*/ 3 h 120"/>
                <a:gd name="T2" fmla="*/ 23 w 120"/>
                <a:gd name="T3" fmla="*/ 10 h 120"/>
                <a:gd name="T4" fmla="*/ 19 w 120"/>
                <a:gd name="T5" fmla="*/ 18 h 120"/>
                <a:gd name="T6" fmla="*/ 17 w 120"/>
                <a:gd name="T7" fmla="*/ 27 h 120"/>
                <a:gd name="T8" fmla="*/ 15 w 120"/>
                <a:gd name="T9" fmla="*/ 36 h 120"/>
                <a:gd name="T10" fmla="*/ 15 w 120"/>
                <a:gd name="T11" fmla="*/ 45 h 120"/>
                <a:gd name="T12" fmla="*/ 16 w 120"/>
                <a:gd name="T13" fmla="*/ 55 h 120"/>
                <a:gd name="T14" fmla="*/ 18 w 120"/>
                <a:gd name="T15" fmla="*/ 63 h 120"/>
                <a:gd name="T16" fmla="*/ 22 w 120"/>
                <a:gd name="T17" fmla="*/ 71 h 120"/>
                <a:gd name="T18" fmla="*/ 27 w 120"/>
                <a:gd name="T19" fmla="*/ 79 h 120"/>
                <a:gd name="T20" fmla="*/ 33 w 120"/>
                <a:gd name="T21" fmla="*/ 85 h 120"/>
                <a:gd name="T22" fmla="*/ 39 w 120"/>
                <a:gd name="T23" fmla="*/ 91 h 120"/>
                <a:gd name="T24" fmla="*/ 47 w 120"/>
                <a:gd name="T25" fmla="*/ 96 h 120"/>
                <a:gd name="T26" fmla="*/ 55 w 120"/>
                <a:gd name="T27" fmla="*/ 100 h 120"/>
                <a:gd name="T28" fmla="*/ 64 w 120"/>
                <a:gd name="T29" fmla="*/ 102 h 120"/>
                <a:gd name="T30" fmla="*/ 73 w 120"/>
                <a:gd name="T31" fmla="*/ 103 h 120"/>
                <a:gd name="T32" fmla="*/ 82 w 120"/>
                <a:gd name="T33" fmla="*/ 103 h 120"/>
                <a:gd name="T34" fmla="*/ 91 w 120"/>
                <a:gd name="T35" fmla="*/ 102 h 120"/>
                <a:gd name="T36" fmla="*/ 100 w 120"/>
                <a:gd name="T37" fmla="*/ 99 h 120"/>
                <a:gd name="T38" fmla="*/ 108 w 120"/>
                <a:gd name="T39" fmla="*/ 95 h 120"/>
                <a:gd name="T40" fmla="*/ 115 w 120"/>
                <a:gd name="T41" fmla="*/ 89 h 120"/>
                <a:gd name="T42" fmla="*/ 117 w 120"/>
                <a:gd name="T43" fmla="*/ 88 h 120"/>
                <a:gd name="T44" fmla="*/ 114 w 120"/>
                <a:gd name="T45" fmla="*/ 93 h 120"/>
                <a:gd name="T46" fmla="*/ 110 w 120"/>
                <a:gd name="T47" fmla="*/ 98 h 120"/>
                <a:gd name="T48" fmla="*/ 106 w 120"/>
                <a:gd name="T49" fmla="*/ 102 h 120"/>
                <a:gd name="T50" fmla="*/ 101 w 120"/>
                <a:gd name="T51" fmla="*/ 106 h 120"/>
                <a:gd name="T52" fmla="*/ 96 w 120"/>
                <a:gd name="T53" fmla="*/ 110 h 120"/>
                <a:gd name="T54" fmla="*/ 90 w 120"/>
                <a:gd name="T55" fmla="*/ 113 h 120"/>
                <a:gd name="T56" fmla="*/ 84 w 120"/>
                <a:gd name="T57" fmla="*/ 115 h 120"/>
                <a:gd name="T58" fmla="*/ 78 w 120"/>
                <a:gd name="T59" fmla="*/ 117 h 120"/>
                <a:gd name="T60" fmla="*/ 72 w 120"/>
                <a:gd name="T61" fmla="*/ 118 h 120"/>
                <a:gd name="T62" fmla="*/ 65 w 120"/>
                <a:gd name="T63" fmla="*/ 119 h 120"/>
                <a:gd name="T64" fmla="*/ 57 w 120"/>
                <a:gd name="T65" fmla="*/ 118 h 120"/>
                <a:gd name="T66" fmla="*/ 47 w 120"/>
                <a:gd name="T67" fmla="*/ 117 h 120"/>
                <a:gd name="T68" fmla="*/ 38 w 120"/>
                <a:gd name="T69" fmla="*/ 113 h 120"/>
                <a:gd name="T70" fmla="*/ 30 w 120"/>
                <a:gd name="T71" fmla="*/ 109 h 120"/>
                <a:gd name="T72" fmla="*/ 23 w 120"/>
                <a:gd name="T73" fmla="*/ 104 h 120"/>
                <a:gd name="T74" fmla="*/ 16 w 120"/>
                <a:gd name="T75" fmla="*/ 98 h 120"/>
                <a:gd name="T76" fmla="*/ 10 w 120"/>
                <a:gd name="T77" fmla="*/ 90 h 120"/>
                <a:gd name="T78" fmla="*/ 6 w 120"/>
                <a:gd name="T79" fmla="*/ 82 h 120"/>
                <a:gd name="T80" fmla="*/ 2 w 120"/>
                <a:gd name="T81" fmla="*/ 74 h 120"/>
                <a:gd name="T82" fmla="*/ 0 w 120"/>
                <a:gd name="T83" fmla="*/ 64 h 120"/>
                <a:gd name="T84" fmla="*/ 0 w 120"/>
                <a:gd name="T85" fmla="*/ 55 h 120"/>
                <a:gd name="T86" fmla="*/ 0 w 120"/>
                <a:gd name="T87" fmla="*/ 48 h 120"/>
                <a:gd name="T88" fmla="*/ 1 w 120"/>
                <a:gd name="T89" fmla="*/ 42 h 120"/>
                <a:gd name="T90" fmla="*/ 2 w 120"/>
                <a:gd name="T91" fmla="*/ 36 h 120"/>
                <a:gd name="T92" fmla="*/ 5 w 120"/>
                <a:gd name="T93" fmla="*/ 30 h 120"/>
                <a:gd name="T94" fmla="*/ 7 w 120"/>
                <a:gd name="T95" fmla="*/ 24 h 120"/>
                <a:gd name="T96" fmla="*/ 11 w 120"/>
                <a:gd name="T97" fmla="*/ 19 h 120"/>
                <a:gd name="T98" fmla="*/ 14 w 120"/>
                <a:gd name="T99" fmla="*/ 14 h 120"/>
                <a:gd name="T100" fmla="*/ 19 w 120"/>
                <a:gd name="T101" fmla="*/ 9 h 120"/>
                <a:gd name="T102" fmla="*/ 23 w 120"/>
                <a:gd name="T103" fmla="*/ 5 h 120"/>
                <a:gd name="T104" fmla="*/ 28 w 120"/>
                <a:gd name="T105" fmla="*/ 2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20"/>
                <a:gd name="T161" fmla="*/ 120 w 120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20">
                  <a:moveTo>
                    <a:pt x="32" y="0"/>
                  </a:moveTo>
                  <a:lnTo>
                    <a:pt x="31" y="1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3"/>
                  </a:lnTo>
                  <a:lnTo>
                    <a:pt x="21" y="15"/>
                  </a:lnTo>
                  <a:lnTo>
                    <a:pt x="19" y="18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6" y="55"/>
                  </a:lnTo>
                  <a:lnTo>
                    <a:pt x="17" y="57"/>
                  </a:lnTo>
                  <a:lnTo>
                    <a:pt x="17" y="60"/>
                  </a:lnTo>
                  <a:lnTo>
                    <a:pt x="18" y="63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3" y="74"/>
                  </a:lnTo>
                  <a:lnTo>
                    <a:pt x="25" y="76"/>
                  </a:lnTo>
                  <a:lnTo>
                    <a:pt x="27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39" y="91"/>
                  </a:lnTo>
                  <a:lnTo>
                    <a:pt x="42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49" y="97"/>
                  </a:lnTo>
                  <a:lnTo>
                    <a:pt x="52" y="99"/>
                  </a:lnTo>
                  <a:lnTo>
                    <a:pt x="55" y="100"/>
                  </a:lnTo>
                  <a:lnTo>
                    <a:pt x="58" y="101"/>
                  </a:lnTo>
                  <a:lnTo>
                    <a:pt x="61" y="102"/>
                  </a:lnTo>
                  <a:lnTo>
                    <a:pt x="64" y="102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73" y="103"/>
                  </a:lnTo>
                  <a:lnTo>
                    <a:pt x="76" y="103"/>
                  </a:lnTo>
                  <a:lnTo>
                    <a:pt x="79" y="103"/>
                  </a:lnTo>
                  <a:lnTo>
                    <a:pt x="82" y="103"/>
                  </a:lnTo>
                  <a:lnTo>
                    <a:pt x="85" y="103"/>
                  </a:lnTo>
                  <a:lnTo>
                    <a:pt x="88" y="102"/>
                  </a:lnTo>
                  <a:lnTo>
                    <a:pt x="91" y="102"/>
                  </a:lnTo>
                  <a:lnTo>
                    <a:pt x="94" y="101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3" y="97"/>
                  </a:lnTo>
                  <a:lnTo>
                    <a:pt x="105" y="96"/>
                  </a:lnTo>
                  <a:lnTo>
                    <a:pt x="108" y="95"/>
                  </a:lnTo>
                  <a:lnTo>
                    <a:pt x="110" y="93"/>
                  </a:lnTo>
                  <a:lnTo>
                    <a:pt x="113" y="91"/>
                  </a:lnTo>
                  <a:lnTo>
                    <a:pt x="115" y="89"/>
                  </a:lnTo>
                  <a:lnTo>
                    <a:pt x="117" y="88"/>
                  </a:lnTo>
                  <a:lnTo>
                    <a:pt x="119" y="86"/>
                  </a:lnTo>
                  <a:lnTo>
                    <a:pt x="117" y="88"/>
                  </a:lnTo>
                  <a:lnTo>
                    <a:pt x="116" y="90"/>
                  </a:lnTo>
                  <a:lnTo>
                    <a:pt x="115" y="91"/>
                  </a:lnTo>
                  <a:lnTo>
                    <a:pt x="114" y="93"/>
                  </a:lnTo>
                  <a:lnTo>
                    <a:pt x="113" y="95"/>
                  </a:lnTo>
                  <a:lnTo>
                    <a:pt x="111" y="96"/>
                  </a:lnTo>
                  <a:lnTo>
                    <a:pt x="110" y="98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4" y="104"/>
                  </a:lnTo>
                  <a:lnTo>
                    <a:pt x="103" y="105"/>
                  </a:lnTo>
                  <a:lnTo>
                    <a:pt x="101" y="106"/>
                  </a:lnTo>
                  <a:lnTo>
                    <a:pt x="99" y="107"/>
                  </a:lnTo>
                  <a:lnTo>
                    <a:pt x="97" y="108"/>
                  </a:lnTo>
                  <a:lnTo>
                    <a:pt x="96" y="110"/>
                  </a:lnTo>
                  <a:lnTo>
                    <a:pt x="94" y="111"/>
                  </a:lnTo>
                  <a:lnTo>
                    <a:pt x="92" y="112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6" y="114"/>
                  </a:lnTo>
                  <a:lnTo>
                    <a:pt x="84" y="115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4" y="118"/>
                  </a:lnTo>
                  <a:lnTo>
                    <a:pt x="72" y="118"/>
                  </a:lnTo>
                  <a:lnTo>
                    <a:pt x="70" y="118"/>
                  </a:lnTo>
                  <a:lnTo>
                    <a:pt x="68" y="118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60" y="118"/>
                  </a:lnTo>
                  <a:lnTo>
                    <a:pt x="57" y="118"/>
                  </a:lnTo>
                  <a:lnTo>
                    <a:pt x="54" y="118"/>
                  </a:lnTo>
                  <a:lnTo>
                    <a:pt x="50" y="117"/>
                  </a:lnTo>
                  <a:lnTo>
                    <a:pt x="47" y="117"/>
                  </a:lnTo>
                  <a:lnTo>
                    <a:pt x="44" y="116"/>
                  </a:lnTo>
                  <a:lnTo>
                    <a:pt x="41" y="115"/>
                  </a:lnTo>
                  <a:lnTo>
                    <a:pt x="38" y="113"/>
                  </a:lnTo>
                  <a:lnTo>
                    <a:pt x="36" y="112"/>
                  </a:lnTo>
                  <a:lnTo>
                    <a:pt x="33" y="111"/>
                  </a:lnTo>
                  <a:lnTo>
                    <a:pt x="30" y="109"/>
                  </a:lnTo>
                  <a:lnTo>
                    <a:pt x="28" y="108"/>
                  </a:lnTo>
                  <a:lnTo>
                    <a:pt x="25" y="106"/>
                  </a:lnTo>
                  <a:lnTo>
                    <a:pt x="23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4" y="95"/>
                  </a:lnTo>
                  <a:lnTo>
                    <a:pt x="12" y="93"/>
                  </a:lnTo>
                  <a:lnTo>
                    <a:pt x="10" y="90"/>
                  </a:lnTo>
                  <a:lnTo>
                    <a:pt x="9" y="88"/>
                  </a:lnTo>
                  <a:lnTo>
                    <a:pt x="7" y="85"/>
                  </a:lnTo>
                  <a:lnTo>
                    <a:pt x="6" y="82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2" y="74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2" y="0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59" name="Freeform 381"/>
            <p:cNvSpPr>
              <a:spLocks/>
            </p:cNvSpPr>
            <p:nvPr/>
          </p:nvSpPr>
          <p:spPr bwMode="auto">
            <a:xfrm>
              <a:off x="4204" y="1377"/>
              <a:ext cx="22" cy="2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4 w 22"/>
                <a:gd name="T5" fmla="*/ 5 h 22"/>
                <a:gd name="T6" fmla="*/ 6 w 22"/>
                <a:gd name="T7" fmla="*/ 8 h 22"/>
                <a:gd name="T8" fmla="*/ 9 w 22"/>
                <a:gd name="T9" fmla="*/ 11 h 22"/>
                <a:gd name="T10" fmla="*/ 12 w 22"/>
                <a:gd name="T11" fmla="*/ 14 h 22"/>
                <a:gd name="T12" fmla="*/ 15 w 22"/>
                <a:gd name="T13" fmla="*/ 16 h 22"/>
                <a:gd name="T14" fmla="*/ 18 w 22"/>
                <a:gd name="T15" fmla="*/ 19 h 22"/>
                <a:gd name="T16" fmla="*/ 21 w 22"/>
                <a:gd name="T17" fmla="*/ 21 h 22"/>
                <a:gd name="T18" fmla="*/ 20 w 22"/>
                <a:gd name="T19" fmla="*/ 20 h 22"/>
                <a:gd name="T20" fmla="*/ 19 w 22"/>
                <a:gd name="T21" fmla="*/ 20 h 22"/>
                <a:gd name="T22" fmla="*/ 18 w 22"/>
                <a:gd name="T23" fmla="*/ 19 h 22"/>
                <a:gd name="T24" fmla="*/ 17 w 22"/>
                <a:gd name="T25" fmla="*/ 19 h 22"/>
                <a:gd name="T26" fmla="*/ 17 w 22"/>
                <a:gd name="T27" fmla="*/ 18 h 22"/>
                <a:gd name="T28" fmla="*/ 16 w 22"/>
                <a:gd name="T29" fmla="*/ 17 h 22"/>
                <a:gd name="T30" fmla="*/ 15 w 22"/>
                <a:gd name="T31" fmla="*/ 17 h 22"/>
                <a:gd name="T32" fmla="*/ 14 w 22"/>
                <a:gd name="T33" fmla="*/ 16 h 22"/>
                <a:gd name="T34" fmla="*/ 13 w 22"/>
                <a:gd name="T35" fmla="*/ 15 h 22"/>
                <a:gd name="T36" fmla="*/ 12 w 22"/>
                <a:gd name="T37" fmla="*/ 14 h 22"/>
                <a:gd name="T38" fmla="*/ 11 w 22"/>
                <a:gd name="T39" fmla="*/ 14 h 22"/>
                <a:gd name="T40" fmla="*/ 11 w 22"/>
                <a:gd name="T41" fmla="*/ 13 h 22"/>
                <a:gd name="T42" fmla="*/ 10 w 22"/>
                <a:gd name="T43" fmla="*/ 13 h 22"/>
                <a:gd name="T44" fmla="*/ 9 w 22"/>
                <a:gd name="T45" fmla="*/ 12 h 22"/>
                <a:gd name="T46" fmla="*/ 9 w 22"/>
                <a:gd name="T47" fmla="*/ 11 h 22"/>
                <a:gd name="T48" fmla="*/ 8 w 22"/>
                <a:gd name="T49" fmla="*/ 11 h 22"/>
                <a:gd name="T50" fmla="*/ 7 w 22"/>
                <a:gd name="T51" fmla="*/ 10 h 22"/>
                <a:gd name="T52" fmla="*/ 7 w 22"/>
                <a:gd name="T53" fmla="*/ 9 h 22"/>
                <a:gd name="T54" fmla="*/ 6 w 22"/>
                <a:gd name="T55" fmla="*/ 8 h 22"/>
                <a:gd name="T56" fmla="*/ 5 w 22"/>
                <a:gd name="T57" fmla="*/ 7 h 22"/>
                <a:gd name="T58" fmla="*/ 4 w 22"/>
                <a:gd name="T59" fmla="*/ 6 h 22"/>
                <a:gd name="T60" fmla="*/ 3 w 22"/>
                <a:gd name="T61" fmla="*/ 5 h 22"/>
                <a:gd name="T62" fmla="*/ 3 w 22"/>
                <a:gd name="T63" fmla="*/ 4 h 22"/>
                <a:gd name="T64" fmla="*/ 2 w 22"/>
                <a:gd name="T65" fmla="*/ 3 h 22"/>
                <a:gd name="T66" fmla="*/ 1 w 22"/>
                <a:gd name="T67" fmla="*/ 3 h 22"/>
                <a:gd name="T68" fmla="*/ 1 w 22"/>
                <a:gd name="T69" fmla="*/ 2 h 22"/>
                <a:gd name="T70" fmla="*/ 0 w 22"/>
                <a:gd name="T71" fmla="*/ 1 h 22"/>
                <a:gd name="T72" fmla="*/ 0 w 22"/>
                <a:gd name="T73" fmla="*/ 0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22"/>
                <a:gd name="T113" fmla="*/ 22 w 22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22">
                  <a:moveTo>
                    <a:pt x="0" y="0"/>
                  </a:moveTo>
                  <a:lnTo>
                    <a:pt x="1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60" name="Freeform 382"/>
            <p:cNvSpPr>
              <a:spLocks/>
            </p:cNvSpPr>
            <p:nvPr/>
          </p:nvSpPr>
          <p:spPr bwMode="auto">
            <a:xfrm>
              <a:off x="4196" y="1358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0 h 49"/>
                <a:gd name="T4" fmla="*/ 1 w 49"/>
                <a:gd name="T5" fmla="*/ 3 h 49"/>
                <a:gd name="T6" fmla="*/ 3 w 49"/>
                <a:gd name="T7" fmla="*/ 7 h 49"/>
                <a:gd name="T8" fmla="*/ 4 w 49"/>
                <a:gd name="T9" fmla="*/ 10 h 49"/>
                <a:gd name="T10" fmla="*/ 6 w 49"/>
                <a:gd name="T11" fmla="*/ 14 h 49"/>
                <a:gd name="T12" fmla="*/ 8 w 49"/>
                <a:gd name="T13" fmla="*/ 17 h 49"/>
                <a:gd name="T14" fmla="*/ 11 w 49"/>
                <a:gd name="T15" fmla="*/ 20 h 49"/>
                <a:gd name="T16" fmla="*/ 13 w 49"/>
                <a:gd name="T17" fmla="*/ 23 h 49"/>
                <a:gd name="T18" fmla="*/ 16 w 49"/>
                <a:gd name="T19" fmla="*/ 26 h 49"/>
                <a:gd name="T20" fmla="*/ 18 w 49"/>
                <a:gd name="T21" fmla="*/ 29 h 49"/>
                <a:gd name="T22" fmla="*/ 21 w 49"/>
                <a:gd name="T23" fmla="*/ 31 h 49"/>
                <a:gd name="T24" fmla="*/ 24 w 49"/>
                <a:gd name="T25" fmla="*/ 34 h 49"/>
                <a:gd name="T26" fmla="*/ 27 w 49"/>
                <a:gd name="T27" fmla="*/ 36 h 49"/>
                <a:gd name="T28" fmla="*/ 30 w 49"/>
                <a:gd name="T29" fmla="*/ 39 h 49"/>
                <a:gd name="T30" fmla="*/ 33 w 49"/>
                <a:gd name="T31" fmla="*/ 41 h 49"/>
                <a:gd name="T32" fmla="*/ 37 w 49"/>
                <a:gd name="T33" fmla="*/ 43 h 49"/>
                <a:gd name="T34" fmla="*/ 40 w 49"/>
                <a:gd name="T35" fmla="*/ 44 h 49"/>
                <a:gd name="T36" fmla="*/ 44 w 49"/>
                <a:gd name="T37" fmla="*/ 46 h 49"/>
                <a:gd name="T38" fmla="*/ 47 w 49"/>
                <a:gd name="T39" fmla="*/ 48 h 49"/>
                <a:gd name="T40" fmla="*/ 48 w 49"/>
                <a:gd name="T41" fmla="*/ 48 h 49"/>
                <a:gd name="T42" fmla="*/ 45 w 49"/>
                <a:gd name="T43" fmla="*/ 47 h 49"/>
                <a:gd name="T44" fmla="*/ 43 w 49"/>
                <a:gd name="T45" fmla="*/ 46 h 49"/>
                <a:gd name="T46" fmla="*/ 41 w 49"/>
                <a:gd name="T47" fmla="*/ 45 h 49"/>
                <a:gd name="T48" fmla="*/ 39 w 49"/>
                <a:gd name="T49" fmla="*/ 45 h 49"/>
                <a:gd name="T50" fmla="*/ 37 w 49"/>
                <a:gd name="T51" fmla="*/ 44 h 49"/>
                <a:gd name="T52" fmla="*/ 35 w 49"/>
                <a:gd name="T53" fmla="*/ 43 h 49"/>
                <a:gd name="T54" fmla="*/ 33 w 49"/>
                <a:gd name="T55" fmla="*/ 42 h 49"/>
                <a:gd name="T56" fmla="*/ 31 w 49"/>
                <a:gd name="T57" fmla="*/ 41 h 49"/>
                <a:gd name="T58" fmla="*/ 29 w 49"/>
                <a:gd name="T59" fmla="*/ 40 h 49"/>
                <a:gd name="T60" fmla="*/ 27 w 49"/>
                <a:gd name="T61" fmla="*/ 39 h 49"/>
                <a:gd name="T62" fmla="*/ 25 w 49"/>
                <a:gd name="T63" fmla="*/ 37 h 49"/>
                <a:gd name="T64" fmla="*/ 23 w 49"/>
                <a:gd name="T65" fmla="*/ 36 h 49"/>
                <a:gd name="T66" fmla="*/ 22 w 49"/>
                <a:gd name="T67" fmla="*/ 35 h 49"/>
                <a:gd name="T68" fmla="*/ 20 w 49"/>
                <a:gd name="T69" fmla="*/ 33 h 49"/>
                <a:gd name="T70" fmla="*/ 18 w 49"/>
                <a:gd name="T71" fmla="*/ 32 h 49"/>
                <a:gd name="T72" fmla="*/ 17 w 49"/>
                <a:gd name="T73" fmla="*/ 30 h 49"/>
                <a:gd name="T74" fmla="*/ 15 w 49"/>
                <a:gd name="T75" fmla="*/ 29 h 49"/>
                <a:gd name="T76" fmla="*/ 14 w 49"/>
                <a:gd name="T77" fmla="*/ 27 h 49"/>
                <a:gd name="T78" fmla="*/ 12 w 49"/>
                <a:gd name="T79" fmla="*/ 25 h 49"/>
                <a:gd name="T80" fmla="*/ 11 w 49"/>
                <a:gd name="T81" fmla="*/ 24 h 49"/>
                <a:gd name="T82" fmla="*/ 10 w 49"/>
                <a:gd name="T83" fmla="*/ 22 h 49"/>
                <a:gd name="T84" fmla="*/ 8 w 49"/>
                <a:gd name="T85" fmla="*/ 20 h 49"/>
                <a:gd name="T86" fmla="*/ 7 w 49"/>
                <a:gd name="T87" fmla="*/ 18 h 49"/>
                <a:gd name="T88" fmla="*/ 6 w 49"/>
                <a:gd name="T89" fmla="*/ 16 h 49"/>
                <a:gd name="T90" fmla="*/ 5 w 49"/>
                <a:gd name="T91" fmla="*/ 14 h 49"/>
                <a:gd name="T92" fmla="*/ 4 w 49"/>
                <a:gd name="T93" fmla="*/ 12 h 49"/>
                <a:gd name="T94" fmla="*/ 3 w 49"/>
                <a:gd name="T95" fmla="*/ 10 h 49"/>
                <a:gd name="T96" fmla="*/ 2 w 49"/>
                <a:gd name="T97" fmla="*/ 8 h 49"/>
                <a:gd name="T98" fmla="*/ 2 w 49"/>
                <a:gd name="T99" fmla="*/ 6 h 49"/>
                <a:gd name="T100" fmla="*/ 1 w 49"/>
                <a:gd name="T101" fmla="*/ 4 h 49"/>
                <a:gd name="T102" fmla="*/ 0 w 49"/>
                <a:gd name="T103" fmla="*/ 2 h 49"/>
                <a:gd name="T104" fmla="*/ 0 w 49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"/>
                <a:gd name="T160" fmla="*/ 0 h 49"/>
                <a:gd name="T161" fmla="*/ 49 w 49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" h="49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0" y="39"/>
                  </a:lnTo>
                  <a:lnTo>
                    <a:pt x="33" y="41"/>
                  </a:lnTo>
                  <a:lnTo>
                    <a:pt x="37" y="43"/>
                  </a:lnTo>
                  <a:lnTo>
                    <a:pt x="40" y="44"/>
                  </a:lnTo>
                  <a:lnTo>
                    <a:pt x="44" y="46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5" y="47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9" y="45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3" y="42"/>
                  </a:lnTo>
                  <a:lnTo>
                    <a:pt x="31" y="41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0" y="33"/>
                  </a:lnTo>
                  <a:lnTo>
                    <a:pt x="18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61" name="Freeform 383"/>
            <p:cNvSpPr>
              <a:spLocks/>
            </p:cNvSpPr>
            <p:nvPr/>
          </p:nvSpPr>
          <p:spPr bwMode="auto">
            <a:xfrm>
              <a:off x="4194" y="1347"/>
              <a:ext cx="62" cy="62"/>
            </a:xfrm>
            <a:custGeom>
              <a:avLst/>
              <a:gdLst>
                <a:gd name="T0" fmla="*/ 11 w 62"/>
                <a:gd name="T1" fmla="*/ 33 h 62"/>
                <a:gd name="T2" fmla="*/ 16 w 62"/>
                <a:gd name="T3" fmla="*/ 39 h 62"/>
                <a:gd name="T4" fmla="*/ 21 w 62"/>
                <a:gd name="T5" fmla="*/ 44 h 62"/>
                <a:gd name="T6" fmla="*/ 27 w 62"/>
                <a:gd name="T7" fmla="*/ 49 h 62"/>
                <a:gd name="T8" fmla="*/ 31 w 62"/>
                <a:gd name="T9" fmla="*/ 52 h 62"/>
                <a:gd name="T10" fmla="*/ 33 w 62"/>
                <a:gd name="T11" fmla="*/ 53 h 62"/>
                <a:gd name="T12" fmla="*/ 35 w 62"/>
                <a:gd name="T13" fmla="*/ 54 h 62"/>
                <a:gd name="T14" fmla="*/ 37 w 62"/>
                <a:gd name="T15" fmla="*/ 55 h 62"/>
                <a:gd name="T16" fmla="*/ 39 w 62"/>
                <a:gd name="T17" fmla="*/ 56 h 62"/>
                <a:gd name="T18" fmla="*/ 41 w 62"/>
                <a:gd name="T19" fmla="*/ 57 h 62"/>
                <a:gd name="T20" fmla="*/ 43 w 62"/>
                <a:gd name="T21" fmla="*/ 57 h 62"/>
                <a:gd name="T22" fmla="*/ 45 w 62"/>
                <a:gd name="T23" fmla="*/ 58 h 62"/>
                <a:gd name="T24" fmla="*/ 47 w 62"/>
                <a:gd name="T25" fmla="*/ 59 h 62"/>
                <a:gd name="T26" fmla="*/ 49 w 62"/>
                <a:gd name="T27" fmla="*/ 59 h 62"/>
                <a:gd name="T28" fmla="*/ 51 w 62"/>
                <a:gd name="T29" fmla="*/ 59 h 62"/>
                <a:gd name="T30" fmla="*/ 53 w 62"/>
                <a:gd name="T31" fmla="*/ 60 h 62"/>
                <a:gd name="T32" fmla="*/ 55 w 62"/>
                <a:gd name="T33" fmla="*/ 60 h 62"/>
                <a:gd name="T34" fmla="*/ 57 w 62"/>
                <a:gd name="T35" fmla="*/ 60 h 62"/>
                <a:gd name="T36" fmla="*/ 59 w 62"/>
                <a:gd name="T37" fmla="*/ 60 h 62"/>
                <a:gd name="T38" fmla="*/ 60 w 62"/>
                <a:gd name="T39" fmla="*/ 60 h 62"/>
                <a:gd name="T40" fmla="*/ 52 w 62"/>
                <a:gd name="T41" fmla="*/ 58 h 62"/>
                <a:gd name="T42" fmla="*/ 45 w 62"/>
                <a:gd name="T43" fmla="*/ 56 h 62"/>
                <a:gd name="T44" fmla="*/ 38 w 62"/>
                <a:gd name="T45" fmla="*/ 52 h 62"/>
                <a:gd name="T46" fmla="*/ 32 w 62"/>
                <a:gd name="T47" fmla="*/ 49 h 62"/>
                <a:gd name="T48" fmla="*/ 26 w 62"/>
                <a:gd name="T49" fmla="*/ 44 h 62"/>
                <a:gd name="T50" fmla="*/ 21 w 62"/>
                <a:gd name="T51" fmla="*/ 39 h 62"/>
                <a:gd name="T52" fmla="*/ 16 w 62"/>
                <a:gd name="T53" fmla="*/ 34 h 62"/>
                <a:gd name="T54" fmla="*/ 11 w 62"/>
                <a:gd name="T55" fmla="*/ 28 h 62"/>
                <a:gd name="T56" fmla="*/ 7 w 62"/>
                <a:gd name="T57" fmla="*/ 22 h 62"/>
                <a:gd name="T58" fmla="*/ 4 w 62"/>
                <a:gd name="T59" fmla="*/ 15 h 62"/>
                <a:gd name="T60" fmla="*/ 2 w 62"/>
                <a:gd name="T61" fmla="*/ 8 h 62"/>
                <a:gd name="T62" fmla="*/ 0 w 62"/>
                <a:gd name="T63" fmla="*/ 0 h 62"/>
                <a:gd name="T64" fmla="*/ 0 w 62"/>
                <a:gd name="T65" fmla="*/ 2 h 62"/>
                <a:gd name="T66" fmla="*/ 0 w 62"/>
                <a:gd name="T67" fmla="*/ 4 h 62"/>
                <a:gd name="T68" fmla="*/ 0 w 62"/>
                <a:gd name="T69" fmla="*/ 6 h 62"/>
                <a:gd name="T70" fmla="*/ 0 w 62"/>
                <a:gd name="T71" fmla="*/ 8 h 62"/>
                <a:gd name="T72" fmla="*/ 1 w 62"/>
                <a:gd name="T73" fmla="*/ 10 h 62"/>
                <a:gd name="T74" fmla="*/ 1 w 62"/>
                <a:gd name="T75" fmla="*/ 12 h 62"/>
                <a:gd name="T76" fmla="*/ 2 w 62"/>
                <a:gd name="T77" fmla="*/ 14 h 62"/>
                <a:gd name="T78" fmla="*/ 2 w 62"/>
                <a:gd name="T79" fmla="*/ 16 h 62"/>
                <a:gd name="T80" fmla="*/ 3 w 62"/>
                <a:gd name="T81" fmla="*/ 18 h 62"/>
                <a:gd name="T82" fmla="*/ 4 w 62"/>
                <a:gd name="T83" fmla="*/ 20 h 62"/>
                <a:gd name="T84" fmla="*/ 5 w 62"/>
                <a:gd name="T85" fmla="*/ 22 h 62"/>
                <a:gd name="T86" fmla="*/ 6 w 62"/>
                <a:gd name="T87" fmla="*/ 24 h 62"/>
                <a:gd name="T88" fmla="*/ 6 w 62"/>
                <a:gd name="T89" fmla="*/ 26 h 62"/>
                <a:gd name="T90" fmla="*/ 7 w 62"/>
                <a:gd name="T91" fmla="*/ 28 h 62"/>
                <a:gd name="T92" fmla="*/ 8 w 62"/>
                <a:gd name="T93" fmla="*/ 29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62"/>
                <a:gd name="T143" fmla="*/ 62 w 62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62">
                  <a:moveTo>
                    <a:pt x="9" y="30"/>
                  </a:moveTo>
                  <a:lnTo>
                    <a:pt x="11" y="33"/>
                  </a:lnTo>
                  <a:lnTo>
                    <a:pt x="13" y="3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7" y="49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5"/>
                  </a:lnTo>
                  <a:lnTo>
                    <a:pt x="38" y="55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1" y="59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4" y="60"/>
                  </a:lnTo>
                  <a:lnTo>
                    <a:pt x="55" y="60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9" y="60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6" y="59"/>
                  </a:lnTo>
                  <a:lnTo>
                    <a:pt x="52" y="58"/>
                  </a:lnTo>
                  <a:lnTo>
                    <a:pt x="49" y="57"/>
                  </a:lnTo>
                  <a:lnTo>
                    <a:pt x="45" y="56"/>
                  </a:lnTo>
                  <a:lnTo>
                    <a:pt x="42" y="54"/>
                  </a:lnTo>
                  <a:lnTo>
                    <a:pt x="38" y="52"/>
                  </a:lnTo>
                  <a:lnTo>
                    <a:pt x="35" y="51"/>
                  </a:lnTo>
                  <a:lnTo>
                    <a:pt x="32" y="49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21" y="39"/>
                  </a:lnTo>
                  <a:lnTo>
                    <a:pt x="18" y="37"/>
                  </a:lnTo>
                  <a:lnTo>
                    <a:pt x="16" y="34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30"/>
                  </a:lnTo>
                </a:path>
              </a:pathLst>
            </a:custGeom>
            <a:solidFill>
              <a:srgbClr val="E50C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62" name="Freeform 384"/>
            <p:cNvSpPr>
              <a:spLocks/>
            </p:cNvSpPr>
            <p:nvPr/>
          </p:nvSpPr>
          <p:spPr bwMode="auto">
            <a:xfrm>
              <a:off x="4194" y="1336"/>
              <a:ext cx="73" cy="73"/>
            </a:xfrm>
            <a:custGeom>
              <a:avLst/>
              <a:gdLst>
                <a:gd name="T0" fmla="*/ 1 w 73"/>
                <a:gd name="T1" fmla="*/ 22 h 73"/>
                <a:gd name="T2" fmla="*/ 4 w 73"/>
                <a:gd name="T3" fmla="*/ 29 h 73"/>
                <a:gd name="T4" fmla="*/ 8 w 73"/>
                <a:gd name="T5" fmla="*/ 36 h 73"/>
                <a:gd name="T6" fmla="*/ 12 w 73"/>
                <a:gd name="T7" fmla="*/ 43 h 73"/>
                <a:gd name="T8" fmla="*/ 17 w 73"/>
                <a:gd name="T9" fmla="*/ 48 h 73"/>
                <a:gd name="T10" fmla="*/ 23 w 73"/>
                <a:gd name="T11" fmla="*/ 54 h 73"/>
                <a:gd name="T12" fmla="*/ 29 w 73"/>
                <a:gd name="T13" fmla="*/ 59 h 73"/>
                <a:gd name="T14" fmla="*/ 35 w 73"/>
                <a:gd name="T15" fmla="*/ 63 h 73"/>
                <a:gd name="T16" fmla="*/ 42 w 73"/>
                <a:gd name="T17" fmla="*/ 67 h 73"/>
                <a:gd name="T18" fmla="*/ 49 w 73"/>
                <a:gd name="T19" fmla="*/ 70 h 73"/>
                <a:gd name="T20" fmla="*/ 51 w 73"/>
                <a:gd name="T21" fmla="*/ 70 h 73"/>
                <a:gd name="T22" fmla="*/ 53 w 73"/>
                <a:gd name="T23" fmla="*/ 71 h 73"/>
                <a:gd name="T24" fmla="*/ 55 w 73"/>
                <a:gd name="T25" fmla="*/ 71 h 73"/>
                <a:gd name="T26" fmla="*/ 57 w 73"/>
                <a:gd name="T27" fmla="*/ 71 h 73"/>
                <a:gd name="T28" fmla="*/ 59 w 73"/>
                <a:gd name="T29" fmla="*/ 71 h 73"/>
                <a:gd name="T30" fmla="*/ 61 w 73"/>
                <a:gd name="T31" fmla="*/ 71 h 73"/>
                <a:gd name="T32" fmla="*/ 63 w 73"/>
                <a:gd name="T33" fmla="*/ 72 h 73"/>
                <a:gd name="T34" fmla="*/ 66 w 73"/>
                <a:gd name="T35" fmla="*/ 72 h 73"/>
                <a:gd name="T36" fmla="*/ 68 w 73"/>
                <a:gd name="T37" fmla="*/ 71 h 73"/>
                <a:gd name="T38" fmla="*/ 72 w 73"/>
                <a:gd name="T39" fmla="*/ 71 h 73"/>
                <a:gd name="T40" fmla="*/ 65 w 73"/>
                <a:gd name="T41" fmla="*/ 70 h 73"/>
                <a:gd name="T42" fmla="*/ 57 w 73"/>
                <a:gd name="T43" fmla="*/ 69 h 73"/>
                <a:gd name="T44" fmla="*/ 50 w 73"/>
                <a:gd name="T45" fmla="*/ 66 h 73"/>
                <a:gd name="T46" fmla="*/ 43 w 73"/>
                <a:gd name="T47" fmla="*/ 64 h 73"/>
                <a:gd name="T48" fmla="*/ 37 w 73"/>
                <a:gd name="T49" fmla="*/ 60 h 73"/>
                <a:gd name="T50" fmla="*/ 31 w 73"/>
                <a:gd name="T51" fmla="*/ 56 h 73"/>
                <a:gd name="T52" fmla="*/ 25 w 73"/>
                <a:gd name="T53" fmla="*/ 51 h 73"/>
                <a:gd name="T54" fmla="*/ 20 w 73"/>
                <a:gd name="T55" fmla="*/ 46 h 73"/>
                <a:gd name="T56" fmla="*/ 15 w 73"/>
                <a:gd name="T57" fmla="*/ 40 h 73"/>
                <a:gd name="T58" fmla="*/ 11 w 73"/>
                <a:gd name="T59" fmla="*/ 34 h 73"/>
                <a:gd name="T60" fmla="*/ 7 w 73"/>
                <a:gd name="T61" fmla="*/ 28 h 73"/>
                <a:gd name="T62" fmla="*/ 5 w 73"/>
                <a:gd name="T63" fmla="*/ 21 h 73"/>
                <a:gd name="T64" fmla="*/ 2 w 73"/>
                <a:gd name="T65" fmla="*/ 14 h 73"/>
                <a:gd name="T66" fmla="*/ 1 w 73"/>
                <a:gd name="T67" fmla="*/ 6 h 73"/>
                <a:gd name="T68" fmla="*/ 0 w 73"/>
                <a:gd name="T69" fmla="*/ 0 h 73"/>
                <a:gd name="T70" fmla="*/ 0 w 73"/>
                <a:gd name="T71" fmla="*/ 2 h 73"/>
                <a:gd name="T72" fmla="*/ 0 w 73"/>
                <a:gd name="T73" fmla="*/ 4 h 73"/>
                <a:gd name="T74" fmla="*/ 0 w 73"/>
                <a:gd name="T75" fmla="*/ 6 h 73"/>
                <a:gd name="T76" fmla="*/ 0 w 73"/>
                <a:gd name="T77" fmla="*/ 8 h 73"/>
                <a:gd name="T78" fmla="*/ 0 w 73"/>
                <a:gd name="T79" fmla="*/ 10 h 73"/>
                <a:gd name="T80" fmla="*/ 0 w 73"/>
                <a:gd name="T81" fmla="*/ 12 h 73"/>
                <a:gd name="T82" fmla="*/ 0 w 73"/>
                <a:gd name="T83" fmla="*/ 14 h 73"/>
                <a:gd name="T84" fmla="*/ 0 w 73"/>
                <a:gd name="T85" fmla="*/ 16 h 73"/>
                <a:gd name="T86" fmla="*/ 0 w 73"/>
                <a:gd name="T87" fmla="*/ 18 h 73"/>
                <a:gd name="T88" fmla="*/ 1 w 73"/>
                <a:gd name="T89" fmla="*/ 20 h 73"/>
                <a:gd name="T90" fmla="*/ 1 w 73"/>
                <a:gd name="T91" fmla="*/ 22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73"/>
                <a:gd name="T140" fmla="*/ 73 w 73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73">
                  <a:moveTo>
                    <a:pt x="1" y="22"/>
                  </a:moveTo>
                  <a:lnTo>
                    <a:pt x="1" y="22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0" y="39"/>
                  </a:lnTo>
                  <a:lnTo>
                    <a:pt x="12" y="43"/>
                  </a:lnTo>
                  <a:lnTo>
                    <a:pt x="15" y="45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3"/>
                  </a:lnTo>
                  <a:lnTo>
                    <a:pt x="38" y="65"/>
                  </a:lnTo>
                  <a:lnTo>
                    <a:pt x="42" y="67"/>
                  </a:lnTo>
                  <a:lnTo>
                    <a:pt x="45" y="68"/>
                  </a:lnTo>
                  <a:lnTo>
                    <a:pt x="49" y="70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57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69"/>
                  </a:lnTo>
                  <a:lnTo>
                    <a:pt x="54" y="68"/>
                  </a:lnTo>
                  <a:lnTo>
                    <a:pt x="50" y="66"/>
                  </a:lnTo>
                  <a:lnTo>
                    <a:pt x="47" y="65"/>
                  </a:lnTo>
                  <a:lnTo>
                    <a:pt x="43" y="64"/>
                  </a:lnTo>
                  <a:lnTo>
                    <a:pt x="40" y="62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5" y="51"/>
                  </a:lnTo>
                  <a:lnTo>
                    <a:pt x="22" y="49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</a:path>
              </a:pathLst>
            </a:custGeom>
            <a:solidFill>
              <a:srgbClr val="DE0A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63" name="Freeform 385"/>
            <p:cNvSpPr>
              <a:spLocks/>
            </p:cNvSpPr>
            <p:nvPr/>
          </p:nvSpPr>
          <p:spPr bwMode="auto">
            <a:xfrm>
              <a:off x="4194" y="1327"/>
              <a:ext cx="82" cy="82"/>
            </a:xfrm>
            <a:custGeom>
              <a:avLst/>
              <a:gdLst>
                <a:gd name="T0" fmla="*/ 0 w 82"/>
                <a:gd name="T1" fmla="*/ 19 h 82"/>
                <a:gd name="T2" fmla="*/ 2 w 82"/>
                <a:gd name="T3" fmla="*/ 27 h 82"/>
                <a:gd name="T4" fmla="*/ 4 w 82"/>
                <a:gd name="T5" fmla="*/ 34 h 82"/>
                <a:gd name="T6" fmla="*/ 8 w 82"/>
                <a:gd name="T7" fmla="*/ 41 h 82"/>
                <a:gd name="T8" fmla="*/ 11 w 82"/>
                <a:gd name="T9" fmla="*/ 47 h 82"/>
                <a:gd name="T10" fmla="*/ 16 w 82"/>
                <a:gd name="T11" fmla="*/ 53 h 82"/>
                <a:gd name="T12" fmla="*/ 21 w 82"/>
                <a:gd name="T13" fmla="*/ 59 h 82"/>
                <a:gd name="T14" fmla="*/ 27 w 82"/>
                <a:gd name="T15" fmla="*/ 64 h 82"/>
                <a:gd name="T16" fmla="*/ 33 w 82"/>
                <a:gd name="T17" fmla="*/ 68 h 82"/>
                <a:gd name="T18" fmla="*/ 39 w 82"/>
                <a:gd name="T19" fmla="*/ 72 h 82"/>
                <a:gd name="T20" fmla="*/ 46 w 82"/>
                <a:gd name="T21" fmla="*/ 76 h 82"/>
                <a:gd name="T22" fmla="*/ 53 w 82"/>
                <a:gd name="T23" fmla="*/ 78 h 82"/>
                <a:gd name="T24" fmla="*/ 61 w 82"/>
                <a:gd name="T25" fmla="*/ 80 h 82"/>
                <a:gd name="T26" fmla="*/ 63 w 82"/>
                <a:gd name="T27" fmla="*/ 81 h 82"/>
                <a:gd name="T28" fmla="*/ 65 w 82"/>
                <a:gd name="T29" fmla="*/ 81 h 82"/>
                <a:gd name="T30" fmla="*/ 67 w 82"/>
                <a:gd name="T31" fmla="*/ 80 h 82"/>
                <a:gd name="T32" fmla="*/ 69 w 82"/>
                <a:gd name="T33" fmla="*/ 80 h 82"/>
                <a:gd name="T34" fmla="*/ 71 w 82"/>
                <a:gd name="T35" fmla="*/ 80 h 82"/>
                <a:gd name="T36" fmla="*/ 73 w 82"/>
                <a:gd name="T37" fmla="*/ 80 h 82"/>
                <a:gd name="T38" fmla="*/ 75 w 82"/>
                <a:gd name="T39" fmla="*/ 79 h 82"/>
                <a:gd name="T40" fmla="*/ 77 w 82"/>
                <a:gd name="T41" fmla="*/ 79 h 82"/>
                <a:gd name="T42" fmla="*/ 79 w 82"/>
                <a:gd name="T43" fmla="*/ 78 h 82"/>
                <a:gd name="T44" fmla="*/ 77 w 82"/>
                <a:gd name="T45" fmla="*/ 78 h 82"/>
                <a:gd name="T46" fmla="*/ 69 w 82"/>
                <a:gd name="T47" fmla="*/ 78 h 82"/>
                <a:gd name="T48" fmla="*/ 62 w 82"/>
                <a:gd name="T49" fmla="*/ 77 h 82"/>
                <a:gd name="T50" fmla="*/ 54 w 82"/>
                <a:gd name="T51" fmla="*/ 75 h 82"/>
                <a:gd name="T52" fmla="*/ 47 w 82"/>
                <a:gd name="T53" fmla="*/ 72 h 82"/>
                <a:gd name="T54" fmla="*/ 41 w 82"/>
                <a:gd name="T55" fmla="*/ 69 h 82"/>
                <a:gd name="T56" fmla="*/ 35 w 82"/>
                <a:gd name="T57" fmla="*/ 66 h 82"/>
                <a:gd name="T58" fmla="*/ 29 w 82"/>
                <a:gd name="T59" fmla="*/ 61 h 82"/>
                <a:gd name="T60" fmla="*/ 24 w 82"/>
                <a:gd name="T61" fmla="*/ 56 h 82"/>
                <a:gd name="T62" fmla="*/ 19 w 82"/>
                <a:gd name="T63" fmla="*/ 51 h 82"/>
                <a:gd name="T64" fmla="*/ 14 w 82"/>
                <a:gd name="T65" fmla="*/ 45 h 82"/>
                <a:gd name="T66" fmla="*/ 11 w 82"/>
                <a:gd name="T67" fmla="*/ 39 h 82"/>
                <a:gd name="T68" fmla="*/ 7 w 82"/>
                <a:gd name="T69" fmla="*/ 32 h 82"/>
                <a:gd name="T70" fmla="*/ 5 w 82"/>
                <a:gd name="T71" fmla="*/ 26 h 82"/>
                <a:gd name="T72" fmla="*/ 3 w 82"/>
                <a:gd name="T73" fmla="*/ 18 h 82"/>
                <a:gd name="T74" fmla="*/ 2 w 82"/>
                <a:gd name="T75" fmla="*/ 11 h 82"/>
                <a:gd name="T76" fmla="*/ 2 w 82"/>
                <a:gd name="T77" fmla="*/ 3 h 82"/>
                <a:gd name="T78" fmla="*/ 1 w 82"/>
                <a:gd name="T79" fmla="*/ 1 h 82"/>
                <a:gd name="T80" fmla="*/ 1 w 82"/>
                <a:gd name="T81" fmla="*/ 3 h 82"/>
                <a:gd name="T82" fmla="*/ 1 w 82"/>
                <a:gd name="T83" fmla="*/ 5 h 82"/>
                <a:gd name="T84" fmla="*/ 0 w 82"/>
                <a:gd name="T85" fmla="*/ 7 h 82"/>
                <a:gd name="T86" fmla="*/ 0 w 82"/>
                <a:gd name="T87" fmla="*/ 9 h 82"/>
                <a:gd name="T88" fmla="*/ 0 w 82"/>
                <a:gd name="T89" fmla="*/ 11 h 82"/>
                <a:gd name="T90" fmla="*/ 0 w 82"/>
                <a:gd name="T91" fmla="*/ 13 h 82"/>
                <a:gd name="T92" fmla="*/ 0 w 82"/>
                <a:gd name="T93" fmla="*/ 15 h 82"/>
                <a:gd name="T94" fmla="*/ 0 w 82"/>
                <a:gd name="T95" fmla="*/ 17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"/>
                <a:gd name="T145" fmla="*/ 0 h 82"/>
                <a:gd name="T146" fmla="*/ 82 w 82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" h="82">
                  <a:moveTo>
                    <a:pt x="0" y="18"/>
                  </a:moveTo>
                  <a:lnTo>
                    <a:pt x="0" y="19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3" y="30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1" y="47"/>
                  </a:lnTo>
                  <a:lnTo>
                    <a:pt x="14" y="50"/>
                  </a:lnTo>
                  <a:lnTo>
                    <a:pt x="16" y="53"/>
                  </a:lnTo>
                  <a:lnTo>
                    <a:pt x="19" y="56"/>
                  </a:lnTo>
                  <a:lnTo>
                    <a:pt x="21" y="59"/>
                  </a:lnTo>
                  <a:lnTo>
                    <a:pt x="24" y="61"/>
                  </a:lnTo>
                  <a:lnTo>
                    <a:pt x="27" y="64"/>
                  </a:lnTo>
                  <a:lnTo>
                    <a:pt x="30" y="66"/>
                  </a:lnTo>
                  <a:lnTo>
                    <a:pt x="33" y="68"/>
                  </a:lnTo>
                  <a:lnTo>
                    <a:pt x="36" y="70"/>
                  </a:lnTo>
                  <a:lnTo>
                    <a:pt x="39" y="72"/>
                  </a:lnTo>
                  <a:lnTo>
                    <a:pt x="43" y="74"/>
                  </a:lnTo>
                  <a:lnTo>
                    <a:pt x="46" y="76"/>
                  </a:lnTo>
                  <a:lnTo>
                    <a:pt x="50" y="77"/>
                  </a:lnTo>
                  <a:lnTo>
                    <a:pt x="53" y="78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67" y="80"/>
                  </a:lnTo>
                  <a:lnTo>
                    <a:pt x="68" y="80"/>
                  </a:lnTo>
                  <a:lnTo>
                    <a:pt x="69" y="80"/>
                  </a:lnTo>
                  <a:lnTo>
                    <a:pt x="70" y="80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3" y="80"/>
                  </a:lnTo>
                  <a:lnTo>
                    <a:pt x="74" y="80"/>
                  </a:lnTo>
                  <a:lnTo>
                    <a:pt x="75" y="79"/>
                  </a:lnTo>
                  <a:lnTo>
                    <a:pt x="76" y="79"/>
                  </a:lnTo>
                  <a:lnTo>
                    <a:pt x="77" y="79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7" y="78"/>
                  </a:lnTo>
                  <a:lnTo>
                    <a:pt x="73" y="78"/>
                  </a:lnTo>
                  <a:lnTo>
                    <a:pt x="69" y="78"/>
                  </a:lnTo>
                  <a:lnTo>
                    <a:pt x="65" y="78"/>
                  </a:lnTo>
                  <a:lnTo>
                    <a:pt x="62" y="77"/>
                  </a:lnTo>
                  <a:lnTo>
                    <a:pt x="58" y="76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7" y="72"/>
                  </a:lnTo>
                  <a:lnTo>
                    <a:pt x="44" y="71"/>
                  </a:lnTo>
                  <a:lnTo>
                    <a:pt x="41" y="69"/>
                  </a:lnTo>
                  <a:lnTo>
                    <a:pt x="38" y="68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29" y="61"/>
                  </a:lnTo>
                  <a:lnTo>
                    <a:pt x="26" y="59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19" y="51"/>
                  </a:lnTo>
                  <a:lnTo>
                    <a:pt x="17" y="48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9" y="36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64" name="Freeform 386"/>
            <p:cNvSpPr>
              <a:spLocks/>
            </p:cNvSpPr>
            <p:nvPr/>
          </p:nvSpPr>
          <p:spPr bwMode="auto">
            <a:xfrm>
              <a:off x="4195" y="1320"/>
              <a:ext cx="88" cy="88"/>
            </a:xfrm>
            <a:custGeom>
              <a:avLst/>
              <a:gdLst>
                <a:gd name="T0" fmla="*/ 0 w 88"/>
                <a:gd name="T1" fmla="*/ 18 h 88"/>
                <a:gd name="T2" fmla="*/ 1 w 88"/>
                <a:gd name="T3" fmla="*/ 26 h 88"/>
                <a:gd name="T4" fmla="*/ 3 w 88"/>
                <a:gd name="T5" fmla="*/ 33 h 88"/>
                <a:gd name="T6" fmla="*/ 5 w 88"/>
                <a:gd name="T7" fmla="*/ 40 h 88"/>
                <a:gd name="T8" fmla="*/ 9 w 88"/>
                <a:gd name="T9" fmla="*/ 47 h 88"/>
                <a:gd name="T10" fmla="*/ 12 w 88"/>
                <a:gd name="T11" fmla="*/ 53 h 88"/>
                <a:gd name="T12" fmla="*/ 17 w 88"/>
                <a:gd name="T13" fmla="*/ 59 h 88"/>
                <a:gd name="T14" fmla="*/ 22 w 88"/>
                <a:gd name="T15" fmla="*/ 64 h 88"/>
                <a:gd name="T16" fmla="*/ 27 w 88"/>
                <a:gd name="T17" fmla="*/ 69 h 88"/>
                <a:gd name="T18" fmla="*/ 33 w 88"/>
                <a:gd name="T19" fmla="*/ 74 h 88"/>
                <a:gd name="T20" fmla="*/ 39 w 88"/>
                <a:gd name="T21" fmla="*/ 77 h 88"/>
                <a:gd name="T22" fmla="*/ 46 w 88"/>
                <a:gd name="T23" fmla="*/ 81 h 88"/>
                <a:gd name="T24" fmla="*/ 53 w 88"/>
                <a:gd name="T25" fmla="*/ 83 h 88"/>
                <a:gd name="T26" fmla="*/ 60 w 88"/>
                <a:gd name="T27" fmla="*/ 85 h 88"/>
                <a:gd name="T28" fmla="*/ 68 w 88"/>
                <a:gd name="T29" fmla="*/ 86 h 88"/>
                <a:gd name="T30" fmla="*/ 72 w 88"/>
                <a:gd name="T31" fmla="*/ 86 h 88"/>
                <a:gd name="T32" fmla="*/ 74 w 88"/>
                <a:gd name="T33" fmla="*/ 86 h 88"/>
                <a:gd name="T34" fmla="*/ 76 w 88"/>
                <a:gd name="T35" fmla="*/ 86 h 88"/>
                <a:gd name="T36" fmla="*/ 78 w 88"/>
                <a:gd name="T37" fmla="*/ 85 h 88"/>
                <a:gd name="T38" fmla="*/ 80 w 88"/>
                <a:gd name="T39" fmla="*/ 85 h 88"/>
                <a:gd name="T40" fmla="*/ 82 w 88"/>
                <a:gd name="T41" fmla="*/ 84 h 88"/>
                <a:gd name="T42" fmla="*/ 84 w 88"/>
                <a:gd name="T43" fmla="*/ 83 h 88"/>
                <a:gd name="T44" fmla="*/ 86 w 88"/>
                <a:gd name="T45" fmla="*/ 83 h 88"/>
                <a:gd name="T46" fmla="*/ 83 w 88"/>
                <a:gd name="T47" fmla="*/ 83 h 88"/>
                <a:gd name="T48" fmla="*/ 75 w 88"/>
                <a:gd name="T49" fmla="*/ 83 h 88"/>
                <a:gd name="T50" fmla="*/ 68 w 88"/>
                <a:gd name="T51" fmla="*/ 83 h 88"/>
                <a:gd name="T52" fmla="*/ 61 w 88"/>
                <a:gd name="T53" fmla="*/ 82 h 88"/>
                <a:gd name="T54" fmla="*/ 54 w 88"/>
                <a:gd name="T55" fmla="*/ 80 h 88"/>
                <a:gd name="T56" fmla="*/ 47 w 88"/>
                <a:gd name="T57" fmla="*/ 78 h 88"/>
                <a:gd name="T58" fmla="*/ 41 w 88"/>
                <a:gd name="T59" fmla="*/ 74 h 88"/>
                <a:gd name="T60" fmla="*/ 35 w 88"/>
                <a:gd name="T61" fmla="*/ 71 h 88"/>
                <a:gd name="T62" fmla="*/ 29 w 88"/>
                <a:gd name="T63" fmla="*/ 67 h 88"/>
                <a:gd name="T64" fmla="*/ 24 w 88"/>
                <a:gd name="T65" fmla="*/ 62 h 88"/>
                <a:gd name="T66" fmla="*/ 19 w 88"/>
                <a:gd name="T67" fmla="*/ 57 h 88"/>
                <a:gd name="T68" fmla="*/ 15 w 88"/>
                <a:gd name="T69" fmla="*/ 51 h 88"/>
                <a:gd name="T70" fmla="*/ 12 w 88"/>
                <a:gd name="T71" fmla="*/ 45 h 88"/>
                <a:gd name="T72" fmla="*/ 8 w 88"/>
                <a:gd name="T73" fmla="*/ 39 h 88"/>
                <a:gd name="T74" fmla="*/ 6 w 88"/>
                <a:gd name="T75" fmla="*/ 32 h 88"/>
                <a:gd name="T76" fmla="*/ 4 w 88"/>
                <a:gd name="T77" fmla="*/ 25 h 88"/>
                <a:gd name="T78" fmla="*/ 3 w 88"/>
                <a:gd name="T79" fmla="*/ 18 h 88"/>
                <a:gd name="T80" fmla="*/ 3 w 88"/>
                <a:gd name="T81" fmla="*/ 10 h 88"/>
                <a:gd name="T82" fmla="*/ 3 w 88"/>
                <a:gd name="T83" fmla="*/ 3 h 88"/>
                <a:gd name="T84" fmla="*/ 3 w 88"/>
                <a:gd name="T85" fmla="*/ 0 h 88"/>
                <a:gd name="T86" fmla="*/ 3 w 88"/>
                <a:gd name="T87" fmla="*/ 2 h 88"/>
                <a:gd name="T88" fmla="*/ 2 w 88"/>
                <a:gd name="T89" fmla="*/ 4 h 88"/>
                <a:gd name="T90" fmla="*/ 1 w 88"/>
                <a:gd name="T91" fmla="*/ 6 h 88"/>
                <a:gd name="T92" fmla="*/ 1 w 88"/>
                <a:gd name="T93" fmla="*/ 8 h 88"/>
                <a:gd name="T94" fmla="*/ 0 w 88"/>
                <a:gd name="T95" fmla="*/ 10 h 88"/>
                <a:gd name="T96" fmla="*/ 0 w 88"/>
                <a:gd name="T97" fmla="*/ 12 h 88"/>
                <a:gd name="T98" fmla="*/ 0 w 88"/>
                <a:gd name="T99" fmla="*/ 14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"/>
                <a:gd name="T151" fmla="*/ 0 h 88"/>
                <a:gd name="T152" fmla="*/ 88 w 88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" h="88">
                  <a:moveTo>
                    <a:pt x="0" y="15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9" y="47"/>
                  </a:lnTo>
                  <a:lnTo>
                    <a:pt x="10" y="50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7" y="59"/>
                  </a:lnTo>
                  <a:lnTo>
                    <a:pt x="19" y="62"/>
                  </a:lnTo>
                  <a:lnTo>
                    <a:pt x="22" y="64"/>
                  </a:lnTo>
                  <a:lnTo>
                    <a:pt x="24" y="67"/>
                  </a:lnTo>
                  <a:lnTo>
                    <a:pt x="27" y="69"/>
                  </a:lnTo>
                  <a:lnTo>
                    <a:pt x="30" y="71"/>
                  </a:lnTo>
                  <a:lnTo>
                    <a:pt x="33" y="74"/>
                  </a:lnTo>
                  <a:lnTo>
                    <a:pt x="36" y="76"/>
                  </a:lnTo>
                  <a:lnTo>
                    <a:pt x="39" y="77"/>
                  </a:lnTo>
                  <a:lnTo>
                    <a:pt x="42" y="79"/>
                  </a:lnTo>
                  <a:lnTo>
                    <a:pt x="46" y="81"/>
                  </a:lnTo>
                  <a:lnTo>
                    <a:pt x="49" y="82"/>
                  </a:lnTo>
                  <a:lnTo>
                    <a:pt x="53" y="83"/>
                  </a:lnTo>
                  <a:lnTo>
                    <a:pt x="56" y="84"/>
                  </a:lnTo>
                  <a:lnTo>
                    <a:pt x="60" y="85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71" y="87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5" y="86"/>
                  </a:lnTo>
                  <a:lnTo>
                    <a:pt x="76" y="86"/>
                  </a:lnTo>
                  <a:lnTo>
                    <a:pt x="77" y="85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80" y="85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4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6" y="83"/>
                  </a:lnTo>
                  <a:lnTo>
                    <a:pt x="87" y="82"/>
                  </a:lnTo>
                  <a:lnTo>
                    <a:pt x="83" y="83"/>
                  </a:lnTo>
                  <a:lnTo>
                    <a:pt x="79" y="83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68" y="83"/>
                  </a:lnTo>
                  <a:lnTo>
                    <a:pt x="64" y="82"/>
                  </a:lnTo>
                  <a:lnTo>
                    <a:pt x="61" y="82"/>
                  </a:lnTo>
                  <a:lnTo>
                    <a:pt x="57" y="81"/>
                  </a:lnTo>
                  <a:lnTo>
                    <a:pt x="54" y="80"/>
                  </a:lnTo>
                  <a:lnTo>
                    <a:pt x="50" y="79"/>
                  </a:lnTo>
                  <a:lnTo>
                    <a:pt x="47" y="78"/>
                  </a:lnTo>
                  <a:lnTo>
                    <a:pt x="44" y="76"/>
                  </a:lnTo>
                  <a:lnTo>
                    <a:pt x="41" y="74"/>
                  </a:lnTo>
                  <a:lnTo>
                    <a:pt x="38" y="73"/>
                  </a:lnTo>
                  <a:lnTo>
                    <a:pt x="35" y="71"/>
                  </a:lnTo>
                  <a:lnTo>
                    <a:pt x="32" y="69"/>
                  </a:lnTo>
                  <a:lnTo>
                    <a:pt x="29" y="67"/>
                  </a:lnTo>
                  <a:lnTo>
                    <a:pt x="27" y="64"/>
                  </a:lnTo>
                  <a:lnTo>
                    <a:pt x="24" y="62"/>
                  </a:lnTo>
                  <a:lnTo>
                    <a:pt x="22" y="59"/>
                  </a:lnTo>
                  <a:lnTo>
                    <a:pt x="19" y="57"/>
                  </a:lnTo>
                  <a:lnTo>
                    <a:pt x="17" y="54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</a:path>
              </a:pathLst>
            </a:custGeom>
            <a:solidFill>
              <a:srgbClr val="CC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65" name="Freeform 387"/>
            <p:cNvSpPr>
              <a:spLocks/>
            </p:cNvSpPr>
            <p:nvPr/>
          </p:nvSpPr>
          <p:spPr bwMode="auto">
            <a:xfrm>
              <a:off x="4197" y="1314"/>
              <a:ext cx="92" cy="92"/>
            </a:xfrm>
            <a:custGeom>
              <a:avLst/>
              <a:gdLst>
                <a:gd name="T0" fmla="*/ 0 w 92"/>
                <a:gd name="T1" fmla="*/ 17 h 92"/>
                <a:gd name="T2" fmla="*/ 0 w 92"/>
                <a:gd name="T3" fmla="*/ 24 h 92"/>
                <a:gd name="T4" fmla="*/ 1 w 92"/>
                <a:gd name="T5" fmla="*/ 32 h 92"/>
                <a:gd name="T6" fmla="*/ 3 w 92"/>
                <a:gd name="T7" fmla="*/ 39 h 92"/>
                <a:gd name="T8" fmla="*/ 5 w 92"/>
                <a:gd name="T9" fmla="*/ 46 h 92"/>
                <a:gd name="T10" fmla="*/ 8 w 92"/>
                <a:gd name="T11" fmla="*/ 52 h 92"/>
                <a:gd name="T12" fmla="*/ 12 w 92"/>
                <a:gd name="T13" fmla="*/ 58 h 92"/>
                <a:gd name="T14" fmla="*/ 16 w 92"/>
                <a:gd name="T15" fmla="*/ 64 h 92"/>
                <a:gd name="T16" fmla="*/ 21 w 92"/>
                <a:gd name="T17" fmla="*/ 69 h 92"/>
                <a:gd name="T18" fmla="*/ 26 w 92"/>
                <a:gd name="T19" fmla="*/ 74 h 92"/>
                <a:gd name="T20" fmla="*/ 32 w 92"/>
                <a:gd name="T21" fmla="*/ 78 h 92"/>
                <a:gd name="T22" fmla="*/ 38 w 92"/>
                <a:gd name="T23" fmla="*/ 82 h 92"/>
                <a:gd name="T24" fmla="*/ 44 w 92"/>
                <a:gd name="T25" fmla="*/ 85 h 92"/>
                <a:gd name="T26" fmla="*/ 51 w 92"/>
                <a:gd name="T27" fmla="*/ 87 h 92"/>
                <a:gd name="T28" fmla="*/ 58 w 92"/>
                <a:gd name="T29" fmla="*/ 89 h 92"/>
                <a:gd name="T30" fmla="*/ 65 w 92"/>
                <a:gd name="T31" fmla="*/ 90 h 92"/>
                <a:gd name="T32" fmla="*/ 73 w 92"/>
                <a:gd name="T33" fmla="*/ 91 h 92"/>
                <a:gd name="T34" fmla="*/ 78 w 92"/>
                <a:gd name="T35" fmla="*/ 90 h 92"/>
                <a:gd name="T36" fmla="*/ 80 w 92"/>
                <a:gd name="T37" fmla="*/ 89 h 92"/>
                <a:gd name="T38" fmla="*/ 82 w 92"/>
                <a:gd name="T39" fmla="*/ 89 h 92"/>
                <a:gd name="T40" fmla="*/ 84 w 92"/>
                <a:gd name="T41" fmla="*/ 88 h 92"/>
                <a:gd name="T42" fmla="*/ 86 w 92"/>
                <a:gd name="T43" fmla="*/ 87 h 92"/>
                <a:gd name="T44" fmla="*/ 88 w 92"/>
                <a:gd name="T45" fmla="*/ 86 h 92"/>
                <a:gd name="T46" fmla="*/ 90 w 92"/>
                <a:gd name="T47" fmla="*/ 85 h 92"/>
                <a:gd name="T48" fmla="*/ 87 w 92"/>
                <a:gd name="T49" fmla="*/ 86 h 92"/>
                <a:gd name="T50" fmla="*/ 80 w 92"/>
                <a:gd name="T51" fmla="*/ 87 h 92"/>
                <a:gd name="T52" fmla="*/ 73 w 92"/>
                <a:gd name="T53" fmla="*/ 87 h 92"/>
                <a:gd name="T54" fmla="*/ 66 w 92"/>
                <a:gd name="T55" fmla="*/ 87 h 92"/>
                <a:gd name="T56" fmla="*/ 59 w 92"/>
                <a:gd name="T57" fmla="*/ 86 h 92"/>
                <a:gd name="T58" fmla="*/ 52 w 92"/>
                <a:gd name="T59" fmla="*/ 84 h 92"/>
                <a:gd name="T60" fmla="*/ 46 w 92"/>
                <a:gd name="T61" fmla="*/ 82 h 92"/>
                <a:gd name="T62" fmla="*/ 40 w 92"/>
                <a:gd name="T63" fmla="*/ 79 h 92"/>
                <a:gd name="T64" fmla="*/ 34 w 92"/>
                <a:gd name="T65" fmla="*/ 75 h 92"/>
                <a:gd name="T66" fmla="*/ 28 w 92"/>
                <a:gd name="T67" fmla="*/ 71 h 92"/>
                <a:gd name="T68" fmla="*/ 23 w 92"/>
                <a:gd name="T69" fmla="*/ 67 h 92"/>
                <a:gd name="T70" fmla="*/ 19 w 92"/>
                <a:gd name="T71" fmla="*/ 62 h 92"/>
                <a:gd name="T72" fmla="*/ 15 w 92"/>
                <a:gd name="T73" fmla="*/ 56 h 92"/>
                <a:gd name="T74" fmla="*/ 11 w 92"/>
                <a:gd name="T75" fmla="*/ 50 h 92"/>
                <a:gd name="T76" fmla="*/ 8 w 92"/>
                <a:gd name="T77" fmla="*/ 44 h 92"/>
                <a:gd name="T78" fmla="*/ 6 w 92"/>
                <a:gd name="T79" fmla="*/ 38 h 92"/>
                <a:gd name="T80" fmla="*/ 4 w 92"/>
                <a:gd name="T81" fmla="*/ 31 h 92"/>
                <a:gd name="T82" fmla="*/ 3 w 92"/>
                <a:gd name="T83" fmla="*/ 24 h 92"/>
                <a:gd name="T84" fmla="*/ 3 w 92"/>
                <a:gd name="T85" fmla="*/ 17 h 92"/>
                <a:gd name="T86" fmla="*/ 3 w 92"/>
                <a:gd name="T87" fmla="*/ 10 h 92"/>
                <a:gd name="T88" fmla="*/ 4 w 92"/>
                <a:gd name="T89" fmla="*/ 3 h 92"/>
                <a:gd name="T90" fmla="*/ 4 w 92"/>
                <a:gd name="T91" fmla="*/ 1 h 92"/>
                <a:gd name="T92" fmla="*/ 3 w 92"/>
                <a:gd name="T93" fmla="*/ 3 h 92"/>
                <a:gd name="T94" fmla="*/ 2 w 92"/>
                <a:gd name="T95" fmla="*/ 5 h 92"/>
                <a:gd name="T96" fmla="*/ 2 w 92"/>
                <a:gd name="T97" fmla="*/ 7 h 92"/>
                <a:gd name="T98" fmla="*/ 1 w 92"/>
                <a:gd name="T99" fmla="*/ 9 h 92"/>
                <a:gd name="T100" fmla="*/ 0 w 92"/>
                <a:gd name="T101" fmla="*/ 11 h 92"/>
                <a:gd name="T102" fmla="*/ 0 w 92"/>
                <a:gd name="T103" fmla="*/ 13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92"/>
                <a:gd name="T158" fmla="*/ 92 w 92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92">
                  <a:moveTo>
                    <a:pt x="0" y="13"/>
                  </a:move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5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5" y="46"/>
                  </a:lnTo>
                  <a:lnTo>
                    <a:pt x="7" y="49"/>
                  </a:lnTo>
                  <a:lnTo>
                    <a:pt x="8" y="52"/>
                  </a:lnTo>
                  <a:lnTo>
                    <a:pt x="10" y="55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6" y="74"/>
                  </a:lnTo>
                  <a:lnTo>
                    <a:pt x="29" y="76"/>
                  </a:lnTo>
                  <a:lnTo>
                    <a:pt x="32" y="78"/>
                  </a:lnTo>
                  <a:lnTo>
                    <a:pt x="35" y="80"/>
                  </a:lnTo>
                  <a:lnTo>
                    <a:pt x="38" y="82"/>
                  </a:lnTo>
                  <a:lnTo>
                    <a:pt x="41" y="83"/>
                  </a:lnTo>
                  <a:lnTo>
                    <a:pt x="44" y="85"/>
                  </a:lnTo>
                  <a:lnTo>
                    <a:pt x="48" y="86"/>
                  </a:lnTo>
                  <a:lnTo>
                    <a:pt x="51" y="87"/>
                  </a:lnTo>
                  <a:lnTo>
                    <a:pt x="55" y="88"/>
                  </a:lnTo>
                  <a:lnTo>
                    <a:pt x="58" y="89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9" y="91"/>
                  </a:lnTo>
                  <a:lnTo>
                    <a:pt x="73" y="91"/>
                  </a:lnTo>
                  <a:lnTo>
                    <a:pt x="77" y="91"/>
                  </a:lnTo>
                  <a:lnTo>
                    <a:pt x="78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9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6" y="87"/>
                  </a:lnTo>
                  <a:lnTo>
                    <a:pt x="87" y="87"/>
                  </a:lnTo>
                  <a:lnTo>
                    <a:pt x="88" y="86"/>
                  </a:lnTo>
                  <a:lnTo>
                    <a:pt x="89" y="86"/>
                  </a:lnTo>
                  <a:lnTo>
                    <a:pt x="90" y="85"/>
                  </a:lnTo>
                  <a:lnTo>
                    <a:pt x="91" y="85"/>
                  </a:lnTo>
                  <a:lnTo>
                    <a:pt x="87" y="86"/>
                  </a:lnTo>
                  <a:lnTo>
                    <a:pt x="84" y="86"/>
                  </a:lnTo>
                  <a:lnTo>
                    <a:pt x="80" y="87"/>
                  </a:lnTo>
                  <a:lnTo>
                    <a:pt x="77" y="87"/>
                  </a:lnTo>
                  <a:lnTo>
                    <a:pt x="73" y="87"/>
                  </a:lnTo>
                  <a:lnTo>
                    <a:pt x="69" y="87"/>
                  </a:lnTo>
                  <a:lnTo>
                    <a:pt x="66" y="87"/>
                  </a:lnTo>
                  <a:lnTo>
                    <a:pt x="62" y="86"/>
                  </a:lnTo>
                  <a:lnTo>
                    <a:pt x="59" y="86"/>
                  </a:lnTo>
                  <a:lnTo>
                    <a:pt x="56" y="85"/>
                  </a:lnTo>
                  <a:lnTo>
                    <a:pt x="52" y="84"/>
                  </a:lnTo>
                  <a:lnTo>
                    <a:pt x="49" y="83"/>
                  </a:lnTo>
                  <a:lnTo>
                    <a:pt x="46" y="82"/>
                  </a:lnTo>
                  <a:lnTo>
                    <a:pt x="43" y="80"/>
                  </a:lnTo>
                  <a:lnTo>
                    <a:pt x="40" y="79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3"/>
                  </a:lnTo>
                  <a:lnTo>
                    <a:pt x="28" y="71"/>
                  </a:lnTo>
                  <a:lnTo>
                    <a:pt x="26" y="69"/>
                  </a:lnTo>
                  <a:lnTo>
                    <a:pt x="23" y="67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59"/>
                  </a:lnTo>
                  <a:lnTo>
                    <a:pt x="15" y="56"/>
                  </a:lnTo>
                  <a:lnTo>
                    <a:pt x="13" y="53"/>
                  </a:lnTo>
                  <a:lnTo>
                    <a:pt x="11" y="50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6" y="38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4" y="6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C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66" name="Freeform 388"/>
            <p:cNvSpPr>
              <a:spLocks/>
            </p:cNvSpPr>
            <p:nvPr/>
          </p:nvSpPr>
          <p:spPr bwMode="auto">
            <a:xfrm>
              <a:off x="4198" y="1308"/>
              <a:ext cx="97" cy="97"/>
            </a:xfrm>
            <a:custGeom>
              <a:avLst/>
              <a:gdLst>
                <a:gd name="T0" fmla="*/ 0 w 97"/>
                <a:gd name="T1" fmla="*/ 12 h 97"/>
                <a:gd name="T2" fmla="*/ 0 w 97"/>
                <a:gd name="T3" fmla="*/ 19 h 97"/>
                <a:gd name="T4" fmla="*/ 0 w 97"/>
                <a:gd name="T5" fmla="*/ 27 h 97"/>
                <a:gd name="T6" fmla="*/ 0 w 97"/>
                <a:gd name="T7" fmla="*/ 34 h 97"/>
                <a:gd name="T8" fmla="*/ 2 w 97"/>
                <a:gd name="T9" fmla="*/ 41 h 97"/>
                <a:gd name="T10" fmla="*/ 4 w 97"/>
                <a:gd name="T11" fmla="*/ 48 h 97"/>
                <a:gd name="T12" fmla="*/ 7 w 97"/>
                <a:gd name="T13" fmla="*/ 54 h 97"/>
                <a:gd name="T14" fmla="*/ 10 w 97"/>
                <a:gd name="T15" fmla="*/ 61 h 97"/>
                <a:gd name="T16" fmla="*/ 14 w 97"/>
                <a:gd name="T17" fmla="*/ 66 h 97"/>
                <a:gd name="T18" fmla="*/ 18 w 97"/>
                <a:gd name="T19" fmla="*/ 72 h 97"/>
                <a:gd name="T20" fmla="*/ 23 w 97"/>
                <a:gd name="T21" fmla="*/ 77 h 97"/>
                <a:gd name="T22" fmla="*/ 29 w 97"/>
                <a:gd name="T23" fmla="*/ 81 h 97"/>
                <a:gd name="T24" fmla="*/ 34 w 97"/>
                <a:gd name="T25" fmla="*/ 85 h 97"/>
                <a:gd name="T26" fmla="*/ 41 w 97"/>
                <a:gd name="T27" fmla="*/ 88 h 97"/>
                <a:gd name="T28" fmla="*/ 47 w 97"/>
                <a:gd name="T29" fmla="*/ 91 h 97"/>
                <a:gd name="T30" fmla="*/ 54 w 97"/>
                <a:gd name="T31" fmla="*/ 93 h 97"/>
                <a:gd name="T32" fmla="*/ 61 w 97"/>
                <a:gd name="T33" fmla="*/ 95 h 97"/>
                <a:gd name="T34" fmla="*/ 68 w 97"/>
                <a:gd name="T35" fmla="*/ 95 h 97"/>
                <a:gd name="T36" fmla="*/ 76 w 97"/>
                <a:gd name="T37" fmla="*/ 95 h 97"/>
                <a:gd name="T38" fmla="*/ 83 w 97"/>
                <a:gd name="T39" fmla="*/ 95 h 97"/>
                <a:gd name="T40" fmla="*/ 85 w 97"/>
                <a:gd name="T41" fmla="*/ 94 h 97"/>
                <a:gd name="T42" fmla="*/ 86 w 97"/>
                <a:gd name="T43" fmla="*/ 93 h 97"/>
                <a:gd name="T44" fmla="*/ 88 w 97"/>
                <a:gd name="T45" fmla="*/ 92 h 97"/>
                <a:gd name="T46" fmla="*/ 90 w 97"/>
                <a:gd name="T47" fmla="*/ 92 h 97"/>
                <a:gd name="T48" fmla="*/ 91 w 97"/>
                <a:gd name="T49" fmla="*/ 91 h 97"/>
                <a:gd name="T50" fmla="*/ 93 w 97"/>
                <a:gd name="T51" fmla="*/ 90 h 97"/>
                <a:gd name="T52" fmla="*/ 94 w 97"/>
                <a:gd name="T53" fmla="*/ 89 h 97"/>
                <a:gd name="T54" fmla="*/ 96 w 97"/>
                <a:gd name="T55" fmla="*/ 88 h 97"/>
                <a:gd name="T56" fmla="*/ 89 w 97"/>
                <a:gd name="T57" fmla="*/ 90 h 97"/>
                <a:gd name="T58" fmla="*/ 83 w 97"/>
                <a:gd name="T59" fmla="*/ 91 h 97"/>
                <a:gd name="T60" fmla="*/ 76 w 97"/>
                <a:gd name="T61" fmla="*/ 92 h 97"/>
                <a:gd name="T62" fmla="*/ 69 w 97"/>
                <a:gd name="T63" fmla="*/ 92 h 97"/>
                <a:gd name="T64" fmla="*/ 62 w 97"/>
                <a:gd name="T65" fmla="*/ 91 h 97"/>
                <a:gd name="T66" fmla="*/ 55 w 97"/>
                <a:gd name="T67" fmla="*/ 90 h 97"/>
                <a:gd name="T68" fmla="*/ 48 w 97"/>
                <a:gd name="T69" fmla="*/ 88 h 97"/>
                <a:gd name="T70" fmla="*/ 42 w 97"/>
                <a:gd name="T71" fmla="*/ 85 h 97"/>
                <a:gd name="T72" fmla="*/ 36 w 97"/>
                <a:gd name="T73" fmla="*/ 82 h 97"/>
                <a:gd name="T74" fmla="*/ 31 w 97"/>
                <a:gd name="T75" fmla="*/ 78 h 97"/>
                <a:gd name="T76" fmla="*/ 26 w 97"/>
                <a:gd name="T77" fmla="*/ 74 h 97"/>
                <a:gd name="T78" fmla="*/ 21 w 97"/>
                <a:gd name="T79" fmla="*/ 69 h 97"/>
                <a:gd name="T80" fmla="*/ 17 w 97"/>
                <a:gd name="T81" fmla="*/ 64 h 97"/>
                <a:gd name="T82" fmla="*/ 13 w 97"/>
                <a:gd name="T83" fmla="*/ 59 h 97"/>
                <a:gd name="T84" fmla="*/ 10 w 97"/>
                <a:gd name="T85" fmla="*/ 53 h 97"/>
                <a:gd name="T86" fmla="*/ 7 w 97"/>
                <a:gd name="T87" fmla="*/ 47 h 97"/>
                <a:gd name="T88" fmla="*/ 5 w 97"/>
                <a:gd name="T89" fmla="*/ 40 h 97"/>
                <a:gd name="T90" fmla="*/ 4 w 97"/>
                <a:gd name="T91" fmla="*/ 33 h 97"/>
                <a:gd name="T92" fmla="*/ 3 w 97"/>
                <a:gd name="T93" fmla="*/ 27 h 97"/>
                <a:gd name="T94" fmla="*/ 3 w 97"/>
                <a:gd name="T95" fmla="*/ 19 h 97"/>
                <a:gd name="T96" fmla="*/ 4 w 97"/>
                <a:gd name="T97" fmla="*/ 12 h 97"/>
                <a:gd name="T98" fmla="*/ 5 w 97"/>
                <a:gd name="T99" fmla="*/ 6 h 97"/>
                <a:gd name="T100" fmla="*/ 7 w 97"/>
                <a:gd name="T101" fmla="*/ 0 h 97"/>
                <a:gd name="T102" fmla="*/ 6 w 97"/>
                <a:gd name="T103" fmla="*/ 1 h 97"/>
                <a:gd name="T104" fmla="*/ 5 w 97"/>
                <a:gd name="T105" fmla="*/ 3 h 97"/>
                <a:gd name="T106" fmla="*/ 4 w 97"/>
                <a:gd name="T107" fmla="*/ 5 h 97"/>
                <a:gd name="T108" fmla="*/ 3 w 97"/>
                <a:gd name="T109" fmla="*/ 7 h 97"/>
                <a:gd name="T110" fmla="*/ 2 w 97"/>
                <a:gd name="T111" fmla="*/ 9 h 97"/>
                <a:gd name="T112" fmla="*/ 1 w 97"/>
                <a:gd name="T113" fmla="*/ 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"/>
                <a:gd name="T172" fmla="*/ 0 h 97"/>
                <a:gd name="T173" fmla="*/ 97 w 97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" h="97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3" y="45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4"/>
                  </a:lnTo>
                  <a:lnTo>
                    <a:pt x="23" y="77"/>
                  </a:lnTo>
                  <a:lnTo>
                    <a:pt x="26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4" y="85"/>
                  </a:lnTo>
                  <a:lnTo>
                    <a:pt x="38" y="87"/>
                  </a:lnTo>
                  <a:lnTo>
                    <a:pt x="41" y="88"/>
                  </a:lnTo>
                  <a:lnTo>
                    <a:pt x="44" y="90"/>
                  </a:lnTo>
                  <a:lnTo>
                    <a:pt x="47" y="91"/>
                  </a:lnTo>
                  <a:lnTo>
                    <a:pt x="50" y="92"/>
                  </a:lnTo>
                  <a:lnTo>
                    <a:pt x="54" y="93"/>
                  </a:lnTo>
                  <a:lnTo>
                    <a:pt x="57" y="94"/>
                  </a:lnTo>
                  <a:lnTo>
                    <a:pt x="61" y="95"/>
                  </a:lnTo>
                  <a:lnTo>
                    <a:pt x="65" y="95"/>
                  </a:lnTo>
                  <a:lnTo>
                    <a:pt x="68" y="95"/>
                  </a:lnTo>
                  <a:lnTo>
                    <a:pt x="72" y="96"/>
                  </a:lnTo>
                  <a:lnTo>
                    <a:pt x="76" y="95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4" y="94"/>
                  </a:lnTo>
                  <a:lnTo>
                    <a:pt x="85" y="94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90" y="92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2" y="90"/>
                  </a:lnTo>
                  <a:lnTo>
                    <a:pt x="93" y="90"/>
                  </a:lnTo>
                  <a:lnTo>
                    <a:pt x="93" y="89"/>
                  </a:lnTo>
                  <a:lnTo>
                    <a:pt x="94" y="89"/>
                  </a:lnTo>
                  <a:lnTo>
                    <a:pt x="95" y="89"/>
                  </a:lnTo>
                  <a:lnTo>
                    <a:pt x="96" y="88"/>
                  </a:lnTo>
                  <a:lnTo>
                    <a:pt x="93" y="89"/>
                  </a:lnTo>
                  <a:lnTo>
                    <a:pt x="89" y="90"/>
                  </a:lnTo>
                  <a:lnTo>
                    <a:pt x="86" y="91"/>
                  </a:lnTo>
                  <a:lnTo>
                    <a:pt x="83" y="91"/>
                  </a:lnTo>
                  <a:lnTo>
                    <a:pt x="79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69" y="92"/>
                  </a:lnTo>
                  <a:lnTo>
                    <a:pt x="65" y="92"/>
                  </a:lnTo>
                  <a:lnTo>
                    <a:pt x="62" y="91"/>
                  </a:lnTo>
                  <a:lnTo>
                    <a:pt x="58" y="91"/>
                  </a:lnTo>
                  <a:lnTo>
                    <a:pt x="55" y="90"/>
                  </a:lnTo>
                  <a:lnTo>
                    <a:pt x="52" y="89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2" y="85"/>
                  </a:lnTo>
                  <a:lnTo>
                    <a:pt x="39" y="84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28" y="76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21" y="69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59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8" y="50"/>
                  </a:lnTo>
                  <a:lnTo>
                    <a:pt x="7" y="47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4" y="9"/>
                  </a:lnTo>
                  <a:lnTo>
                    <a:pt x="5" y="6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</a:path>
              </a:pathLst>
            </a:custGeom>
            <a:solidFill>
              <a:srgbClr val="BA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67" name="Freeform 389"/>
            <p:cNvSpPr>
              <a:spLocks/>
            </p:cNvSpPr>
            <p:nvPr/>
          </p:nvSpPr>
          <p:spPr bwMode="auto">
            <a:xfrm>
              <a:off x="4199" y="1302"/>
              <a:ext cx="102" cy="102"/>
            </a:xfrm>
            <a:custGeom>
              <a:avLst/>
              <a:gdLst>
                <a:gd name="T0" fmla="*/ 1 w 102"/>
                <a:gd name="T1" fmla="*/ 14 h 102"/>
                <a:gd name="T2" fmla="*/ 0 w 102"/>
                <a:gd name="T3" fmla="*/ 21 h 102"/>
                <a:gd name="T4" fmla="*/ 0 w 102"/>
                <a:gd name="T5" fmla="*/ 29 h 102"/>
                <a:gd name="T6" fmla="*/ 0 w 102"/>
                <a:gd name="T7" fmla="*/ 36 h 102"/>
                <a:gd name="T8" fmla="*/ 1 w 102"/>
                <a:gd name="T9" fmla="*/ 43 h 102"/>
                <a:gd name="T10" fmla="*/ 3 w 102"/>
                <a:gd name="T11" fmla="*/ 50 h 102"/>
                <a:gd name="T12" fmla="*/ 5 w 102"/>
                <a:gd name="T13" fmla="*/ 56 h 102"/>
                <a:gd name="T14" fmla="*/ 8 w 102"/>
                <a:gd name="T15" fmla="*/ 63 h 102"/>
                <a:gd name="T16" fmla="*/ 12 w 102"/>
                <a:gd name="T17" fmla="*/ 69 h 102"/>
                <a:gd name="T18" fmla="*/ 16 w 102"/>
                <a:gd name="T19" fmla="*/ 74 h 102"/>
                <a:gd name="T20" fmla="*/ 21 w 102"/>
                <a:gd name="T21" fmla="*/ 79 h 102"/>
                <a:gd name="T22" fmla="*/ 26 w 102"/>
                <a:gd name="T23" fmla="*/ 84 h 102"/>
                <a:gd name="T24" fmla="*/ 31 w 102"/>
                <a:gd name="T25" fmla="*/ 88 h 102"/>
                <a:gd name="T26" fmla="*/ 37 w 102"/>
                <a:gd name="T27" fmla="*/ 92 h 102"/>
                <a:gd name="T28" fmla="*/ 43 w 102"/>
                <a:gd name="T29" fmla="*/ 95 h 102"/>
                <a:gd name="T30" fmla="*/ 50 w 102"/>
                <a:gd name="T31" fmla="*/ 97 h 102"/>
                <a:gd name="T32" fmla="*/ 57 w 102"/>
                <a:gd name="T33" fmla="*/ 99 h 102"/>
                <a:gd name="T34" fmla="*/ 64 w 102"/>
                <a:gd name="T35" fmla="*/ 100 h 102"/>
                <a:gd name="T36" fmla="*/ 71 w 102"/>
                <a:gd name="T37" fmla="*/ 101 h 102"/>
                <a:gd name="T38" fmla="*/ 79 w 102"/>
                <a:gd name="T39" fmla="*/ 100 h 102"/>
                <a:gd name="T40" fmla="*/ 86 w 102"/>
                <a:gd name="T41" fmla="*/ 99 h 102"/>
                <a:gd name="T42" fmla="*/ 90 w 102"/>
                <a:gd name="T43" fmla="*/ 98 h 102"/>
                <a:gd name="T44" fmla="*/ 92 w 102"/>
                <a:gd name="T45" fmla="*/ 97 h 102"/>
                <a:gd name="T46" fmla="*/ 93 w 102"/>
                <a:gd name="T47" fmla="*/ 96 h 102"/>
                <a:gd name="T48" fmla="*/ 94 w 102"/>
                <a:gd name="T49" fmla="*/ 95 h 102"/>
                <a:gd name="T50" fmla="*/ 96 w 102"/>
                <a:gd name="T51" fmla="*/ 94 h 102"/>
                <a:gd name="T52" fmla="*/ 98 w 102"/>
                <a:gd name="T53" fmla="*/ 93 h 102"/>
                <a:gd name="T54" fmla="*/ 99 w 102"/>
                <a:gd name="T55" fmla="*/ 92 h 102"/>
                <a:gd name="T56" fmla="*/ 101 w 102"/>
                <a:gd name="T57" fmla="*/ 90 h 102"/>
                <a:gd name="T58" fmla="*/ 95 w 102"/>
                <a:gd name="T59" fmla="*/ 93 h 102"/>
                <a:gd name="T60" fmla="*/ 88 w 102"/>
                <a:gd name="T61" fmla="*/ 95 h 102"/>
                <a:gd name="T62" fmla="*/ 82 w 102"/>
                <a:gd name="T63" fmla="*/ 96 h 102"/>
                <a:gd name="T64" fmla="*/ 75 w 102"/>
                <a:gd name="T65" fmla="*/ 97 h 102"/>
                <a:gd name="T66" fmla="*/ 68 w 102"/>
                <a:gd name="T67" fmla="*/ 97 h 102"/>
                <a:gd name="T68" fmla="*/ 61 w 102"/>
                <a:gd name="T69" fmla="*/ 96 h 102"/>
                <a:gd name="T70" fmla="*/ 54 w 102"/>
                <a:gd name="T71" fmla="*/ 95 h 102"/>
                <a:gd name="T72" fmla="*/ 48 w 102"/>
                <a:gd name="T73" fmla="*/ 93 h 102"/>
                <a:gd name="T74" fmla="*/ 42 w 102"/>
                <a:gd name="T75" fmla="*/ 90 h 102"/>
                <a:gd name="T76" fmla="*/ 36 w 102"/>
                <a:gd name="T77" fmla="*/ 87 h 102"/>
                <a:gd name="T78" fmla="*/ 30 w 102"/>
                <a:gd name="T79" fmla="*/ 83 h 102"/>
                <a:gd name="T80" fmla="*/ 25 w 102"/>
                <a:gd name="T81" fmla="*/ 79 h 102"/>
                <a:gd name="T82" fmla="*/ 21 w 102"/>
                <a:gd name="T83" fmla="*/ 75 h 102"/>
                <a:gd name="T84" fmla="*/ 17 w 102"/>
                <a:gd name="T85" fmla="*/ 69 h 102"/>
                <a:gd name="T86" fmla="*/ 13 w 102"/>
                <a:gd name="T87" fmla="*/ 64 h 102"/>
                <a:gd name="T88" fmla="*/ 10 w 102"/>
                <a:gd name="T89" fmla="*/ 58 h 102"/>
                <a:gd name="T90" fmla="*/ 7 w 102"/>
                <a:gd name="T91" fmla="*/ 52 h 102"/>
                <a:gd name="T92" fmla="*/ 5 w 102"/>
                <a:gd name="T93" fmla="*/ 46 h 102"/>
                <a:gd name="T94" fmla="*/ 4 w 102"/>
                <a:gd name="T95" fmla="*/ 39 h 102"/>
                <a:gd name="T96" fmla="*/ 3 w 102"/>
                <a:gd name="T97" fmla="*/ 32 h 102"/>
                <a:gd name="T98" fmla="*/ 3 w 102"/>
                <a:gd name="T99" fmla="*/ 25 h 102"/>
                <a:gd name="T100" fmla="*/ 4 w 102"/>
                <a:gd name="T101" fmla="*/ 18 h 102"/>
                <a:gd name="T102" fmla="*/ 5 w 102"/>
                <a:gd name="T103" fmla="*/ 12 h 102"/>
                <a:gd name="T104" fmla="*/ 7 w 102"/>
                <a:gd name="T105" fmla="*/ 5 h 102"/>
                <a:gd name="T106" fmla="*/ 10 w 102"/>
                <a:gd name="T107" fmla="*/ 0 h 102"/>
                <a:gd name="T108" fmla="*/ 8 w 102"/>
                <a:gd name="T109" fmla="*/ 1 h 102"/>
                <a:gd name="T110" fmla="*/ 7 w 102"/>
                <a:gd name="T111" fmla="*/ 2 h 102"/>
                <a:gd name="T112" fmla="*/ 6 w 102"/>
                <a:gd name="T113" fmla="*/ 4 h 102"/>
                <a:gd name="T114" fmla="*/ 5 w 102"/>
                <a:gd name="T115" fmla="*/ 6 h 102"/>
                <a:gd name="T116" fmla="*/ 4 w 102"/>
                <a:gd name="T117" fmla="*/ 7 h 102"/>
                <a:gd name="T118" fmla="*/ 3 w 102"/>
                <a:gd name="T119" fmla="*/ 8 h 102"/>
                <a:gd name="T120" fmla="*/ 2 w 102"/>
                <a:gd name="T121" fmla="*/ 10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102"/>
                <a:gd name="T185" fmla="*/ 102 w 102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102">
                  <a:moveTo>
                    <a:pt x="2" y="11"/>
                  </a:moveTo>
                  <a:lnTo>
                    <a:pt x="1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2" y="47"/>
                  </a:lnTo>
                  <a:lnTo>
                    <a:pt x="3" y="50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7"/>
                  </a:lnTo>
                  <a:lnTo>
                    <a:pt x="21" y="79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1" y="88"/>
                  </a:lnTo>
                  <a:lnTo>
                    <a:pt x="34" y="90"/>
                  </a:lnTo>
                  <a:lnTo>
                    <a:pt x="37" y="92"/>
                  </a:lnTo>
                  <a:lnTo>
                    <a:pt x="40" y="93"/>
                  </a:lnTo>
                  <a:lnTo>
                    <a:pt x="43" y="95"/>
                  </a:lnTo>
                  <a:lnTo>
                    <a:pt x="47" y="96"/>
                  </a:lnTo>
                  <a:lnTo>
                    <a:pt x="50" y="97"/>
                  </a:lnTo>
                  <a:lnTo>
                    <a:pt x="53" y="98"/>
                  </a:lnTo>
                  <a:lnTo>
                    <a:pt x="57" y="99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8" y="100"/>
                  </a:lnTo>
                  <a:lnTo>
                    <a:pt x="71" y="101"/>
                  </a:lnTo>
                  <a:lnTo>
                    <a:pt x="75" y="100"/>
                  </a:lnTo>
                  <a:lnTo>
                    <a:pt x="79" y="100"/>
                  </a:lnTo>
                  <a:lnTo>
                    <a:pt x="82" y="100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0" y="98"/>
                  </a:lnTo>
                  <a:lnTo>
                    <a:pt x="91" y="97"/>
                  </a:lnTo>
                  <a:lnTo>
                    <a:pt x="92" y="97"/>
                  </a:lnTo>
                  <a:lnTo>
                    <a:pt x="92" y="96"/>
                  </a:lnTo>
                  <a:lnTo>
                    <a:pt x="93" y="96"/>
                  </a:lnTo>
                  <a:lnTo>
                    <a:pt x="94" y="96"/>
                  </a:lnTo>
                  <a:lnTo>
                    <a:pt x="94" y="95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93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100" y="91"/>
                  </a:lnTo>
                  <a:lnTo>
                    <a:pt x="101" y="90"/>
                  </a:lnTo>
                  <a:lnTo>
                    <a:pt x="98" y="92"/>
                  </a:lnTo>
                  <a:lnTo>
                    <a:pt x="95" y="93"/>
                  </a:lnTo>
                  <a:lnTo>
                    <a:pt x="92" y="94"/>
                  </a:lnTo>
                  <a:lnTo>
                    <a:pt x="88" y="95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78" y="97"/>
                  </a:lnTo>
                  <a:lnTo>
                    <a:pt x="75" y="97"/>
                  </a:lnTo>
                  <a:lnTo>
                    <a:pt x="71" y="97"/>
                  </a:lnTo>
                  <a:lnTo>
                    <a:pt x="68" y="97"/>
                  </a:lnTo>
                  <a:lnTo>
                    <a:pt x="64" y="97"/>
                  </a:lnTo>
                  <a:lnTo>
                    <a:pt x="61" y="96"/>
                  </a:lnTo>
                  <a:lnTo>
                    <a:pt x="58" y="96"/>
                  </a:lnTo>
                  <a:lnTo>
                    <a:pt x="54" y="95"/>
                  </a:lnTo>
                  <a:lnTo>
                    <a:pt x="51" y="94"/>
                  </a:lnTo>
                  <a:lnTo>
                    <a:pt x="48" y="93"/>
                  </a:lnTo>
                  <a:lnTo>
                    <a:pt x="45" y="92"/>
                  </a:lnTo>
                  <a:lnTo>
                    <a:pt x="42" y="90"/>
                  </a:lnTo>
                  <a:lnTo>
                    <a:pt x="39" y="89"/>
                  </a:lnTo>
                  <a:lnTo>
                    <a:pt x="36" y="87"/>
                  </a:lnTo>
                  <a:lnTo>
                    <a:pt x="33" y="85"/>
                  </a:lnTo>
                  <a:lnTo>
                    <a:pt x="30" y="83"/>
                  </a:lnTo>
                  <a:lnTo>
                    <a:pt x="28" y="81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1" y="75"/>
                  </a:lnTo>
                  <a:lnTo>
                    <a:pt x="19" y="72"/>
                  </a:lnTo>
                  <a:lnTo>
                    <a:pt x="17" y="69"/>
                  </a:lnTo>
                  <a:lnTo>
                    <a:pt x="15" y="67"/>
                  </a:lnTo>
                  <a:lnTo>
                    <a:pt x="13" y="64"/>
                  </a:lnTo>
                  <a:lnTo>
                    <a:pt x="11" y="61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7" y="52"/>
                  </a:lnTo>
                  <a:lnTo>
                    <a:pt x="6" y="49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6" y="8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</a:path>
              </a:pathLst>
            </a:custGeom>
            <a:solidFill>
              <a:srgbClr val="B0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68" name="Freeform 390"/>
            <p:cNvSpPr>
              <a:spLocks/>
            </p:cNvSpPr>
            <p:nvPr/>
          </p:nvSpPr>
          <p:spPr bwMode="auto">
            <a:xfrm>
              <a:off x="4201" y="1298"/>
              <a:ext cx="104" cy="104"/>
            </a:xfrm>
            <a:custGeom>
              <a:avLst/>
              <a:gdLst>
                <a:gd name="T0" fmla="*/ 3 w 104"/>
                <a:gd name="T1" fmla="*/ 12 h 104"/>
                <a:gd name="T2" fmla="*/ 1 w 104"/>
                <a:gd name="T3" fmla="*/ 19 h 104"/>
                <a:gd name="T4" fmla="*/ 0 w 104"/>
                <a:gd name="T5" fmla="*/ 26 h 104"/>
                <a:gd name="T6" fmla="*/ 0 w 104"/>
                <a:gd name="T7" fmla="*/ 33 h 104"/>
                <a:gd name="T8" fmla="*/ 0 w 104"/>
                <a:gd name="T9" fmla="*/ 40 h 104"/>
                <a:gd name="T10" fmla="*/ 1 w 104"/>
                <a:gd name="T11" fmla="*/ 47 h 104"/>
                <a:gd name="T12" fmla="*/ 3 w 104"/>
                <a:gd name="T13" fmla="*/ 54 h 104"/>
                <a:gd name="T14" fmla="*/ 5 w 104"/>
                <a:gd name="T15" fmla="*/ 60 h 104"/>
                <a:gd name="T16" fmla="*/ 8 w 104"/>
                <a:gd name="T17" fmla="*/ 66 h 104"/>
                <a:gd name="T18" fmla="*/ 11 w 104"/>
                <a:gd name="T19" fmla="*/ 72 h 104"/>
                <a:gd name="T20" fmla="*/ 15 w 104"/>
                <a:gd name="T21" fmla="*/ 77 h 104"/>
                <a:gd name="T22" fmla="*/ 20 w 104"/>
                <a:gd name="T23" fmla="*/ 82 h 104"/>
                <a:gd name="T24" fmla="*/ 25 w 104"/>
                <a:gd name="T25" fmla="*/ 87 h 104"/>
                <a:gd name="T26" fmla="*/ 30 w 104"/>
                <a:gd name="T27" fmla="*/ 91 h 104"/>
                <a:gd name="T28" fmla="*/ 36 w 104"/>
                <a:gd name="T29" fmla="*/ 94 h 104"/>
                <a:gd name="T30" fmla="*/ 42 w 104"/>
                <a:gd name="T31" fmla="*/ 97 h 104"/>
                <a:gd name="T32" fmla="*/ 48 w 104"/>
                <a:gd name="T33" fmla="*/ 99 h 104"/>
                <a:gd name="T34" fmla="*/ 55 w 104"/>
                <a:gd name="T35" fmla="*/ 101 h 104"/>
                <a:gd name="T36" fmla="*/ 62 w 104"/>
                <a:gd name="T37" fmla="*/ 102 h 104"/>
                <a:gd name="T38" fmla="*/ 69 w 104"/>
                <a:gd name="T39" fmla="*/ 103 h 104"/>
                <a:gd name="T40" fmla="*/ 76 w 104"/>
                <a:gd name="T41" fmla="*/ 102 h 104"/>
                <a:gd name="T42" fmla="*/ 83 w 104"/>
                <a:gd name="T43" fmla="*/ 101 h 104"/>
                <a:gd name="T44" fmla="*/ 90 w 104"/>
                <a:gd name="T45" fmla="*/ 99 h 104"/>
                <a:gd name="T46" fmla="*/ 94 w 104"/>
                <a:gd name="T47" fmla="*/ 97 h 104"/>
                <a:gd name="T48" fmla="*/ 96 w 104"/>
                <a:gd name="T49" fmla="*/ 96 h 104"/>
                <a:gd name="T50" fmla="*/ 98 w 104"/>
                <a:gd name="T51" fmla="*/ 94 h 104"/>
                <a:gd name="T52" fmla="*/ 100 w 104"/>
                <a:gd name="T53" fmla="*/ 93 h 104"/>
                <a:gd name="T54" fmla="*/ 101 w 104"/>
                <a:gd name="T55" fmla="*/ 92 h 104"/>
                <a:gd name="T56" fmla="*/ 102 w 104"/>
                <a:gd name="T57" fmla="*/ 91 h 104"/>
                <a:gd name="T58" fmla="*/ 101 w 104"/>
                <a:gd name="T59" fmla="*/ 91 h 104"/>
                <a:gd name="T60" fmla="*/ 95 w 104"/>
                <a:gd name="T61" fmla="*/ 94 h 104"/>
                <a:gd name="T62" fmla="*/ 89 w 104"/>
                <a:gd name="T63" fmla="*/ 96 h 104"/>
                <a:gd name="T64" fmla="*/ 82 w 104"/>
                <a:gd name="T65" fmla="*/ 98 h 104"/>
                <a:gd name="T66" fmla="*/ 76 w 104"/>
                <a:gd name="T67" fmla="*/ 99 h 104"/>
                <a:gd name="T68" fmla="*/ 69 w 104"/>
                <a:gd name="T69" fmla="*/ 99 h 104"/>
                <a:gd name="T70" fmla="*/ 62 w 104"/>
                <a:gd name="T71" fmla="*/ 99 h 104"/>
                <a:gd name="T72" fmla="*/ 56 w 104"/>
                <a:gd name="T73" fmla="*/ 98 h 104"/>
                <a:gd name="T74" fmla="*/ 49 w 104"/>
                <a:gd name="T75" fmla="*/ 96 h 104"/>
                <a:gd name="T76" fmla="*/ 43 w 104"/>
                <a:gd name="T77" fmla="*/ 94 h 104"/>
                <a:gd name="T78" fmla="*/ 37 w 104"/>
                <a:gd name="T79" fmla="*/ 91 h 104"/>
                <a:gd name="T80" fmla="*/ 32 w 104"/>
                <a:gd name="T81" fmla="*/ 88 h 104"/>
                <a:gd name="T82" fmla="*/ 27 w 104"/>
                <a:gd name="T83" fmla="*/ 84 h 104"/>
                <a:gd name="T84" fmla="*/ 22 w 104"/>
                <a:gd name="T85" fmla="*/ 80 h 104"/>
                <a:gd name="T86" fmla="*/ 18 w 104"/>
                <a:gd name="T87" fmla="*/ 75 h 104"/>
                <a:gd name="T88" fmla="*/ 14 w 104"/>
                <a:gd name="T89" fmla="*/ 70 h 104"/>
                <a:gd name="T90" fmla="*/ 11 w 104"/>
                <a:gd name="T91" fmla="*/ 64 h 104"/>
                <a:gd name="T92" fmla="*/ 8 w 104"/>
                <a:gd name="T93" fmla="*/ 59 h 104"/>
                <a:gd name="T94" fmla="*/ 6 w 104"/>
                <a:gd name="T95" fmla="*/ 53 h 104"/>
                <a:gd name="T96" fmla="*/ 4 w 104"/>
                <a:gd name="T97" fmla="*/ 46 h 104"/>
                <a:gd name="T98" fmla="*/ 3 w 104"/>
                <a:gd name="T99" fmla="*/ 40 h 104"/>
                <a:gd name="T100" fmla="*/ 3 w 104"/>
                <a:gd name="T101" fmla="*/ 33 h 104"/>
                <a:gd name="T102" fmla="*/ 3 w 104"/>
                <a:gd name="T103" fmla="*/ 26 h 104"/>
                <a:gd name="T104" fmla="*/ 4 w 104"/>
                <a:gd name="T105" fmla="*/ 20 h 104"/>
                <a:gd name="T106" fmla="*/ 6 w 104"/>
                <a:gd name="T107" fmla="*/ 13 h 104"/>
                <a:gd name="T108" fmla="*/ 8 w 104"/>
                <a:gd name="T109" fmla="*/ 7 h 104"/>
                <a:gd name="T110" fmla="*/ 11 w 104"/>
                <a:gd name="T111" fmla="*/ 1 h 104"/>
                <a:gd name="T112" fmla="*/ 11 w 104"/>
                <a:gd name="T113" fmla="*/ 0 h 104"/>
                <a:gd name="T114" fmla="*/ 10 w 104"/>
                <a:gd name="T115" fmla="*/ 1 h 104"/>
                <a:gd name="T116" fmla="*/ 9 w 104"/>
                <a:gd name="T117" fmla="*/ 2 h 104"/>
                <a:gd name="T118" fmla="*/ 8 w 104"/>
                <a:gd name="T119" fmla="*/ 3 h 104"/>
                <a:gd name="T120" fmla="*/ 7 w 104"/>
                <a:gd name="T121" fmla="*/ 5 h 104"/>
                <a:gd name="T122" fmla="*/ 5 w 104"/>
                <a:gd name="T123" fmla="*/ 7 h 104"/>
                <a:gd name="T124" fmla="*/ 4 w 104"/>
                <a:gd name="T125" fmla="*/ 9 h 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04"/>
                <a:gd name="T191" fmla="*/ 104 w 104"/>
                <a:gd name="T192" fmla="*/ 104 h 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04">
                  <a:moveTo>
                    <a:pt x="4" y="9"/>
                  </a:move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3" y="54"/>
                  </a:lnTo>
                  <a:lnTo>
                    <a:pt x="4" y="57"/>
                  </a:lnTo>
                  <a:lnTo>
                    <a:pt x="5" y="60"/>
                  </a:lnTo>
                  <a:lnTo>
                    <a:pt x="6" y="63"/>
                  </a:lnTo>
                  <a:lnTo>
                    <a:pt x="8" y="66"/>
                  </a:lnTo>
                  <a:lnTo>
                    <a:pt x="9" y="69"/>
                  </a:lnTo>
                  <a:lnTo>
                    <a:pt x="11" y="72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7"/>
                  </a:lnTo>
                  <a:lnTo>
                    <a:pt x="27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96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48" y="99"/>
                  </a:lnTo>
                  <a:lnTo>
                    <a:pt x="52" y="100"/>
                  </a:lnTo>
                  <a:lnTo>
                    <a:pt x="55" y="101"/>
                  </a:lnTo>
                  <a:lnTo>
                    <a:pt x="58" y="102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9" y="103"/>
                  </a:lnTo>
                  <a:lnTo>
                    <a:pt x="73" y="103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3" y="101"/>
                  </a:lnTo>
                  <a:lnTo>
                    <a:pt x="86" y="100"/>
                  </a:lnTo>
                  <a:lnTo>
                    <a:pt x="90" y="99"/>
                  </a:lnTo>
                  <a:lnTo>
                    <a:pt x="93" y="98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94"/>
                  </a:lnTo>
                  <a:lnTo>
                    <a:pt x="99" y="93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1" y="92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0"/>
                  </a:lnTo>
                  <a:lnTo>
                    <a:pt x="101" y="91"/>
                  </a:lnTo>
                  <a:lnTo>
                    <a:pt x="98" y="93"/>
                  </a:lnTo>
                  <a:lnTo>
                    <a:pt x="95" y="94"/>
                  </a:lnTo>
                  <a:lnTo>
                    <a:pt x="92" y="95"/>
                  </a:lnTo>
                  <a:lnTo>
                    <a:pt x="89" y="96"/>
                  </a:lnTo>
                  <a:lnTo>
                    <a:pt x="86" y="97"/>
                  </a:lnTo>
                  <a:lnTo>
                    <a:pt x="82" y="98"/>
                  </a:lnTo>
                  <a:lnTo>
                    <a:pt x="79" y="98"/>
                  </a:lnTo>
                  <a:lnTo>
                    <a:pt x="76" y="99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2" y="99"/>
                  </a:lnTo>
                  <a:lnTo>
                    <a:pt x="59" y="98"/>
                  </a:lnTo>
                  <a:lnTo>
                    <a:pt x="56" y="98"/>
                  </a:lnTo>
                  <a:lnTo>
                    <a:pt x="52" y="97"/>
                  </a:lnTo>
                  <a:lnTo>
                    <a:pt x="49" y="96"/>
                  </a:lnTo>
                  <a:lnTo>
                    <a:pt x="46" y="95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37" y="91"/>
                  </a:lnTo>
                  <a:lnTo>
                    <a:pt x="35" y="89"/>
                  </a:lnTo>
                  <a:lnTo>
                    <a:pt x="32" y="88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6" y="72"/>
                  </a:lnTo>
                  <a:lnTo>
                    <a:pt x="14" y="70"/>
                  </a:lnTo>
                  <a:lnTo>
                    <a:pt x="13" y="67"/>
                  </a:lnTo>
                  <a:lnTo>
                    <a:pt x="11" y="64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5" y="17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8" y="7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</a:path>
              </a:pathLst>
            </a:custGeom>
            <a:solidFill>
              <a:srgbClr val="A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69" name="Freeform 391"/>
            <p:cNvSpPr>
              <a:spLocks/>
            </p:cNvSpPr>
            <p:nvPr/>
          </p:nvSpPr>
          <p:spPr bwMode="auto">
            <a:xfrm>
              <a:off x="4204" y="1293"/>
              <a:ext cx="106" cy="106"/>
            </a:xfrm>
            <a:custGeom>
              <a:avLst/>
              <a:gdLst>
                <a:gd name="T0" fmla="*/ 4 w 106"/>
                <a:gd name="T1" fmla="*/ 14 h 106"/>
                <a:gd name="T2" fmla="*/ 1 w 106"/>
                <a:gd name="T3" fmla="*/ 23 h 106"/>
                <a:gd name="T4" fmla="*/ 0 w 106"/>
                <a:gd name="T5" fmla="*/ 34 h 106"/>
                <a:gd name="T6" fmla="*/ 0 w 106"/>
                <a:gd name="T7" fmla="*/ 44 h 106"/>
                <a:gd name="T8" fmla="*/ 2 w 106"/>
                <a:gd name="T9" fmla="*/ 54 h 106"/>
                <a:gd name="T10" fmla="*/ 5 w 106"/>
                <a:gd name="T11" fmla="*/ 63 h 106"/>
                <a:gd name="T12" fmla="*/ 9 w 106"/>
                <a:gd name="T13" fmla="*/ 72 h 106"/>
                <a:gd name="T14" fmla="*/ 15 w 106"/>
                <a:gd name="T15" fmla="*/ 80 h 106"/>
                <a:gd name="T16" fmla="*/ 22 w 106"/>
                <a:gd name="T17" fmla="*/ 87 h 106"/>
                <a:gd name="T18" fmla="*/ 29 w 106"/>
                <a:gd name="T19" fmla="*/ 93 h 106"/>
                <a:gd name="T20" fmla="*/ 38 w 106"/>
                <a:gd name="T21" fmla="*/ 98 h 106"/>
                <a:gd name="T22" fmla="*/ 47 w 106"/>
                <a:gd name="T23" fmla="*/ 101 h 106"/>
                <a:gd name="T24" fmla="*/ 57 w 106"/>
                <a:gd name="T25" fmla="*/ 104 h 106"/>
                <a:gd name="T26" fmla="*/ 67 w 106"/>
                <a:gd name="T27" fmla="*/ 105 h 106"/>
                <a:gd name="T28" fmla="*/ 77 w 106"/>
                <a:gd name="T29" fmla="*/ 104 h 106"/>
                <a:gd name="T30" fmla="*/ 87 w 106"/>
                <a:gd name="T31" fmla="*/ 101 h 106"/>
                <a:gd name="T32" fmla="*/ 96 w 106"/>
                <a:gd name="T33" fmla="*/ 98 h 106"/>
                <a:gd name="T34" fmla="*/ 98 w 106"/>
                <a:gd name="T35" fmla="*/ 96 h 106"/>
                <a:gd name="T36" fmla="*/ 101 w 106"/>
                <a:gd name="T37" fmla="*/ 93 h 106"/>
                <a:gd name="T38" fmla="*/ 104 w 106"/>
                <a:gd name="T39" fmla="*/ 90 h 106"/>
                <a:gd name="T40" fmla="*/ 100 w 106"/>
                <a:gd name="T41" fmla="*/ 92 h 106"/>
                <a:gd name="T42" fmla="*/ 92 w 106"/>
                <a:gd name="T43" fmla="*/ 96 h 106"/>
                <a:gd name="T44" fmla="*/ 83 w 106"/>
                <a:gd name="T45" fmla="*/ 99 h 106"/>
                <a:gd name="T46" fmla="*/ 74 w 106"/>
                <a:gd name="T47" fmla="*/ 101 h 106"/>
                <a:gd name="T48" fmla="*/ 64 w 106"/>
                <a:gd name="T49" fmla="*/ 101 h 106"/>
                <a:gd name="T50" fmla="*/ 54 w 106"/>
                <a:gd name="T51" fmla="*/ 100 h 106"/>
                <a:gd name="T52" fmla="*/ 45 w 106"/>
                <a:gd name="T53" fmla="*/ 97 h 106"/>
                <a:gd name="T54" fmla="*/ 37 w 106"/>
                <a:gd name="T55" fmla="*/ 93 h 106"/>
                <a:gd name="T56" fmla="*/ 29 w 106"/>
                <a:gd name="T57" fmla="*/ 88 h 106"/>
                <a:gd name="T58" fmla="*/ 22 w 106"/>
                <a:gd name="T59" fmla="*/ 82 h 106"/>
                <a:gd name="T60" fmla="*/ 16 w 106"/>
                <a:gd name="T61" fmla="*/ 75 h 106"/>
                <a:gd name="T62" fmla="*/ 11 w 106"/>
                <a:gd name="T63" fmla="*/ 68 h 106"/>
                <a:gd name="T64" fmla="*/ 7 w 106"/>
                <a:gd name="T65" fmla="*/ 59 h 106"/>
                <a:gd name="T66" fmla="*/ 4 w 106"/>
                <a:gd name="T67" fmla="*/ 50 h 106"/>
                <a:gd name="T68" fmla="*/ 3 w 106"/>
                <a:gd name="T69" fmla="*/ 40 h 106"/>
                <a:gd name="T70" fmla="*/ 3 w 106"/>
                <a:gd name="T71" fmla="*/ 30 h 106"/>
                <a:gd name="T72" fmla="*/ 5 w 106"/>
                <a:gd name="T73" fmla="*/ 21 h 106"/>
                <a:gd name="T74" fmla="*/ 8 w 106"/>
                <a:gd name="T75" fmla="*/ 12 h 106"/>
                <a:gd name="T76" fmla="*/ 12 w 106"/>
                <a:gd name="T77" fmla="*/ 4 h 106"/>
                <a:gd name="T78" fmla="*/ 14 w 106"/>
                <a:gd name="T79" fmla="*/ 0 h 106"/>
                <a:gd name="T80" fmla="*/ 11 w 106"/>
                <a:gd name="T81" fmla="*/ 3 h 106"/>
                <a:gd name="T82" fmla="*/ 8 w 106"/>
                <a:gd name="T83" fmla="*/ 6 h 106"/>
                <a:gd name="T84" fmla="*/ 6 w 106"/>
                <a:gd name="T85" fmla="*/ 8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106"/>
                <a:gd name="T131" fmla="*/ 106 w 106"/>
                <a:gd name="T132" fmla="*/ 106 h 1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106">
                  <a:moveTo>
                    <a:pt x="6" y="8"/>
                  </a:moveTo>
                  <a:lnTo>
                    <a:pt x="5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4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5" y="63"/>
                  </a:lnTo>
                  <a:lnTo>
                    <a:pt x="6" y="66"/>
                  </a:lnTo>
                  <a:lnTo>
                    <a:pt x="8" y="69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2" y="87"/>
                  </a:lnTo>
                  <a:lnTo>
                    <a:pt x="24" y="89"/>
                  </a:lnTo>
                  <a:lnTo>
                    <a:pt x="27" y="91"/>
                  </a:lnTo>
                  <a:lnTo>
                    <a:pt x="29" y="93"/>
                  </a:lnTo>
                  <a:lnTo>
                    <a:pt x="32" y="95"/>
                  </a:lnTo>
                  <a:lnTo>
                    <a:pt x="35" y="96"/>
                  </a:lnTo>
                  <a:lnTo>
                    <a:pt x="38" y="98"/>
                  </a:lnTo>
                  <a:lnTo>
                    <a:pt x="41" y="99"/>
                  </a:lnTo>
                  <a:lnTo>
                    <a:pt x="44" y="100"/>
                  </a:lnTo>
                  <a:lnTo>
                    <a:pt x="47" y="101"/>
                  </a:lnTo>
                  <a:lnTo>
                    <a:pt x="50" y="102"/>
                  </a:lnTo>
                  <a:lnTo>
                    <a:pt x="53" y="103"/>
                  </a:lnTo>
                  <a:lnTo>
                    <a:pt x="57" y="104"/>
                  </a:lnTo>
                  <a:lnTo>
                    <a:pt x="60" y="104"/>
                  </a:lnTo>
                  <a:lnTo>
                    <a:pt x="64" y="104"/>
                  </a:lnTo>
                  <a:lnTo>
                    <a:pt x="67" y="105"/>
                  </a:lnTo>
                  <a:lnTo>
                    <a:pt x="71" y="104"/>
                  </a:lnTo>
                  <a:lnTo>
                    <a:pt x="74" y="104"/>
                  </a:lnTo>
                  <a:lnTo>
                    <a:pt x="77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91"/>
                  </a:lnTo>
                  <a:lnTo>
                    <a:pt x="104" y="90"/>
                  </a:lnTo>
                  <a:lnTo>
                    <a:pt x="105" y="89"/>
                  </a:lnTo>
                  <a:lnTo>
                    <a:pt x="103" y="90"/>
                  </a:lnTo>
                  <a:lnTo>
                    <a:pt x="100" y="92"/>
                  </a:lnTo>
                  <a:lnTo>
                    <a:pt x="98" y="93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4" y="101"/>
                  </a:lnTo>
                  <a:lnTo>
                    <a:pt x="60" y="101"/>
                  </a:lnTo>
                  <a:lnTo>
                    <a:pt x="57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8" y="98"/>
                  </a:lnTo>
                  <a:lnTo>
                    <a:pt x="45" y="97"/>
                  </a:lnTo>
                  <a:lnTo>
                    <a:pt x="42" y="96"/>
                  </a:lnTo>
                  <a:lnTo>
                    <a:pt x="39" y="95"/>
                  </a:lnTo>
                  <a:lnTo>
                    <a:pt x="37" y="93"/>
                  </a:lnTo>
                  <a:lnTo>
                    <a:pt x="34" y="92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2" y="70"/>
                  </a:lnTo>
                  <a:lnTo>
                    <a:pt x="11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59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4" y="50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5" y="21"/>
                  </a:lnTo>
                  <a:lnTo>
                    <a:pt x="6" y="18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</a:path>
              </a:pathLst>
            </a:custGeom>
            <a:solidFill>
              <a:srgbClr val="9E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70" name="Freeform 392"/>
            <p:cNvSpPr>
              <a:spLocks/>
            </p:cNvSpPr>
            <p:nvPr/>
          </p:nvSpPr>
          <p:spPr bwMode="auto">
            <a:xfrm>
              <a:off x="4205" y="1291"/>
              <a:ext cx="107" cy="107"/>
            </a:xfrm>
            <a:custGeom>
              <a:avLst/>
              <a:gdLst>
                <a:gd name="T0" fmla="*/ 6 w 107"/>
                <a:gd name="T1" fmla="*/ 12 h 107"/>
                <a:gd name="T2" fmla="*/ 3 w 107"/>
                <a:gd name="T3" fmla="*/ 21 h 107"/>
                <a:gd name="T4" fmla="*/ 0 w 107"/>
                <a:gd name="T5" fmla="*/ 30 h 107"/>
                <a:gd name="T6" fmla="*/ 0 w 107"/>
                <a:gd name="T7" fmla="*/ 40 h 107"/>
                <a:gd name="T8" fmla="*/ 0 w 107"/>
                <a:gd name="T9" fmla="*/ 50 h 107"/>
                <a:gd name="T10" fmla="*/ 3 w 107"/>
                <a:gd name="T11" fmla="*/ 60 h 107"/>
                <a:gd name="T12" fmla="*/ 6 w 107"/>
                <a:gd name="T13" fmla="*/ 68 h 107"/>
                <a:gd name="T14" fmla="*/ 11 w 107"/>
                <a:gd name="T15" fmla="*/ 77 h 107"/>
                <a:gd name="T16" fmla="*/ 17 w 107"/>
                <a:gd name="T17" fmla="*/ 84 h 107"/>
                <a:gd name="T18" fmla="*/ 23 w 107"/>
                <a:gd name="T19" fmla="*/ 91 h 107"/>
                <a:gd name="T20" fmla="*/ 31 w 107"/>
                <a:gd name="T21" fmla="*/ 96 h 107"/>
                <a:gd name="T22" fmla="*/ 39 w 107"/>
                <a:gd name="T23" fmla="*/ 100 h 107"/>
                <a:gd name="T24" fmla="*/ 48 w 107"/>
                <a:gd name="T25" fmla="*/ 103 h 107"/>
                <a:gd name="T26" fmla="*/ 58 w 107"/>
                <a:gd name="T27" fmla="*/ 105 h 107"/>
                <a:gd name="T28" fmla="*/ 68 w 107"/>
                <a:gd name="T29" fmla="*/ 105 h 107"/>
                <a:gd name="T30" fmla="*/ 78 w 107"/>
                <a:gd name="T31" fmla="*/ 104 h 107"/>
                <a:gd name="T32" fmla="*/ 87 w 107"/>
                <a:gd name="T33" fmla="*/ 101 h 107"/>
                <a:gd name="T34" fmla="*/ 96 w 107"/>
                <a:gd name="T35" fmla="*/ 98 h 107"/>
                <a:gd name="T36" fmla="*/ 100 w 107"/>
                <a:gd name="T37" fmla="*/ 94 h 107"/>
                <a:gd name="T38" fmla="*/ 101 w 107"/>
                <a:gd name="T39" fmla="*/ 92 h 107"/>
                <a:gd name="T40" fmla="*/ 103 w 107"/>
                <a:gd name="T41" fmla="*/ 91 h 107"/>
                <a:gd name="T42" fmla="*/ 105 w 107"/>
                <a:gd name="T43" fmla="*/ 88 h 107"/>
                <a:gd name="T44" fmla="*/ 104 w 107"/>
                <a:gd name="T45" fmla="*/ 88 h 107"/>
                <a:gd name="T46" fmla="*/ 97 w 107"/>
                <a:gd name="T47" fmla="*/ 93 h 107"/>
                <a:gd name="T48" fmla="*/ 89 w 107"/>
                <a:gd name="T49" fmla="*/ 97 h 107"/>
                <a:gd name="T50" fmla="*/ 80 w 107"/>
                <a:gd name="T51" fmla="*/ 100 h 107"/>
                <a:gd name="T52" fmla="*/ 71 w 107"/>
                <a:gd name="T53" fmla="*/ 102 h 107"/>
                <a:gd name="T54" fmla="*/ 62 w 107"/>
                <a:gd name="T55" fmla="*/ 102 h 107"/>
                <a:gd name="T56" fmla="*/ 52 w 107"/>
                <a:gd name="T57" fmla="*/ 101 h 107"/>
                <a:gd name="T58" fmla="*/ 44 w 107"/>
                <a:gd name="T59" fmla="*/ 98 h 107"/>
                <a:gd name="T60" fmla="*/ 35 w 107"/>
                <a:gd name="T61" fmla="*/ 95 h 107"/>
                <a:gd name="T62" fmla="*/ 28 w 107"/>
                <a:gd name="T63" fmla="*/ 90 h 107"/>
                <a:gd name="T64" fmla="*/ 21 w 107"/>
                <a:gd name="T65" fmla="*/ 84 h 107"/>
                <a:gd name="T66" fmla="*/ 15 w 107"/>
                <a:gd name="T67" fmla="*/ 77 h 107"/>
                <a:gd name="T68" fmla="*/ 10 w 107"/>
                <a:gd name="T69" fmla="*/ 70 h 107"/>
                <a:gd name="T70" fmla="*/ 7 w 107"/>
                <a:gd name="T71" fmla="*/ 61 h 107"/>
                <a:gd name="T72" fmla="*/ 4 w 107"/>
                <a:gd name="T73" fmla="*/ 53 h 107"/>
                <a:gd name="T74" fmla="*/ 3 w 107"/>
                <a:gd name="T75" fmla="*/ 43 h 107"/>
                <a:gd name="T76" fmla="*/ 3 w 107"/>
                <a:gd name="T77" fmla="*/ 34 h 107"/>
                <a:gd name="T78" fmla="*/ 5 w 107"/>
                <a:gd name="T79" fmla="*/ 25 h 107"/>
                <a:gd name="T80" fmla="*/ 8 w 107"/>
                <a:gd name="T81" fmla="*/ 16 h 107"/>
                <a:gd name="T82" fmla="*/ 12 w 107"/>
                <a:gd name="T83" fmla="*/ 8 h 107"/>
                <a:gd name="T84" fmla="*/ 17 w 107"/>
                <a:gd name="T85" fmla="*/ 1 h 107"/>
                <a:gd name="T86" fmla="*/ 16 w 107"/>
                <a:gd name="T87" fmla="*/ 1 h 107"/>
                <a:gd name="T88" fmla="*/ 14 w 107"/>
                <a:gd name="T89" fmla="*/ 3 h 107"/>
                <a:gd name="T90" fmla="*/ 12 w 107"/>
                <a:gd name="T91" fmla="*/ 4 h 107"/>
                <a:gd name="T92" fmla="*/ 10 w 107"/>
                <a:gd name="T93" fmla="*/ 6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107"/>
                <a:gd name="T143" fmla="*/ 107 w 107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107">
                  <a:moveTo>
                    <a:pt x="9" y="7"/>
                  </a:moveTo>
                  <a:lnTo>
                    <a:pt x="8" y="9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4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28" y="94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9" y="100"/>
                  </a:lnTo>
                  <a:lnTo>
                    <a:pt x="42" y="101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2" y="104"/>
                  </a:lnTo>
                  <a:lnTo>
                    <a:pt x="55" y="105"/>
                  </a:lnTo>
                  <a:lnTo>
                    <a:pt x="58" y="105"/>
                  </a:lnTo>
                  <a:lnTo>
                    <a:pt x="61" y="105"/>
                  </a:lnTo>
                  <a:lnTo>
                    <a:pt x="65" y="106"/>
                  </a:lnTo>
                  <a:lnTo>
                    <a:pt x="68" y="105"/>
                  </a:lnTo>
                  <a:lnTo>
                    <a:pt x="71" y="105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1" y="93"/>
                  </a:lnTo>
                  <a:lnTo>
                    <a:pt x="101" y="92"/>
                  </a:lnTo>
                  <a:lnTo>
                    <a:pt x="102" y="92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3" y="90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99" y="91"/>
                  </a:lnTo>
                  <a:lnTo>
                    <a:pt x="97" y="93"/>
                  </a:lnTo>
                  <a:lnTo>
                    <a:pt x="94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1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2" y="102"/>
                  </a:lnTo>
                  <a:lnTo>
                    <a:pt x="58" y="102"/>
                  </a:lnTo>
                  <a:lnTo>
                    <a:pt x="55" y="101"/>
                  </a:lnTo>
                  <a:lnTo>
                    <a:pt x="52" y="101"/>
                  </a:lnTo>
                  <a:lnTo>
                    <a:pt x="49" y="100"/>
                  </a:lnTo>
                  <a:lnTo>
                    <a:pt x="46" y="99"/>
                  </a:lnTo>
                  <a:lnTo>
                    <a:pt x="44" y="98"/>
                  </a:lnTo>
                  <a:lnTo>
                    <a:pt x="41" y="97"/>
                  </a:lnTo>
                  <a:lnTo>
                    <a:pt x="38" y="96"/>
                  </a:lnTo>
                  <a:lnTo>
                    <a:pt x="35" y="95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8" y="90"/>
                  </a:lnTo>
                  <a:lnTo>
                    <a:pt x="25" y="88"/>
                  </a:lnTo>
                  <a:lnTo>
                    <a:pt x="23" y="86"/>
                  </a:lnTo>
                  <a:lnTo>
                    <a:pt x="21" y="84"/>
                  </a:lnTo>
                  <a:lnTo>
                    <a:pt x="19" y="82"/>
                  </a:lnTo>
                  <a:lnTo>
                    <a:pt x="17" y="79"/>
                  </a:lnTo>
                  <a:lnTo>
                    <a:pt x="15" y="77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9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6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5" y="25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</a:path>
              </a:pathLst>
            </a:custGeom>
            <a:solidFill>
              <a:srgbClr val="A3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71" name="Freeform 393"/>
            <p:cNvSpPr>
              <a:spLocks/>
            </p:cNvSpPr>
            <p:nvPr/>
          </p:nvSpPr>
          <p:spPr bwMode="auto">
            <a:xfrm>
              <a:off x="4206" y="1287"/>
              <a:ext cx="110" cy="110"/>
            </a:xfrm>
            <a:custGeom>
              <a:avLst/>
              <a:gdLst>
                <a:gd name="T0" fmla="*/ 9 w 110"/>
                <a:gd name="T1" fmla="*/ 11 h 110"/>
                <a:gd name="T2" fmla="*/ 5 w 110"/>
                <a:gd name="T3" fmla="*/ 19 h 110"/>
                <a:gd name="T4" fmla="*/ 1 w 110"/>
                <a:gd name="T5" fmla="*/ 28 h 110"/>
                <a:gd name="T6" fmla="*/ 0 w 110"/>
                <a:gd name="T7" fmla="*/ 37 h 110"/>
                <a:gd name="T8" fmla="*/ 0 w 110"/>
                <a:gd name="T9" fmla="*/ 47 h 110"/>
                <a:gd name="T10" fmla="*/ 1 w 110"/>
                <a:gd name="T11" fmla="*/ 57 h 110"/>
                <a:gd name="T12" fmla="*/ 3 w 110"/>
                <a:gd name="T13" fmla="*/ 66 h 110"/>
                <a:gd name="T14" fmla="*/ 7 w 110"/>
                <a:gd name="T15" fmla="*/ 75 h 110"/>
                <a:gd name="T16" fmla="*/ 12 w 110"/>
                <a:gd name="T17" fmla="*/ 83 h 110"/>
                <a:gd name="T18" fmla="*/ 18 w 110"/>
                <a:gd name="T19" fmla="*/ 90 h 110"/>
                <a:gd name="T20" fmla="*/ 25 w 110"/>
                <a:gd name="T21" fmla="*/ 96 h 110"/>
                <a:gd name="T22" fmla="*/ 33 w 110"/>
                <a:gd name="T23" fmla="*/ 101 h 110"/>
                <a:gd name="T24" fmla="*/ 42 w 110"/>
                <a:gd name="T25" fmla="*/ 105 h 110"/>
                <a:gd name="T26" fmla="*/ 51 w 110"/>
                <a:gd name="T27" fmla="*/ 107 h 110"/>
                <a:gd name="T28" fmla="*/ 61 w 110"/>
                <a:gd name="T29" fmla="*/ 109 h 110"/>
                <a:gd name="T30" fmla="*/ 71 w 110"/>
                <a:gd name="T31" fmla="*/ 108 h 110"/>
                <a:gd name="T32" fmla="*/ 80 w 110"/>
                <a:gd name="T33" fmla="*/ 107 h 110"/>
                <a:gd name="T34" fmla="*/ 89 w 110"/>
                <a:gd name="T35" fmla="*/ 103 h 110"/>
                <a:gd name="T36" fmla="*/ 97 w 110"/>
                <a:gd name="T37" fmla="*/ 99 h 110"/>
                <a:gd name="T38" fmla="*/ 103 w 110"/>
                <a:gd name="T39" fmla="*/ 95 h 110"/>
                <a:gd name="T40" fmla="*/ 104 w 110"/>
                <a:gd name="T41" fmla="*/ 93 h 110"/>
                <a:gd name="T42" fmla="*/ 105 w 110"/>
                <a:gd name="T43" fmla="*/ 91 h 110"/>
                <a:gd name="T44" fmla="*/ 107 w 110"/>
                <a:gd name="T45" fmla="*/ 89 h 110"/>
                <a:gd name="T46" fmla="*/ 109 w 110"/>
                <a:gd name="T47" fmla="*/ 86 h 110"/>
                <a:gd name="T48" fmla="*/ 103 w 110"/>
                <a:gd name="T49" fmla="*/ 91 h 110"/>
                <a:gd name="T50" fmla="*/ 96 w 110"/>
                <a:gd name="T51" fmla="*/ 96 h 110"/>
                <a:gd name="T52" fmla="*/ 88 w 110"/>
                <a:gd name="T53" fmla="*/ 100 h 110"/>
                <a:gd name="T54" fmla="*/ 79 w 110"/>
                <a:gd name="T55" fmla="*/ 103 h 110"/>
                <a:gd name="T56" fmla="*/ 70 w 110"/>
                <a:gd name="T57" fmla="*/ 105 h 110"/>
                <a:gd name="T58" fmla="*/ 61 w 110"/>
                <a:gd name="T59" fmla="*/ 105 h 110"/>
                <a:gd name="T60" fmla="*/ 52 w 110"/>
                <a:gd name="T61" fmla="*/ 104 h 110"/>
                <a:gd name="T62" fmla="*/ 43 w 110"/>
                <a:gd name="T63" fmla="*/ 101 h 110"/>
                <a:gd name="T64" fmla="*/ 35 w 110"/>
                <a:gd name="T65" fmla="*/ 98 h 110"/>
                <a:gd name="T66" fmla="*/ 27 w 110"/>
                <a:gd name="T67" fmla="*/ 93 h 110"/>
                <a:gd name="T68" fmla="*/ 21 w 110"/>
                <a:gd name="T69" fmla="*/ 87 h 110"/>
                <a:gd name="T70" fmla="*/ 15 w 110"/>
                <a:gd name="T71" fmla="*/ 81 h 110"/>
                <a:gd name="T72" fmla="*/ 10 w 110"/>
                <a:gd name="T73" fmla="*/ 73 h 110"/>
                <a:gd name="T74" fmla="*/ 7 w 110"/>
                <a:gd name="T75" fmla="*/ 65 h 110"/>
                <a:gd name="T76" fmla="*/ 4 w 110"/>
                <a:gd name="T77" fmla="*/ 56 h 110"/>
                <a:gd name="T78" fmla="*/ 3 w 110"/>
                <a:gd name="T79" fmla="*/ 47 h 110"/>
                <a:gd name="T80" fmla="*/ 3 w 110"/>
                <a:gd name="T81" fmla="*/ 38 h 110"/>
                <a:gd name="T82" fmla="*/ 5 w 110"/>
                <a:gd name="T83" fmla="*/ 29 h 110"/>
                <a:gd name="T84" fmla="*/ 8 w 110"/>
                <a:gd name="T85" fmla="*/ 20 h 110"/>
                <a:gd name="T86" fmla="*/ 12 w 110"/>
                <a:gd name="T87" fmla="*/ 12 h 110"/>
                <a:gd name="T88" fmla="*/ 17 w 110"/>
                <a:gd name="T89" fmla="*/ 5 h 110"/>
                <a:gd name="T90" fmla="*/ 22 w 110"/>
                <a:gd name="T91" fmla="*/ 0 h 110"/>
                <a:gd name="T92" fmla="*/ 19 w 110"/>
                <a:gd name="T93" fmla="*/ 1 h 110"/>
                <a:gd name="T94" fmla="*/ 17 w 110"/>
                <a:gd name="T95" fmla="*/ 3 h 110"/>
                <a:gd name="T96" fmla="*/ 15 w 110"/>
                <a:gd name="T97" fmla="*/ 4 h 110"/>
                <a:gd name="T98" fmla="*/ 13 w 110"/>
                <a:gd name="T99" fmla="*/ 5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10"/>
                <a:gd name="T152" fmla="*/ 110 w 110"/>
                <a:gd name="T153" fmla="*/ 110 h 1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10">
                  <a:moveTo>
                    <a:pt x="12" y="6"/>
                  </a:move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6" y="72"/>
                  </a:lnTo>
                  <a:lnTo>
                    <a:pt x="7" y="75"/>
                  </a:lnTo>
                  <a:lnTo>
                    <a:pt x="9" y="77"/>
                  </a:lnTo>
                  <a:lnTo>
                    <a:pt x="11" y="80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90"/>
                  </a:lnTo>
                  <a:lnTo>
                    <a:pt x="21" y="92"/>
                  </a:lnTo>
                  <a:lnTo>
                    <a:pt x="23" y="94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9"/>
                  </a:lnTo>
                  <a:lnTo>
                    <a:pt x="33" y="101"/>
                  </a:lnTo>
                  <a:lnTo>
                    <a:pt x="36" y="102"/>
                  </a:lnTo>
                  <a:lnTo>
                    <a:pt x="39" y="103"/>
                  </a:lnTo>
                  <a:lnTo>
                    <a:pt x="42" y="105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1" y="109"/>
                  </a:lnTo>
                  <a:lnTo>
                    <a:pt x="64" y="109"/>
                  </a:lnTo>
                  <a:lnTo>
                    <a:pt x="67" y="109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7" y="107"/>
                  </a:lnTo>
                  <a:lnTo>
                    <a:pt x="80" y="107"/>
                  </a:lnTo>
                  <a:lnTo>
                    <a:pt x="83" y="106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2" y="102"/>
                  </a:lnTo>
                  <a:lnTo>
                    <a:pt x="95" y="101"/>
                  </a:lnTo>
                  <a:lnTo>
                    <a:pt x="97" y="99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3" y="95"/>
                  </a:lnTo>
                  <a:lnTo>
                    <a:pt x="103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5" y="91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9" y="86"/>
                  </a:lnTo>
                  <a:lnTo>
                    <a:pt x="107" y="87"/>
                  </a:lnTo>
                  <a:lnTo>
                    <a:pt x="105" y="89"/>
                  </a:lnTo>
                  <a:lnTo>
                    <a:pt x="103" y="91"/>
                  </a:lnTo>
                  <a:lnTo>
                    <a:pt x="101" y="93"/>
                  </a:lnTo>
                  <a:lnTo>
                    <a:pt x="98" y="95"/>
                  </a:lnTo>
                  <a:lnTo>
                    <a:pt x="96" y="96"/>
                  </a:lnTo>
                  <a:lnTo>
                    <a:pt x="93" y="98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79" y="103"/>
                  </a:lnTo>
                  <a:lnTo>
                    <a:pt x="76" y="104"/>
                  </a:lnTo>
                  <a:lnTo>
                    <a:pt x="73" y="104"/>
                  </a:lnTo>
                  <a:lnTo>
                    <a:pt x="70" y="105"/>
                  </a:lnTo>
                  <a:lnTo>
                    <a:pt x="67" y="105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5" y="104"/>
                  </a:lnTo>
                  <a:lnTo>
                    <a:pt x="52" y="104"/>
                  </a:lnTo>
                  <a:lnTo>
                    <a:pt x="49" y="103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5" y="98"/>
                  </a:lnTo>
                  <a:lnTo>
                    <a:pt x="32" y="96"/>
                  </a:lnTo>
                  <a:lnTo>
                    <a:pt x="30" y="95"/>
                  </a:lnTo>
                  <a:lnTo>
                    <a:pt x="27" y="93"/>
                  </a:lnTo>
                  <a:lnTo>
                    <a:pt x="25" y="91"/>
                  </a:lnTo>
                  <a:lnTo>
                    <a:pt x="23" y="89"/>
                  </a:lnTo>
                  <a:lnTo>
                    <a:pt x="21" y="87"/>
                  </a:lnTo>
                  <a:lnTo>
                    <a:pt x="19" y="85"/>
                  </a:lnTo>
                  <a:lnTo>
                    <a:pt x="17" y="83"/>
                  </a:lnTo>
                  <a:lnTo>
                    <a:pt x="15" y="81"/>
                  </a:lnTo>
                  <a:lnTo>
                    <a:pt x="13" y="78"/>
                  </a:lnTo>
                  <a:lnTo>
                    <a:pt x="12" y="76"/>
                  </a:lnTo>
                  <a:lnTo>
                    <a:pt x="10" y="73"/>
                  </a:lnTo>
                  <a:lnTo>
                    <a:pt x="9" y="71"/>
                  </a:lnTo>
                  <a:lnTo>
                    <a:pt x="8" y="68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4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5" y="29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6"/>
                  </a:lnTo>
                </a:path>
              </a:pathLst>
            </a:custGeom>
            <a:solidFill>
              <a:srgbClr val="AB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72" name="Freeform 394"/>
            <p:cNvSpPr>
              <a:spLocks/>
            </p:cNvSpPr>
            <p:nvPr/>
          </p:nvSpPr>
          <p:spPr bwMode="auto">
            <a:xfrm>
              <a:off x="4208" y="1284"/>
              <a:ext cx="111" cy="111"/>
            </a:xfrm>
            <a:custGeom>
              <a:avLst/>
              <a:gdLst>
                <a:gd name="T0" fmla="*/ 12 w 111"/>
                <a:gd name="T1" fmla="*/ 9 h 111"/>
                <a:gd name="T2" fmla="*/ 7 w 111"/>
                <a:gd name="T3" fmla="*/ 17 h 111"/>
                <a:gd name="T4" fmla="*/ 3 w 111"/>
                <a:gd name="T5" fmla="*/ 25 h 111"/>
                <a:gd name="T6" fmla="*/ 1 w 111"/>
                <a:gd name="T7" fmla="*/ 34 h 111"/>
                <a:gd name="T8" fmla="*/ 0 w 111"/>
                <a:gd name="T9" fmla="*/ 43 h 111"/>
                <a:gd name="T10" fmla="*/ 0 w 111"/>
                <a:gd name="T11" fmla="*/ 53 h 111"/>
                <a:gd name="T12" fmla="*/ 2 w 111"/>
                <a:gd name="T13" fmla="*/ 62 h 111"/>
                <a:gd name="T14" fmla="*/ 4 w 111"/>
                <a:gd name="T15" fmla="*/ 71 h 111"/>
                <a:gd name="T16" fmla="*/ 9 w 111"/>
                <a:gd name="T17" fmla="*/ 79 h 111"/>
                <a:gd name="T18" fmla="*/ 14 w 111"/>
                <a:gd name="T19" fmla="*/ 87 h 111"/>
                <a:gd name="T20" fmla="*/ 20 w 111"/>
                <a:gd name="T21" fmla="*/ 93 h 111"/>
                <a:gd name="T22" fmla="*/ 27 w 111"/>
                <a:gd name="T23" fmla="*/ 99 h 111"/>
                <a:gd name="T24" fmla="*/ 35 w 111"/>
                <a:gd name="T25" fmla="*/ 103 h 111"/>
                <a:gd name="T26" fmla="*/ 44 w 111"/>
                <a:gd name="T27" fmla="*/ 107 h 111"/>
                <a:gd name="T28" fmla="*/ 53 w 111"/>
                <a:gd name="T29" fmla="*/ 109 h 111"/>
                <a:gd name="T30" fmla="*/ 62 w 111"/>
                <a:gd name="T31" fmla="*/ 110 h 111"/>
                <a:gd name="T32" fmla="*/ 72 w 111"/>
                <a:gd name="T33" fmla="*/ 109 h 111"/>
                <a:gd name="T34" fmla="*/ 81 w 111"/>
                <a:gd name="T35" fmla="*/ 107 h 111"/>
                <a:gd name="T36" fmla="*/ 90 w 111"/>
                <a:gd name="T37" fmla="*/ 103 h 111"/>
                <a:gd name="T38" fmla="*/ 98 w 111"/>
                <a:gd name="T39" fmla="*/ 99 h 111"/>
                <a:gd name="T40" fmla="*/ 104 w 111"/>
                <a:gd name="T41" fmla="*/ 94 h 111"/>
                <a:gd name="T42" fmla="*/ 105 w 111"/>
                <a:gd name="T43" fmla="*/ 92 h 111"/>
                <a:gd name="T44" fmla="*/ 107 w 111"/>
                <a:gd name="T45" fmla="*/ 89 h 111"/>
                <a:gd name="T46" fmla="*/ 108 w 111"/>
                <a:gd name="T47" fmla="*/ 86 h 111"/>
                <a:gd name="T48" fmla="*/ 110 w 111"/>
                <a:gd name="T49" fmla="*/ 83 h 111"/>
                <a:gd name="T50" fmla="*/ 104 w 111"/>
                <a:gd name="T51" fmla="*/ 89 h 111"/>
                <a:gd name="T52" fmla="*/ 98 w 111"/>
                <a:gd name="T53" fmla="*/ 94 h 111"/>
                <a:gd name="T54" fmla="*/ 91 w 111"/>
                <a:gd name="T55" fmla="*/ 99 h 111"/>
                <a:gd name="T56" fmla="*/ 83 w 111"/>
                <a:gd name="T57" fmla="*/ 102 h 111"/>
                <a:gd name="T58" fmla="*/ 74 w 111"/>
                <a:gd name="T59" fmla="*/ 105 h 111"/>
                <a:gd name="T60" fmla="*/ 66 w 111"/>
                <a:gd name="T61" fmla="*/ 106 h 111"/>
                <a:gd name="T62" fmla="*/ 56 w 111"/>
                <a:gd name="T63" fmla="*/ 106 h 111"/>
                <a:gd name="T64" fmla="*/ 48 w 111"/>
                <a:gd name="T65" fmla="*/ 104 h 111"/>
                <a:gd name="T66" fmla="*/ 39 w 111"/>
                <a:gd name="T67" fmla="*/ 101 h 111"/>
                <a:gd name="T68" fmla="*/ 32 w 111"/>
                <a:gd name="T69" fmla="*/ 97 h 111"/>
                <a:gd name="T70" fmla="*/ 25 w 111"/>
                <a:gd name="T71" fmla="*/ 92 h 111"/>
                <a:gd name="T72" fmla="*/ 18 w 111"/>
                <a:gd name="T73" fmla="*/ 87 h 111"/>
                <a:gd name="T74" fmla="*/ 13 w 111"/>
                <a:gd name="T75" fmla="*/ 80 h 111"/>
                <a:gd name="T76" fmla="*/ 9 w 111"/>
                <a:gd name="T77" fmla="*/ 72 h 111"/>
                <a:gd name="T78" fmla="*/ 6 w 111"/>
                <a:gd name="T79" fmla="*/ 64 h 111"/>
                <a:gd name="T80" fmla="*/ 4 w 111"/>
                <a:gd name="T81" fmla="*/ 56 h 111"/>
                <a:gd name="T82" fmla="*/ 3 w 111"/>
                <a:gd name="T83" fmla="*/ 47 h 111"/>
                <a:gd name="T84" fmla="*/ 4 w 111"/>
                <a:gd name="T85" fmla="*/ 38 h 111"/>
                <a:gd name="T86" fmla="*/ 6 w 111"/>
                <a:gd name="T87" fmla="*/ 29 h 111"/>
                <a:gd name="T88" fmla="*/ 9 w 111"/>
                <a:gd name="T89" fmla="*/ 21 h 111"/>
                <a:gd name="T90" fmla="*/ 13 w 111"/>
                <a:gd name="T91" fmla="*/ 14 h 111"/>
                <a:gd name="T92" fmla="*/ 18 w 111"/>
                <a:gd name="T93" fmla="*/ 7 h 111"/>
                <a:gd name="T94" fmla="*/ 25 w 111"/>
                <a:gd name="T95" fmla="*/ 1 h 111"/>
                <a:gd name="T96" fmla="*/ 24 w 111"/>
                <a:gd name="T97" fmla="*/ 0 h 111"/>
                <a:gd name="T98" fmla="*/ 21 w 111"/>
                <a:gd name="T99" fmla="*/ 2 h 111"/>
                <a:gd name="T100" fmla="*/ 18 w 111"/>
                <a:gd name="T101" fmla="*/ 3 h 111"/>
                <a:gd name="T102" fmla="*/ 16 w 111"/>
                <a:gd name="T103" fmla="*/ 4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1"/>
                <a:gd name="T157" fmla="*/ 0 h 111"/>
                <a:gd name="T158" fmla="*/ 111 w 111"/>
                <a:gd name="T159" fmla="*/ 111 h 1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1" h="111">
                  <a:moveTo>
                    <a:pt x="15" y="5"/>
                  </a:moveTo>
                  <a:lnTo>
                    <a:pt x="14" y="7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4" y="87"/>
                  </a:lnTo>
                  <a:lnTo>
                    <a:pt x="16" y="89"/>
                  </a:lnTo>
                  <a:lnTo>
                    <a:pt x="18" y="91"/>
                  </a:lnTo>
                  <a:lnTo>
                    <a:pt x="20" y="93"/>
                  </a:lnTo>
                  <a:lnTo>
                    <a:pt x="22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5" y="103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7" y="108"/>
                  </a:lnTo>
                  <a:lnTo>
                    <a:pt x="50" y="108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9" y="109"/>
                  </a:lnTo>
                  <a:lnTo>
                    <a:pt x="62" y="110"/>
                  </a:lnTo>
                  <a:lnTo>
                    <a:pt x="66" y="109"/>
                  </a:lnTo>
                  <a:lnTo>
                    <a:pt x="69" y="109"/>
                  </a:lnTo>
                  <a:lnTo>
                    <a:pt x="72" y="109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81" y="107"/>
                  </a:lnTo>
                  <a:lnTo>
                    <a:pt x="84" y="106"/>
                  </a:lnTo>
                  <a:lnTo>
                    <a:pt x="87" y="105"/>
                  </a:lnTo>
                  <a:lnTo>
                    <a:pt x="90" y="103"/>
                  </a:lnTo>
                  <a:lnTo>
                    <a:pt x="92" y="102"/>
                  </a:lnTo>
                  <a:lnTo>
                    <a:pt x="95" y="100"/>
                  </a:lnTo>
                  <a:lnTo>
                    <a:pt x="98" y="99"/>
                  </a:lnTo>
                  <a:lnTo>
                    <a:pt x="100" y="97"/>
                  </a:lnTo>
                  <a:lnTo>
                    <a:pt x="102" y="95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09" y="84"/>
                  </a:lnTo>
                  <a:lnTo>
                    <a:pt x="110" y="83"/>
                  </a:lnTo>
                  <a:lnTo>
                    <a:pt x="108" y="84"/>
                  </a:lnTo>
                  <a:lnTo>
                    <a:pt x="106" y="87"/>
                  </a:lnTo>
                  <a:lnTo>
                    <a:pt x="104" y="89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3" y="97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6" y="101"/>
                  </a:lnTo>
                  <a:lnTo>
                    <a:pt x="83" y="102"/>
                  </a:lnTo>
                  <a:lnTo>
                    <a:pt x="80" y="103"/>
                  </a:lnTo>
                  <a:lnTo>
                    <a:pt x="77" y="104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69" y="106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6"/>
                  </a:lnTo>
                  <a:lnTo>
                    <a:pt x="53" y="105"/>
                  </a:lnTo>
                  <a:lnTo>
                    <a:pt x="50" y="105"/>
                  </a:lnTo>
                  <a:lnTo>
                    <a:pt x="48" y="104"/>
                  </a:lnTo>
                  <a:lnTo>
                    <a:pt x="45" y="103"/>
                  </a:lnTo>
                  <a:lnTo>
                    <a:pt x="42" y="102"/>
                  </a:lnTo>
                  <a:lnTo>
                    <a:pt x="39" y="101"/>
                  </a:lnTo>
                  <a:lnTo>
                    <a:pt x="37" y="100"/>
                  </a:lnTo>
                  <a:lnTo>
                    <a:pt x="34" y="99"/>
                  </a:lnTo>
                  <a:lnTo>
                    <a:pt x="32" y="97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7" y="84"/>
                  </a:lnTo>
                  <a:lnTo>
                    <a:pt x="15" y="82"/>
                  </a:lnTo>
                  <a:lnTo>
                    <a:pt x="13" y="80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9" y="72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B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73" name="Freeform 395"/>
            <p:cNvSpPr>
              <a:spLocks/>
            </p:cNvSpPr>
            <p:nvPr/>
          </p:nvSpPr>
          <p:spPr bwMode="auto">
            <a:xfrm>
              <a:off x="4210" y="1283"/>
              <a:ext cx="110" cy="110"/>
            </a:xfrm>
            <a:custGeom>
              <a:avLst/>
              <a:gdLst>
                <a:gd name="T0" fmla="*/ 15 w 110"/>
                <a:gd name="T1" fmla="*/ 7 h 110"/>
                <a:gd name="T2" fmla="*/ 10 w 110"/>
                <a:gd name="T3" fmla="*/ 14 h 110"/>
                <a:gd name="T4" fmla="*/ 6 w 110"/>
                <a:gd name="T5" fmla="*/ 22 h 110"/>
                <a:gd name="T6" fmla="*/ 2 w 110"/>
                <a:gd name="T7" fmla="*/ 30 h 110"/>
                <a:gd name="T8" fmla="*/ 0 w 110"/>
                <a:gd name="T9" fmla="*/ 39 h 110"/>
                <a:gd name="T10" fmla="*/ 0 w 110"/>
                <a:gd name="T11" fmla="*/ 48 h 110"/>
                <a:gd name="T12" fmla="*/ 0 w 110"/>
                <a:gd name="T13" fmla="*/ 57 h 110"/>
                <a:gd name="T14" fmla="*/ 2 w 110"/>
                <a:gd name="T15" fmla="*/ 66 h 110"/>
                <a:gd name="T16" fmla="*/ 6 w 110"/>
                <a:gd name="T17" fmla="*/ 74 h 110"/>
                <a:gd name="T18" fmla="*/ 10 w 110"/>
                <a:gd name="T19" fmla="*/ 82 h 110"/>
                <a:gd name="T20" fmla="*/ 15 w 110"/>
                <a:gd name="T21" fmla="*/ 89 h 110"/>
                <a:gd name="T22" fmla="*/ 22 w 110"/>
                <a:gd name="T23" fmla="*/ 95 h 110"/>
                <a:gd name="T24" fmla="*/ 29 w 110"/>
                <a:gd name="T25" fmla="*/ 100 h 110"/>
                <a:gd name="T26" fmla="*/ 36 w 110"/>
                <a:gd name="T27" fmla="*/ 104 h 110"/>
                <a:gd name="T28" fmla="*/ 45 w 110"/>
                <a:gd name="T29" fmla="*/ 107 h 110"/>
                <a:gd name="T30" fmla="*/ 54 w 110"/>
                <a:gd name="T31" fmla="*/ 108 h 110"/>
                <a:gd name="T32" fmla="*/ 63 w 110"/>
                <a:gd name="T33" fmla="*/ 108 h 110"/>
                <a:gd name="T34" fmla="*/ 72 w 110"/>
                <a:gd name="T35" fmla="*/ 107 h 110"/>
                <a:gd name="T36" fmla="*/ 81 w 110"/>
                <a:gd name="T37" fmla="*/ 105 h 110"/>
                <a:gd name="T38" fmla="*/ 89 w 110"/>
                <a:gd name="T39" fmla="*/ 101 h 110"/>
                <a:gd name="T40" fmla="*/ 96 w 110"/>
                <a:gd name="T41" fmla="*/ 96 h 110"/>
                <a:gd name="T42" fmla="*/ 103 w 110"/>
                <a:gd name="T43" fmla="*/ 91 h 110"/>
                <a:gd name="T44" fmla="*/ 105 w 110"/>
                <a:gd name="T45" fmla="*/ 87 h 110"/>
                <a:gd name="T46" fmla="*/ 106 w 110"/>
                <a:gd name="T47" fmla="*/ 84 h 110"/>
                <a:gd name="T48" fmla="*/ 107 w 110"/>
                <a:gd name="T49" fmla="*/ 82 h 110"/>
                <a:gd name="T50" fmla="*/ 108 w 110"/>
                <a:gd name="T51" fmla="*/ 79 h 110"/>
                <a:gd name="T52" fmla="*/ 106 w 110"/>
                <a:gd name="T53" fmla="*/ 82 h 110"/>
                <a:gd name="T54" fmla="*/ 100 w 110"/>
                <a:gd name="T55" fmla="*/ 88 h 110"/>
                <a:gd name="T56" fmla="*/ 94 w 110"/>
                <a:gd name="T57" fmla="*/ 94 h 110"/>
                <a:gd name="T58" fmla="*/ 87 w 110"/>
                <a:gd name="T59" fmla="*/ 98 h 110"/>
                <a:gd name="T60" fmla="*/ 80 w 110"/>
                <a:gd name="T61" fmla="*/ 101 h 110"/>
                <a:gd name="T62" fmla="*/ 72 w 110"/>
                <a:gd name="T63" fmla="*/ 104 h 110"/>
                <a:gd name="T64" fmla="*/ 63 w 110"/>
                <a:gd name="T65" fmla="*/ 105 h 110"/>
                <a:gd name="T66" fmla="*/ 54 w 110"/>
                <a:gd name="T67" fmla="*/ 105 h 110"/>
                <a:gd name="T68" fmla="*/ 46 w 110"/>
                <a:gd name="T69" fmla="*/ 103 h 110"/>
                <a:gd name="T70" fmla="*/ 38 w 110"/>
                <a:gd name="T71" fmla="*/ 100 h 110"/>
                <a:gd name="T72" fmla="*/ 31 w 110"/>
                <a:gd name="T73" fmla="*/ 97 h 110"/>
                <a:gd name="T74" fmla="*/ 24 w 110"/>
                <a:gd name="T75" fmla="*/ 92 h 110"/>
                <a:gd name="T76" fmla="*/ 18 w 110"/>
                <a:gd name="T77" fmla="*/ 86 h 110"/>
                <a:gd name="T78" fmla="*/ 13 w 110"/>
                <a:gd name="T79" fmla="*/ 80 h 110"/>
                <a:gd name="T80" fmla="*/ 9 w 110"/>
                <a:gd name="T81" fmla="*/ 73 h 110"/>
                <a:gd name="T82" fmla="*/ 6 w 110"/>
                <a:gd name="T83" fmla="*/ 65 h 110"/>
                <a:gd name="T84" fmla="*/ 4 w 110"/>
                <a:gd name="T85" fmla="*/ 57 h 110"/>
                <a:gd name="T86" fmla="*/ 3 w 110"/>
                <a:gd name="T87" fmla="*/ 48 h 110"/>
                <a:gd name="T88" fmla="*/ 4 w 110"/>
                <a:gd name="T89" fmla="*/ 39 h 110"/>
                <a:gd name="T90" fmla="*/ 6 w 110"/>
                <a:gd name="T91" fmla="*/ 31 h 110"/>
                <a:gd name="T92" fmla="*/ 9 w 110"/>
                <a:gd name="T93" fmla="*/ 23 h 110"/>
                <a:gd name="T94" fmla="*/ 13 w 110"/>
                <a:gd name="T95" fmla="*/ 16 h 110"/>
                <a:gd name="T96" fmla="*/ 18 w 110"/>
                <a:gd name="T97" fmla="*/ 10 h 110"/>
                <a:gd name="T98" fmla="*/ 24 w 110"/>
                <a:gd name="T99" fmla="*/ 4 h 110"/>
                <a:gd name="T100" fmla="*/ 30 w 110"/>
                <a:gd name="T101" fmla="*/ 0 h 110"/>
                <a:gd name="T102" fmla="*/ 27 w 110"/>
                <a:gd name="T103" fmla="*/ 0 h 110"/>
                <a:gd name="T104" fmla="*/ 24 w 110"/>
                <a:gd name="T105" fmla="*/ 1 h 110"/>
                <a:gd name="T106" fmla="*/ 22 w 110"/>
                <a:gd name="T107" fmla="*/ 2 h 110"/>
                <a:gd name="T108" fmla="*/ 19 w 110"/>
                <a:gd name="T109" fmla="*/ 4 h 1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110"/>
                <a:gd name="T167" fmla="*/ 110 w 110"/>
                <a:gd name="T168" fmla="*/ 110 h 1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110">
                  <a:moveTo>
                    <a:pt x="19" y="4"/>
                  </a:moveTo>
                  <a:lnTo>
                    <a:pt x="17" y="5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8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3" y="86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4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5" y="107"/>
                  </a:lnTo>
                  <a:lnTo>
                    <a:pt x="48" y="107"/>
                  </a:lnTo>
                  <a:lnTo>
                    <a:pt x="51" y="108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0" y="109"/>
                  </a:lnTo>
                  <a:lnTo>
                    <a:pt x="63" y="108"/>
                  </a:lnTo>
                  <a:lnTo>
                    <a:pt x="66" y="108"/>
                  </a:lnTo>
                  <a:lnTo>
                    <a:pt x="69" y="108"/>
                  </a:lnTo>
                  <a:lnTo>
                    <a:pt x="72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1" y="105"/>
                  </a:lnTo>
                  <a:lnTo>
                    <a:pt x="84" y="104"/>
                  </a:lnTo>
                  <a:lnTo>
                    <a:pt x="86" y="102"/>
                  </a:lnTo>
                  <a:lnTo>
                    <a:pt x="89" y="101"/>
                  </a:lnTo>
                  <a:lnTo>
                    <a:pt x="91" y="100"/>
                  </a:lnTo>
                  <a:lnTo>
                    <a:pt x="94" y="98"/>
                  </a:lnTo>
                  <a:lnTo>
                    <a:pt x="96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3" y="91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6"/>
                  </a:lnTo>
                  <a:lnTo>
                    <a:pt x="106" y="85"/>
                  </a:lnTo>
                  <a:lnTo>
                    <a:pt x="106" y="84"/>
                  </a:lnTo>
                  <a:lnTo>
                    <a:pt x="107" y="84"/>
                  </a:lnTo>
                  <a:lnTo>
                    <a:pt x="107" y="83"/>
                  </a:lnTo>
                  <a:lnTo>
                    <a:pt x="107" y="82"/>
                  </a:lnTo>
                  <a:lnTo>
                    <a:pt x="108" y="81"/>
                  </a:lnTo>
                  <a:lnTo>
                    <a:pt x="108" y="80"/>
                  </a:lnTo>
                  <a:lnTo>
                    <a:pt x="108" y="79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106" y="82"/>
                  </a:lnTo>
                  <a:lnTo>
                    <a:pt x="104" y="84"/>
                  </a:lnTo>
                  <a:lnTo>
                    <a:pt x="102" y="86"/>
                  </a:lnTo>
                  <a:lnTo>
                    <a:pt x="100" y="88"/>
                  </a:lnTo>
                  <a:lnTo>
                    <a:pt x="98" y="90"/>
                  </a:lnTo>
                  <a:lnTo>
                    <a:pt x="96" y="92"/>
                  </a:lnTo>
                  <a:lnTo>
                    <a:pt x="94" y="94"/>
                  </a:lnTo>
                  <a:lnTo>
                    <a:pt x="92" y="95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5" y="99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4" y="103"/>
                  </a:lnTo>
                  <a:lnTo>
                    <a:pt x="72" y="104"/>
                  </a:lnTo>
                  <a:lnTo>
                    <a:pt x="69" y="104"/>
                  </a:lnTo>
                  <a:lnTo>
                    <a:pt x="66" y="105"/>
                  </a:lnTo>
                  <a:lnTo>
                    <a:pt x="63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0" y="101"/>
                  </a:lnTo>
                  <a:lnTo>
                    <a:pt x="38" y="100"/>
                  </a:lnTo>
                  <a:lnTo>
                    <a:pt x="35" y="99"/>
                  </a:lnTo>
                  <a:lnTo>
                    <a:pt x="33" y="98"/>
                  </a:lnTo>
                  <a:lnTo>
                    <a:pt x="31" y="97"/>
                  </a:lnTo>
                  <a:lnTo>
                    <a:pt x="28" y="95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5"/>
                  </a:lnTo>
                  <a:lnTo>
                    <a:pt x="9" y="73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4"/>
                  </a:lnTo>
                </a:path>
              </a:pathLst>
            </a:custGeom>
            <a:solidFill>
              <a:srgbClr val="B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74" name="Freeform 396"/>
            <p:cNvSpPr>
              <a:spLocks/>
            </p:cNvSpPr>
            <p:nvPr/>
          </p:nvSpPr>
          <p:spPr bwMode="auto">
            <a:xfrm>
              <a:off x="4212" y="1281"/>
              <a:ext cx="110" cy="110"/>
            </a:xfrm>
            <a:custGeom>
              <a:avLst/>
              <a:gdLst>
                <a:gd name="T0" fmla="*/ 19 w 110"/>
                <a:gd name="T1" fmla="*/ 6 h 110"/>
                <a:gd name="T2" fmla="*/ 13 w 110"/>
                <a:gd name="T3" fmla="*/ 12 h 110"/>
                <a:gd name="T4" fmla="*/ 8 w 110"/>
                <a:gd name="T5" fmla="*/ 19 h 110"/>
                <a:gd name="T6" fmla="*/ 4 w 110"/>
                <a:gd name="T7" fmla="*/ 27 h 110"/>
                <a:gd name="T8" fmla="*/ 1 w 110"/>
                <a:gd name="T9" fmla="*/ 35 h 110"/>
                <a:gd name="T10" fmla="*/ 0 w 110"/>
                <a:gd name="T11" fmla="*/ 44 h 110"/>
                <a:gd name="T12" fmla="*/ 0 w 110"/>
                <a:gd name="T13" fmla="*/ 53 h 110"/>
                <a:gd name="T14" fmla="*/ 1 w 110"/>
                <a:gd name="T15" fmla="*/ 61 h 110"/>
                <a:gd name="T16" fmla="*/ 3 w 110"/>
                <a:gd name="T17" fmla="*/ 70 h 110"/>
                <a:gd name="T18" fmla="*/ 7 w 110"/>
                <a:gd name="T19" fmla="*/ 78 h 110"/>
                <a:gd name="T20" fmla="*/ 11 w 110"/>
                <a:gd name="T21" fmla="*/ 85 h 110"/>
                <a:gd name="T22" fmla="*/ 17 w 110"/>
                <a:gd name="T23" fmla="*/ 91 h 110"/>
                <a:gd name="T24" fmla="*/ 23 w 110"/>
                <a:gd name="T25" fmla="*/ 97 h 110"/>
                <a:gd name="T26" fmla="*/ 30 w 110"/>
                <a:gd name="T27" fmla="*/ 101 h 110"/>
                <a:gd name="T28" fmla="*/ 38 w 110"/>
                <a:gd name="T29" fmla="*/ 105 h 110"/>
                <a:gd name="T30" fmla="*/ 46 w 110"/>
                <a:gd name="T31" fmla="*/ 107 h 110"/>
                <a:gd name="T32" fmla="*/ 55 w 110"/>
                <a:gd name="T33" fmla="*/ 109 h 110"/>
                <a:gd name="T34" fmla="*/ 64 w 110"/>
                <a:gd name="T35" fmla="*/ 108 h 110"/>
                <a:gd name="T36" fmla="*/ 73 w 110"/>
                <a:gd name="T37" fmla="*/ 107 h 110"/>
                <a:gd name="T38" fmla="*/ 81 w 110"/>
                <a:gd name="T39" fmla="*/ 104 h 110"/>
                <a:gd name="T40" fmla="*/ 89 w 110"/>
                <a:gd name="T41" fmla="*/ 100 h 110"/>
                <a:gd name="T42" fmla="*/ 96 w 110"/>
                <a:gd name="T43" fmla="*/ 95 h 110"/>
                <a:gd name="T44" fmla="*/ 102 w 110"/>
                <a:gd name="T45" fmla="*/ 89 h 110"/>
                <a:gd name="T46" fmla="*/ 106 w 110"/>
                <a:gd name="T47" fmla="*/ 84 h 110"/>
                <a:gd name="T48" fmla="*/ 107 w 110"/>
                <a:gd name="T49" fmla="*/ 81 h 110"/>
                <a:gd name="T50" fmla="*/ 107 w 110"/>
                <a:gd name="T51" fmla="*/ 78 h 110"/>
                <a:gd name="T52" fmla="*/ 108 w 110"/>
                <a:gd name="T53" fmla="*/ 75 h 110"/>
                <a:gd name="T54" fmla="*/ 108 w 110"/>
                <a:gd name="T55" fmla="*/ 74 h 110"/>
                <a:gd name="T56" fmla="*/ 104 w 110"/>
                <a:gd name="T57" fmla="*/ 81 h 110"/>
                <a:gd name="T58" fmla="*/ 99 w 110"/>
                <a:gd name="T59" fmla="*/ 87 h 110"/>
                <a:gd name="T60" fmla="*/ 94 w 110"/>
                <a:gd name="T61" fmla="*/ 92 h 110"/>
                <a:gd name="T62" fmla="*/ 87 w 110"/>
                <a:gd name="T63" fmla="*/ 97 h 110"/>
                <a:gd name="T64" fmla="*/ 80 w 110"/>
                <a:gd name="T65" fmla="*/ 101 h 110"/>
                <a:gd name="T66" fmla="*/ 72 w 110"/>
                <a:gd name="T67" fmla="*/ 103 h 110"/>
                <a:gd name="T68" fmla="*/ 64 w 110"/>
                <a:gd name="T69" fmla="*/ 105 h 110"/>
                <a:gd name="T70" fmla="*/ 56 w 110"/>
                <a:gd name="T71" fmla="*/ 105 h 110"/>
                <a:gd name="T72" fmla="*/ 47 w 110"/>
                <a:gd name="T73" fmla="*/ 104 h 110"/>
                <a:gd name="T74" fmla="*/ 39 w 110"/>
                <a:gd name="T75" fmla="*/ 102 h 110"/>
                <a:gd name="T76" fmla="*/ 32 w 110"/>
                <a:gd name="T77" fmla="*/ 98 h 110"/>
                <a:gd name="T78" fmla="*/ 25 w 110"/>
                <a:gd name="T79" fmla="*/ 94 h 110"/>
                <a:gd name="T80" fmla="*/ 19 w 110"/>
                <a:gd name="T81" fmla="*/ 89 h 110"/>
                <a:gd name="T82" fmla="*/ 14 w 110"/>
                <a:gd name="T83" fmla="*/ 83 h 110"/>
                <a:gd name="T84" fmla="*/ 10 w 110"/>
                <a:gd name="T85" fmla="*/ 76 h 110"/>
                <a:gd name="T86" fmla="*/ 6 w 110"/>
                <a:gd name="T87" fmla="*/ 69 h 110"/>
                <a:gd name="T88" fmla="*/ 4 w 110"/>
                <a:gd name="T89" fmla="*/ 61 h 110"/>
                <a:gd name="T90" fmla="*/ 3 w 110"/>
                <a:gd name="T91" fmla="*/ 52 h 110"/>
                <a:gd name="T92" fmla="*/ 3 w 110"/>
                <a:gd name="T93" fmla="*/ 44 h 110"/>
                <a:gd name="T94" fmla="*/ 5 w 110"/>
                <a:gd name="T95" fmla="*/ 36 h 110"/>
                <a:gd name="T96" fmla="*/ 7 w 110"/>
                <a:gd name="T97" fmla="*/ 28 h 110"/>
                <a:gd name="T98" fmla="*/ 11 w 110"/>
                <a:gd name="T99" fmla="*/ 21 h 110"/>
                <a:gd name="T100" fmla="*/ 16 w 110"/>
                <a:gd name="T101" fmla="*/ 14 h 110"/>
                <a:gd name="T102" fmla="*/ 21 w 110"/>
                <a:gd name="T103" fmla="*/ 9 h 110"/>
                <a:gd name="T104" fmla="*/ 27 w 110"/>
                <a:gd name="T105" fmla="*/ 4 h 110"/>
                <a:gd name="T106" fmla="*/ 34 w 110"/>
                <a:gd name="T107" fmla="*/ 0 h 110"/>
                <a:gd name="T108" fmla="*/ 33 w 110"/>
                <a:gd name="T109" fmla="*/ 0 h 110"/>
                <a:gd name="T110" fmla="*/ 30 w 110"/>
                <a:gd name="T111" fmla="*/ 1 h 110"/>
                <a:gd name="T112" fmla="*/ 27 w 110"/>
                <a:gd name="T113" fmla="*/ 1 h 110"/>
                <a:gd name="T114" fmla="*/ 24 w 110"/>
                <a:gd name="T115" fmla="*/ 2 h 1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110"/>
                <a:gd name="T176" fmla="*/ 110 w 110"/>
                <a:gd name="T177" fmla="*/ 110 h 1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110">
                  <a:moveTo>
                    <a:pt x="23" y="3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10" y="83"/>
                  </a:lnTo>
                  <a:lnTo>
                    <a:pt x="11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1" y="95"/>
                  </a:lnTo>
                  <a:lnTo>
                    <a:pt x="23" y="97"/>
                  </a:lnTo>
                  <a:lnTo>
                    <a:pt x="25" y="98"/>
                  </a:lnTo>
                  <a:lnTo>
                    <a:pt x="28" y="100"/>
                  </a:lnTo>
                  <a:lnTo>
                    <a:pt x="30" y="101"/>
                  </a:lnTo>
                  <a:lnTo>
                    <a:pt x="33" y="103"/>
                  </a:lnTo>
                  <a:lnTo>
                    <a:pt x="35" y="104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9" y="108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58" y="109"/>
                  </a:lnTo>
                  <a:lnTo>
                    <a:pt x="61" y="109"/>
                  </a:lnTo>
                  <a:lnTo>
                    <a:pt x="64" y="108"/>
                  </a:lnTo>
                  <a:lnTo>
                    <a:pt x="67" y="108"/>
                  </a:lnTo>
                  <a:lnTo>
                    <a:pt x="70" y="107"/>
                  </a:lnTo>
                  <a:lnTo>
                    <a:pt x="73" y="107"/>
                  </a:lnTo>
                  <a:lnTo>
                    <a:pt x="76" y="106"/>
                  </a:lnTo>
                  <a:lnTo>
                    <a:pt x="79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9" y="100"/>
                  </a:lnTo>
                  <a:lnTo>
                    <a:pt x="91" y="98"/>
                  </a:lnTo>
                  <a:lnTo>
                    <a:pt x="94" y="97"/>
                  </a:lnTo>
                  <a:lnTo>
                    <a:pt x="96" y="95"/>
                  </a:lnTo>
                  <a:lnTo>
                    <a:pt x="98" y="93"/>
                  </a:lnTo>
                  <a:lnTo>
                    <a:pt x="100" y="91"/>
                  </a:lnTo>
                  <a:lnTo>
                    <a:pt x="102" y="89"/>
                  </a:lnTo>
                  <a:lnTo>
                    <a:pt x="104" y="87"/>
                  </a:lnTo>
                  <a:lnTo>
                    <a:pt x="105" y="85"/>
                  </a:lnTo>
                  <a:lnTo>
                    <a:pt x="106" y="84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7" y="81"/>
                  </a:lnTo>
                  <a:lnTo>
                    <a:pt x="107" y="80"/>
                  </a:lnTo>
                  <a:lnTo>
                    <a:pt x="107" y="79"/>
                  </a:lnTo>
                  <a:lnTo>
                    <a:pt x="107" y="78"/>
                  </a:lnTo>
                  <a:lnTo>
                    <a:pt x="108" y="77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4"/>
                  </a:lnTo>
                  <a:lnTo>
                    <a:pt x="109" y="73"/>
                  </a:lnTo>
                  <a:lnTo>
                    <a:pt x="108" y="74"/>
                  </a:lnTo>
                  <a:lnTo>
                    <a:pt x="107" y="76"/>
                  </a:lnTo>
                  <a:lnTo>
                    <a:pt x="106" y="78"/>
                  </a:lnTo>
                  <a:lnTo>
                    <a:pt x="104" y="81"/>
                  </a:lnTo>
                  <a:lnTo>
                    <a:pt x="103" y="83"/>
                  </a:lnTo>
                  <a:lnTo>
                    <a:pt x="101" y="85"/>
                  </a:lnTo>
                  <a:lnTo>
                    <a:pt x="99" y="87"/>
                  </a:lnTo>
                  <a:lnTo>
                    <a:pt x="98" y="89"/>
                  </a:lnTo>
                  <a:lnTo>
                    <a:pt x="96" y="91"/>
                  </a:lnTo>
                  <a:lnTo>
                    <a:pt x="94" y="92"/>
                  </a:lnTo>
                  <a:lnTo>
                    <a:pt x="92" y="94"/>
                  </a:lnTo>
                  <a:lnTo>
                    <a:pt x="89" y="96"/>
                  </a:lnTo>
                  <a:lnTo>
                    <a:pt x="87" y="97"/>
                  </a:lnTo>
                  <a:lnTo>
                    <a:pt x="85" y="98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5" y="103"/>
                  </a:lnTo>
                  <a:lnTo>
                    <a:pt x="72" y="103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6" y="105"/>
                  </a:lnTo>
                  <a:lnTo>
                    <a:pt x="53" y="105"/>
                  </a:lnTo>
                  <a:lnTo>
                    <a:pt x="50" y="104"/>
                  </a:lnTo>
                  <a:lnTo>
                    <a:pt x="47" y="104"/>
                  </a:lnTo>
                  <a:lnTo>
                    <a:pt x="44" y="103"/>
                  </a:lnTo>
                  <a:lnTo>
                    <a:pt x="42" y="103"/>
                  </a:lnTo>
                  <a:lnTo>
                    <a:pt x="39" y="102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19" y="89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2" y="81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8"/>
                  </a:lnTo>
                  <a:lnTo>
                    <a:pt x="3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3"/>
                  </a:lnTo>
                </a:path>
              </a:pathLst>
            </a:custGeom>
            <a:solidFill>
              <a:srgbClr val="BF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75" name="Freeform 397"/>
            <p:cNvSpPr>
              <a:spLocks/>
            </p:cNvSpPr>
            <p:nvPr/>
          </p:nvSpPr>
          <p:spPr bwMode="auto">
            <a:xfrm>
              <a:off x="4214" y="1280"/>
              <a:ext cx="109" cy="109"/>
            </a:xfrm>
            <a:custGeom>
              <a:avLst/>
              <a:gdLst>
                <a:gd name="T0" fmla="*/ 23 w 109"/>
                <a:gd name="T1" fmla="*/ 5 h 109"/>
                <a:gd name="T2" fmla="*/ 16 w 109"/>
                <a:gd name="T3" fmla="*/ 10 h 109"/>
                <a:gd name="T4" fmla="*/ 11 w 109"/>
                <a:gd name="T5" fmla="*/ 16 h 109"/>
                <a:gd name="T6" fmla="*/ 7 w 109"/>
                <a:gd name="T7" fmla="*/ 23 h 109"/>
                <a:gd name="T8" fmla="*/ 3 w 109"/>
                <a:gd name="T9" fmla="*/ 31 h 109"/>
                <a:gd name="T10" fmla="*/ 1 w 109"/>
                <a:gd name="T11" fmla="*/ 39 h 109"/>
                <a:gd name="T12" fmla="*/ 0 w 109"/>
                <a:gd name="T13" fmla="*/ 47 h 109"/>
                <a:gd name="T14" fmla="*/ 0 w 109"/>
                <a:gd name="T15" fmla="*/ 56 h 109"/>
                <a:gd name="T16" fmla="*/ 1 w 109"/>
                <a:gd name="T17" fmla="*/ 65 h 109"/>
                <a:gd name="T18" fmla="*/ 4 w 109"/>
                <a:gd name="T19" fmla="*/ 73 h 109"/>
                <a:gd name="T20" fmla="*/ 8 w 109"/>
                <a:gd name="T21" fmla="*/ 80 h 109"/>
                <a:gd name="T22" fmla="*/ 13 w 109"/>
                <a:gd name="T23" fmla="*/ 87 h 109"/>
                <a:gd name="T24" fmla="*/ 18 w 109"/>
                <a:gd name="T25" fmla="*/ 93 h 109"/>
                <a:gd name="T26" fmla="*/ 25 w 109"/>
                <a:gd name="T27" fmla="*/ 98 h 109"/>
                <a:gd name="T28" fmla="*/ 32 w 109"/>
                <a:gd name="T29" fmla="*/ 102 h 109"/>
                <a:gd name="T30" fmla="*/ 40 w 109"/>
                <a:gd name="T31" fmla="*/ 105 h 109"/>
                <a:gd name="T32" fmla="*/ 48 w 109"/>
                <a:gd name="T33" fmla="*/ 107 h 109"/>
                <a:gd name="T34" fmla="*/ 57 w 109"/>
                <a:gd name="T35" fmla="*/ 108 h 109"/>
                <a:gd name="T36" fmla="*/ 65 w 109"/>
                <a:gd name="T37" fmla="*/ 107 h 109"/>
                <a:gd name="T38" fmla="*/ 74 w 109"/>
                <a:gd name="T39" fmla="*/ 105 h 109"/>
                <a:gd name="T40" fmla="*/ 81 w 109"/>
                <a:gd name="T41" fmla="*/ 102 h 109"/>
                <a:gd name="T42" fmla="*/ 89 w 109"/>
                <a:gd name="T43" fmla="*/ 98 h 109"/>
                <a:gd name="T44" fmla="*/ 95 w 109"/>
                <a:gd name="T45" fmla="*/ 93 h 109"/>
                <a:gd name="T46" fmla="*/ 101 w 109"/>
                <a:gd name="T47" fmla="*/ 87 h 109"/>
                <a:gd name="T48" fmla="*/ 105 w 109"/>
                <a:gd name="T49" fmla="*/ 80 h 109"/>
                <a:gd name="T50" fmla="*/ 106 w 109"/>
                <a:gd name="T51" fmla="*/ 78 h 109"/>
                <a:gd name="T52" fmla="*/ 107 w 109"/>
                <a:gd name="T53" fmla="*/ 75 h 109"/>
                <a:gd name="T54" fmla="*/ 107 w 109"/>
                <a:gd name="T55" fmla="*/ 72 h 109"/>
                <a:gd name="T56" fmla="*/ 107 w 109"/>
                <a:gd name="T57" fmla="*/ 69 h 109"/>
                <a:gd name="T58" fmla="*/ 106 w 109"/>
                <a:gd name="T59" fmla="*/ 71 h 109"/>
                <a:gd name="T60" fmla="*/ 102 w 109"/>
                <a:gd name="T61" fmla="*/ 78 h 109"/>
                <a:gd name="T62" fmla="*/ 98 w 109"/>
                <a:gd name="T63" fmla="*/ 84 h 109"/>
                <a:gd name="T64" fmla="*/ 93 w 109"/>
                <a:gd name="T65" fmla="*/ 90 h 109"/>
                <a:gd name="T66" fmla="*/ 87 w 109"/>
                <a:gd name="T67" fmla="*/ 95 h 109"/>
                <a:gd name="T68" fmla="*/ 80 w 109"/>
                <a:gd name="T69" fmla="*/ 99 h 109"/>
                <a:gd name="T70" fmla="*/ 73 w 109"/>
                <a:gd name="T71" fmla="*/ 102 h 109"/>
                <a:gd name="T72" fmla="*/ 65 w 109"/>
                <a:gd name="T73" fmla="*/ 103 h 109"/>
                <a:gd name="T74" fmla="*/ 57 w 109"/>
                <a:gd name="T75" fmla="*/ 104 h 109"/>
                <a:gd name="T76" fmla="*/ 49 w 109"/>
                <a:gd name="T77" fmla="*/ 103 h 109"/>
                <a:gd name="T78" fmla="*/ 41 w 109"/>
                <a:gd name="T79" fmla="*/ 102 h 109"/>
                <a:gd name="T80" fmla="*/ 33 w 109"/>
                <a:gd name="T81" fmla="*/ 99 h 109"/>
                <a:gd name="T82" fmla="*/ 27 w 109"/>
                <a:gd name="T83" fmla="*/ 95 h 109"/>
                <a:gd name="T84" fmla="*/ 21 w 109"/>
                <a:gd name="T85" fmla="*/ 90 h 109"/>
                <a:gd name="T86" fmla="*/ 15 w 109"/>
                <a:gd name="T87" fmla="*/ 84 h 109"/>
                <a:gd name="T88" fmla="*/ 11 w 109"/>
                <a:gd name="T89" fmla="*/ 78 h 109"/>
                <a:gd name="T90" fmla="*/ 7 w 109"/>
                <a:gd name="T91" fmla="*/ 71 h 109"/>
                <a:gd name="T92" fmla="*/ 5 w 109"/>
                <a:gd name="T93" fmla="*/ 64 h 109"/>
                <a:gd name="T94" fmla="*/ 3 w 109"/>
                <a:gd name="T95" fmla="*/ 56 h 109"/>
                <a:gd name="T96" fmla="*/ 3 w 109"/>
                <a:gd name="T97" fmla="*/ 48 h 109"/>
                <a:gd name="T98" fmla="*/ 4 w 109"/>
                <a:gd name="T99" fmla="*/ 39 h 109"/>
                <a:gd name="T100" fmla="*/ 6 w 109"/>
                <a:gd name="T101" fmla="*/ 32 h 109"/>
                <a:gd name="T102" fmla="*/ 9 w 109"/>
                <a:gd name="T103" fmla="*/ 25 h 109"/>
                <a:gd name="T104" fmla="*/ 14 w 109"/>
                <a:gd name="T105" fmla="*/ 18 h 109"/>
                <a:gd name="T106" fmla="*/ 19 w 109"/>
                <a:gd name="T107" fmla="*/ 12 h 109"/>
                <a:gd name="T108" fmla="*/ 24 w 109"/>
                <a:gd name="T109" fmla="*/ 7 h 109"/>
                <a:gd name="T110" fmla="*/ 31 w 109"/>
                <a:gd name="T111" fmla="*/ 3 h 109"/>
                <a:gd name="T112" fmla="*/ 38 w 109"/>
                <a:gd name="T113" fmla="*/ 0 h 109"/>
                <a:gd name="T114" fmla="*/ 38 w 109"/>
                <a:gd name="T115" fmla="*/ 0 h 109"/>
                <a:gd name="T116" fmla="*/ 35 w 109"/>
                <a:gd name="T117" fmla="*/ 0 h 109"/>
                <a:gd name="T118" fmla="*/ 32 w 109"/>
                <a:gd name="T119" fmla="*/ 0 h 109"/>
                <a:gd name="T120" fmla="*/ 29 w 109"/>
                <a:gd name="T121" fmla="*/ 1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09"/>
                <a:gd name="T185" fmla="*/ 109 w 109"/>
                <a:gd name="T186" fmla="*/ 109 h 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09">
                  <a:moveTo>
                    <a:pt x="27" y="2"/>
                  </a:moveTo>
                  <a:lnTo>
                    <a:pt x="25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3" y="87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7" y="99"/>
                  </a:lnTo>
                  <a:lnTo>
                    <a:pt x="29" y="101"/>
                  </a:lnTo>
                  <a:lnTo>
                    <a:pt x="32" y="102"/>
                  </a:lnTo>
                  <a:lnTo>
                    <a:pt x="34" y="103"/>
                  </a:lnTo>
                  <a:lnTo>
                    <a:pt x="37" y="104"/>
                  </a:lnTo>
                  <a:lnTo>
                    <a:pt x="40" y="105"/>
                  </a:lnTo>
                  <a:lnTo>
                    <a:pt x="42" y="106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8"/>
                  </a:lnTo>
                  <a:lnTo>
                    <a:pt x="60" y="107"/>
                  </a:lnTo>
                  <a:lnTo>
                    <a:pt x="63" y="107"/>
                  </a:lnTo>
                  <a:lnTo>
                    <a:pt x="65" y="107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4" y="105"/>
                  </a:lnTo>
                  <a:lnTo>
                    <a:pt x="76" y="104"/>
                  </a:lnTo>
                  <a:lnTo>
                    <a:pt x="79" y="103"/>
                  </a:lnTo>
                  <a:lnTo>
                    <a:pt x="81" y="102"/>
                  </a:lnTo>
                  <a:lnTo>
                    <a:pt x="84" y="101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1" y="96"/>
                  </a:lnTo>
                  <a:lnTo>
                    <a:pt x="93" y="94"/>
                  </a:lnTo>
                  <a:lnTo>
                    <a:pt x="95" y="93"/>
                  </a:lnTo>
                  <a:lnTo>
                    <a:pt x="97" y="91"/>
                  </a:lnTo>
                  <a:lnTo>
                    <a:pt x="99" y="89"/>
                  </a:lnTo>
                  <a:lnTo>
                    <a:pt x="101" y="87"/>
                  </a:lnTo>
                  <a:lnTo>
                    <a:pt x="102" y="84"/>
                  </a:lnTo>
                  <a:lnTo>
                    <a:pt x="104" y="82"/>
                  </a:lnTo>
                  <a:lnTo>
                    <a:pt x="105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6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72"/>
                  </a:lnTo>
                  <a:lnTo>
                    <a:pt x="107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71"/>
                  </a:lnTo>
                  <a:lnTo>
                    <a:pt x="105" y="74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1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6" y="86"/>
                  </a:lnTo>
                  <a:lnTo>
                    <a:pt x="95" y="88"/>
                  </a:lnTo>
                  <a:lnTo>
                    <a:pt x="93" y="90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87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80" y="99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3" y="102"/>
                  </a:lnTo>
                  <a:lnTo>
                    <a:pt x="70" y="102"/>
                  </a:lnTo>
                  <a:lnTo>
                    <a:pt x="67" y="103"/>
                  </a:lnTo>
                  <a:lnTo>
                    <a:pt x="65" y="103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1" y="104"/>
                  </a:lnTo>
                  <a:lnTo>
                    <a:pt x="49" y="103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8" y="101"/>
                  </a:lnTo>
                  <a:lnTo>
                    <a:pt x="36" y="100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29" y="96"/>
                  </a:lnTo>
                  <a:lnTo>
                    <a:pt x="27" y="95"/>
                  </a:lnTo>
                  <a:lnTo>
                    <a:pt x="24" y="93"/>
                  </a:lnTo>
                  <a:lnTo>
                    <a:pt x="23" y="92"/>
                  </a:lnTo>
                  <a:lnTo>
                    <a:pt x="21" y="90"/>
                  </a:lnTo>
                  <a:lnTo>
                    <a:pt x="19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2"/>
                  </a:lnTo>
                </a:path>
              </a:pathLst>
            </a:custGeom>
            <a:solidFill>
              <a:srgbClr val="C7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76" name="Freeform 398"/>
            <p:cNvSpPr>
              <a:spLocks/>
            </p:cNvSpPr>
            <p:nvPr/>
          </p:nvSpPr>
          <p:spPr bwMode="auto">
            <a:xfrm>
              <a:off x="4215" y="1280"/>
              <a:ext cx="108" cy="108"/>
            </a:xfrm>
            <a:custGeom>
              <a:avLst/>
              <a:gdLst>
                <a:gd name="T0" fmla="*/ 26 w 108"/>
                <a:gd name="T1" fmla="*/ 3 h 108"/>
                <a:gd name="T2" fmla="*/ 18 w 108"/>
                <a:gd name="T3" fmla="*/ 10 h 108"/>
                <a:gd name="T4" fmla="*/ 11 w 108"/>
                <a:gd name="T5" fmla="*/ 17 h 108"/>
                <a:gd name="T6" fmla="*/ 5 w 108"/>
                <a:gd name="T7" fmla="*/ 27 h 108"/>
                <a:gd name="T8" fmla="*/ 1 w 108"/>
                <a:gd name="T9" fmla="*/ 37 h 108"/>
                <a:gd name="T10" fmla="*/ 0 w 108"/>
                <a:gd name="T11" fmla="*/ 48 h 108"/>
                <a:gd name="T12" fmla="*/ 0 w 108"/>
                <a:gd name="T13" fmla="*/ 59 h 108"/>
                <a:gd name="T14" fmla="*/ 3 w 108"/>
                <a:gd name="T15" fmla="*/ 70 h 108"/>
                <a:gd name="T16" fmla="*/ 7 w 108"/>
                <a:gd name="T17" fmla="*/ 80 h 108"/>
                <a:gd name="T18" fmla="*/ 14 w 108"/>
                <a:gd name="T19" fmla="*/ 88 h 108"/>
                <a:gd name="T20" fmla="*/ 22 w 108"/>
                <a:gd name="T21" fmla="*/ 95 h 108"/>
                <a:gd name="T22" fmla="*/ 31 w 108"/>
                <a:gd name="T23" fmla="*/ 101 h 108"/>
                <a:gd name="T24" fmla="*/ 41 w 108"/>
                <a:gd name="T25" fmla="*/ 105 h 108"/>
                <a:gd name="T26" fmla="*/ 52 w 108"/>
                <a:gd name="T27" fmla="*/ 107 h 108"/>
                <a:gd name="T28" fmla="*/ 64 w 108"/>
                <a:gd name="T29" fmla="*/ 106 h 108"/>
                <a:gd name="T30" fmla="*/ 74 w 108"/>
                <a:gd name="T31" fmla="*/ 103 h 108"/>
                <a:gd name="T32" fmla="*/ 84 w 108"/>
                <a:gd name="T33" fmla="*/ 99 h 108"/>
                <a:gd name="T34" fmla="*/ 93 w 108"/>
                <a:gd name="T35" fmla="*/ 92 h 108"/>
                <a:gd name="T36" fmla="*/ 100 w 108"/>
                <a:gd name="T37" fmla="*/ 84 h 108"/>
                <a:gd name="T38" fmla="*/ 105 w 108"/>
                <a:gd name="T39" fmla="*/ 75 h 108"/>
                <a:gd name="T40" fmla="*/ 106 w 108"/>
                <a:gd name="T41" fmla="*/ 72 h 108"/>
                <a:gd name="T42" fmla="*/ 106 w 108"/>
                <a:gd name="T43" fmla="*/ 68 h 108"/>
                <a:gd name="T44" fmla="*/ 107 w 108"/>
                <a:gd name="T45" fmla="*/ 64 h 108"/>
                <a:gd name="T46" fmla="*/ 106 w 108"/>
                <a:gd name="T47" fmla="*/ 61 h 108"/>
                <a:gd name="T48" fmla="*/ 103 w 108"/>
                <a:gd name="T49" fmla="*/ 71 h 108"/>
                <a:gd name="T50" fmla="*/ 99 w 108"/>
                <a:gd name="T51" fmla="*/ 80 h 108"/>
                <a:gd name="T52" fmla="*/ 92 w 108"/>
                <a:gd name="T53" fmla="*/ 88 h 108"/>
                <a:gd name="T54" fmla="*/ 84 w 108"/>
                <a:gd name="T55" fmla="*/ 94 h 108"/>
                <a:gd name="T56" fmla="*/ 76 w 108"/>
                <a:gd name="T57" fmla="*/ 99 h 108"/>
                <a:gd name="T58" fmla="*/ 66 w 108"/>
                <a:gd name="T59" fmla="*/ 102 h 108"/>
                <a:gd name="T60" fmla="*/ 55 w 108"/>
                <a:gd name="T61" fmla="*/ 103 h 108"/>
                <a:gd name="T62" fmla="*/ 45 w 108"/>
                <a:gd name="T63" fmla="*/ 102 h 108"/>
                <a:gd name="T64" fmla="*/ 35 w 108"/>
                <a:gd name="T65" fmla="*/ 99 h 108"/>
                <a:gd name="T66" fmla="*/ 26 w 108"/>
                <a:gd name="T67" fmla="*/ 94 h 108"/>
                <a:gd name="T68" fmla="*/ 18 w 108"/>
                <a:gd name="T69" fmla="*/ 88 h 108"/>
                <a:gd name="T70" fmla="*/ 12 w 108"/>
                <a:gd name="T71" fmla="*/ 80 h 108"/>
                <a:gd name="T72" fmla="*/ 7 w 108"/>
                <a:gd name="T73" fmla="*/ 71 h 108"/>
                <a:gd name="T74" fmla="*/ 4 w 108"/>
                <a:gd name="T75" fmla="*/ 61 h 108"/>
                <a:gd name="T76" fmla="*/ 3 w 108"/>
                <a:gd name="T77" fmla="*/ 51 h 108"/>
                <a:gd name="T78" fmla="*/ 4 w 108"/>
                <a:gd name="T79" fmla="*/ 40 h 108"/>
                <a:gd name="T80" fmla="*/ 7 w 108"/>
                <a:gd name="T81" fmla="*/ 31 h 108"/>
                <a:gd name="T82" fmla="*/ 12 w 108"/>
                <a:gd name="T83" fmla="*/ 22 h 108"/>
                <a:gd name="T84" fmla="*/ 18 w 108"/>
                <a:gd name="T85" fmla="*/ 14 h 108"/>
                <a:gd name="T86" fmla="*/ 26 w 108"/>
                <a:gd name="T87" fmla="*/ 7 h 108"/>
                <a:gd name="T88" fmla="*/ 35 w 108"/>
                <a:gd name="T89" fmla="*/ 3 h 108"/>
                <a:gd name="T90" fmla="*/ 45 w 108"/>
                <a:gd name="T91" fmla="*/ 0 h 108"/>
                <a:gd name="T92" fmla="*/ 41 w 108"/>
                <a:gd name="T93" fmla="*/ 0 h 108"/>
                <a:gd name="T94" fmla="*/ 37 w 108"/>
                <a:gd name="T95" fmla="*/ 0 h 108"/>
                <a:gd name="T96" fmla="*/ 33 w 108"/>
                <a:gd name="T97" fmla="*/ 0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8"/>
                <a:gd name="T149" fmla="*/ 108 w 108"/>
                <a:gd name="T150" fmla="*/ 108 h 1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8">
                  <a:moveTo>
                    <a:pt x="31" y="0"/>
                  </a:moveTo>
                  <a:lnTo>
                    <a:pt x="31" y="1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2" y="86"/>
                  </a:lnTo>
                  <a:lnTo>
                    <a:pt x="14" y="88"/>
                  </a:lnTo>
                  <a:lnTo>
                    <a:pt x="16" y="90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6" y="99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3"/>
                  </a:lnTo>
                  <a:lnTo>
                    <a:pt x="39" y="104"/>
                  </a:lnTo>
                  <a:lnTo>
                    <a:pt x="41" y="105"/>
                  </a:lnTo>
                  <a:lnTo>
                    <a:pt x="44" y="105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52" y="107"/>
                  </a:lnTo>
                  <a:lnTo>
                    <a:pt x="55" y="107"/>
                  </a:lnTo>
                  <a:lnTo>
                    <a:pt x="58" y="107"/>
                  </a:lnTo>
                  <a:lnTo>
                    <a:pt x="61" y="106"/>
                  </a:lnTo>
                  <a:lnTo>
                    <a:pt x="64" y="106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72" y="104"/>
                  </a:lnTo>
                  <a:lnTo>
                    <a:pt x="74" y="103"/>
                  </a:lnTo>
                  <a:lnTo>
                    <a:pt x="77" y="102"/>
                  </a:lnTo>
                  <a:lnTo>
                    <a:pt x="79" y="101"/>
                  </a:lnTo>
                  <a:lnTo>
                    <a:pt x="82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9" y="95"/>
                  </a:lnTo>
                  <a:lnTo>
                    <a:pt x="91" y="94"/>
                  </a:lnTo>
                  <a:lnTo>
                    <a:pt x="93" y="92"/>
                  </a:lnTo>
                  <a:lnTo>
                    <a:pt x="95" y="90"/>
                  </a:lnTo>
                  <a:lnTo>
                    <a:pt x="96" y="88"/>
                  </a:lnTo>
                  <a:lnTo>
                    <a:pt x="98" y="86"/>
                  </a:lnTo>
                  <a:lnTo>
                    <a:pt x="100" y="84"/>
                  </a:lnTo>
                  <a:lnTo>
                    <a:pt x="101" y="82"/>
                  </a:lnTo>
                  <a:lnTo>
                    <a:pt x="103" y="80"/>
                  </a:lnTo>
                  <a:lnTo>
                    <a:pt x="104" y="77"/>
                  </a:lnTo>
                  <a:lnTo>
                    <a:pt x="105" y="75"/>
                  </a:lnTo>
                  <a:lnTo>
                    <a:pt x="106" y="75"/>
                  </a:lnTo>
                  <a:lnTo>
                    <a:pt x="106" y="74"/>
                  </a:lnTo>
                  <a:lnTo>
                    <a:pt x="106" y="73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7" y="65"/>
                  </a:lnTo>
                  <a:lnTo>
                    <a:pt x="107" y="64"/>
                  </a:lnTo>
                  <a:lnTo>
                    <a:pt x="107" y="63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6" y="61"/>
                  </a:lnTo>
                  <a:lnTo>
                    <a:pt x="106" y="64"/>
                  </a:lnTo>
                  <a:lnTo>
                    <a:pt x="105" y="66"/>
                  </a:lnTo>
                  <a:lnTo>
                    <a:pt x="104" y="69"/>
                  </a:lnTo>
                  <a:lnTo>
                    <a:pt x="103" y="71"/>
                  </a:lnTo>
                  <a:lnTo>
                    <a:pt x="102" y="73"/>
                  </a:lnTo>
                  <a:lnTo>
                    <a:pt x="101" y="76"/>
                  </a:lnTo>
                  <a:lnTo>
                    <a:pt x="100" y="78"/>
                  </a:lnTo>
                  <a:lnTo>
                    <a:pt x="99" y="80"/>
                  </a:lnTo>
                  <a:lnTo>
                    <a:pt x="97" y="82"/>
                  </a:lnTo>
                  <a:lnTo>
                    <a:pt x="95" y="84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90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4"/>
                  </a:lnTo>
                  <a:lnTo>
                    <a:pt x="82" y="96"/>
                  </a:lnTo>
                  <a:lnTo>
                    <a:pt x="80" y="97"/>
                  </a:lnTo>
                  <a:lnTo>
                    <a:pt x="78" y="98"/>
                  </a:lnTo>
                  <a:lnTo>
                    <a:pt x="76" y="99"/>
                  </a:lnTo>
                  <a:lnTo>
                    <a:pt x="73" y="100"/>
                  </a:lnTo>
                  <a:lnTo>
                    <a:pt x="71" y="101"/>
                  </a:lnTo>
                  <a:lnTo>
                    <a:pt x="68" y="101"/>
                  </a:lnTo>
                  <a:lnTo>
                    <a:pt x="66" y="102"/>
                  </a:lnTo>
                  <a:lnTo>
                    <a:pt x="63" y="103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5" y="103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7" y="103"/>
                  </a:lnTo>
                  <a:lnTo>
                    <a:pt x="45" y="102"/>
                  </a:lnTo>
                  <a:lnTo>
                    <a:pt x="42" y="101"/>
                  </a:lnTo>
                  <a:lnTo>
                    <a:pt x="40" y="101"/>
                  </a:lnTo>
                  <a:lnTo>
                    <a:pt x="37" y="100"/>
                  </a:lnTo>
                  <a:lnTo>
                    <a:pt x="35" y="99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4"/>
                  </a:lnTo>
                  <a:lnTo>
                    <a:pt x="24" y="93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3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</a:path>
              </a:pathLst>
            </a:custGeom>
            <a:solidFill>
              <a:srgbClr val="CF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77" name="Freeform 399"/>
            <p:cNvSpPr>
              <a:spLocks/>
            </p:cNvSpPr>
            <p:nvPr/>
          </p:nvSpPr>
          <p:spPr bwMode="auto">
            <a:xfrm>
              <a:off x="4217" y="1280"/>
              <a:ext cx="106" cy="106"/>
            </a:xfrm>
            <a:custGeom>
              <a:avLst/>
              <a:gdLst>
                <a:gd name="T0" fmla="*/ 30 w 106"/>
                <a:gd name="T1" fmla="*/ 2 h 106"/>
                <a:gd name="T2" fmla="*/ 21 w 106"/>
                <a:gd name="T3" fmla="*/ 7 h 106"/>
                <a:gd name="T4" fmla="*/ 13 w 106"/>
                <a:gd name="T5" fmla="*/ 15 h 106"/>
                <a:gd name="T6" fmla="*/ 7 w 106"/>
                <a:gd name="T7" fmla="*/ 23 h 106"/>
                <a:gd name="T8" fmla="*/ 3 w 106"/>
                <a:gd name="T9" fmla="*/ 32 h 106"/>
                <a:gd name="T10" fmla="*/ 0 w 106"/>
                <a:gd name="T11" fmla="*/ 43 h 106"/>
                <a:gd name="T12" fmla="*/ 0 w 106"/>
                <a:gd name="T13" fmla="*/ 53 h 106"/>
                <a:gd name="T14" fmla="*/ 1 w 106"/>
                <a:gd name="T15" fmla="*/ 64 h 106"/>
                <a:gd name="T16" fmla="*/ 5 w 106"/>
                <a:gd name="T17" fmla="*/ 74 h 106"/>
                <a:gd name="T18" fmla="*/ 10 w 106"/>
                <a:gd name="T19" fmla="*/ 83 h 106"/>
                <a:gd name="T20" fmla="*/ 17 w 106"/>
                <a:gd name="T21" fmla="*/ 91 h 106"/>
                <a:gd name="T22" fmla="*/ 25 w 106"/>
                <a:gd name="T23" fmla="*/ 97 h 106"/>
                <a:gd name="T24" fmla="*/ 35 w 106"/>
                <a:gd name="T25" fmla="*/ 101 h 106"/>
                <a:gd name="T26" fmla="*/ 45 w 106"/>
                <a:gd name="T27" fmla="*/ 104 h 106"/>
                <a:gd name="T28" fmla="*/ 56 w 106"/>
                <a:gd name="T29" fmla="*/ 105 h 106"/>
                <a:gd name="T30" fmla="*/ 67 w 106"/>
                <a:gd name="T31" fmla="*/ 103 h 106"/>
                <a:gd name="T32" fmla="*/ 77 w 106"/>
                <a:gd name="T33" fmla="*/ 99 h 106"/>
                <a:gd name="T34" fmla="*/ 86 w 106"/>
                <a:gd name="T35" fmla="*/ 94 h 106"/>
                <a:gd name="T36" fmla="*/ 93 w 106"/>
                <a:gd name="T37" fmla="*/ 87 h 106"/>
                <a:gd name="T38" fmla="*/ 99 w 106"/>
                <a:gd name="T39" fmla="*/ 79 h 106"/>
                <a:gd name="T40" fmla="*/ 104 w 106"/>
                <a:gd name="T41" fmla="*/ 69 h 106"/>
                <a:gd name="T42" fmla="*/ 105 w 106"/>
                <a:gd name="T43" fmla="*/ 65 h 106"/>
                <a:gd name="T44" fmla="*/ 105 w 106"/>
                <a:gd name="T45" fmla="*/ 61 h 106"/>
                <a:gd name="T46" fmla="*/ 104 w 106"/>
                <a:gd name="T47" fmla="*/ 57 h 106"/>
                <a:gd name="T48" fmla="*/ 104 w 106"/>
                <a:gd name="T49" fmla="*/ 53 h 106"/>
                <a:gd name="T50" fmla="*/ 102 w 106"/>
                <a:gd name="T51" fmla="*/ 63 h 106"/>
                <a:gd name="T52" fmla="*/ 99 w 106"/>
                <a:gd name="T53" fmla="*/ 73 h 106"/>
                <a:gd name="T54" fmla="*/ 94 w 106"/>
                <a:gd name="T55" fmla="*/ 81 h 106"/>
                <a:gd name="T56" fmla="*/ 87 w 106"/>
                <a:gd name="T57" fmla="*/ 88 h 106"/>
                <a:gd name="T58" fmla="*/ 79 w 106"/>
                <a:gd name="T59" fmla="*/ 94 h 106"/>
                <a:gd name="T60" fmla="*/ 71 w 106"/>
                <a:gd name="T61" fmla="*/ 98 h 106"/>
                <a:gd name="T62" fmla="*/ 61 w 106"/>
                <a:gd name="T63" fmla="*/ 101 h 106"/>
                <a:gd name="T64" fmla="*/ 51 w 106"/>
                <a:gd name="T65" fmla="*/ 101 h 106"/>
                <a:gd name="T66" fmla="*/ 41 w 106"/>
                <a:gd name="T67" fmla="*/ 99 h 106"/>
                <a:gd name="T68" fmla="*/ 31 w 106"/>
                <a:gd name="T69" fmla="*/ 96 h 106"/>
                <a:gd name="T70" fmla="*/ 23 w 106"/>
                <a:gd name="T71" fmla="*/ 91 h 106"/>
                <a:gd name="T72" fmla="*/ 16 w 106"/>
                <a:gd name="T73" fmla="*/ 85 h 106"/>
                <a:gd name="T74" fmla="*/ 10 w 106"/>
                <a:gd name="T75" fmla="*/ 77 h 106"/>
                <a:gd name="T76" fmla="*/ 6 w 106"/>
                <a:gd name="T77" fmla="*/ 68 h 106"/>
                <a:gd name="T78" fmla="*/ 3 w 106"/>
                <a:gd name="T79" fmla="*/ 58 h 106"/>
                <a:gd name="T80" fmla="*/ 3 w 106"/>
                <a:gd name="T81" fmla="*/ 48 h 106"/>
                <a:gd name="T82" fmla="*/ 5 w 106"/>
                <a:gd name="T83" fmla="*/ 38 h 106"/>
                <a:gd name="T84" fmla="*/ 8 w 106"/>
                <a:gd name="T85" fmla="*/ 29 h 106"/>
                <a:gd name="T86" fmla="*/ 13 w 106"/>
                <a:gd name="T87" fmla="*/ 20 h 106"/>
                <a:gd name="T88" fmla="*/ 20 w 106"/>
                <a:gd name="T89" fmla="*/ 13 h 106"/>
                <a:gd name="T90" fmla="*/ 27 w 106"/>
                <a:gd name="T91" fmla="*/ 8 h 106"/>
                <a:gd name="T92" fmla="*/ 36 w 106"/>
                <a:gd name="T93" fmla="*/ 3 h 106"/>
                <a:gd name="T94" fmla="*/ 46 w 106"/>
                <a:gd name="T95" fmla="*/ 1 h 106"/>
                <a:gd name="T96" fmla="*/ 49 w 106"/>
                <a:gd name="T97" fmla="*/ 0 h 106"/>
                <a:gd name="T98" fmla="*/ 45 w 106"/>
                <a:gd name="T99" fmla="*/ 0 h 106"/>
                <a:gd name="T100" fmla="*/ 41 w 106"/>
                <a:gd name="T101" fmla="*/ 0 h 106"/>
                <a:gd name="T102" fmla="*/ 37 w 106"/>
                <a:gd name="T103" fmla="*/ 0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06"/>
                <a:gd name="T158" fmla="*/ 106 w 106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06">
                  <a:moveTo>
                    <a:pt x="36" y="0"/>
                  </a:moveTo>
                  <a:lnTo>
                    <a:pt x="35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6"/>
                  </a:lnTo>
                  <a:lnTo>
                    <a:pt x="7" y="79"/>
                  </a:lnTo>
                  <a:lnTo>
                    <a:pt x="9" y="81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8" y="98"/>
                  </a:lnTo>
                  <a:lnTo>
                    <a:pt x="30" y="99"/>
                  </a:lnTo>
                  <a:lnTo>
                    <a:pt x="32" y="100"/>
                  </a:lnTo>
                  <a:lnTo>
                    <a:pt x="35" y="101"/>
                  </a:lnTo>
                  <a:lnTo>
                    <a:pt x="37" y="102"/>
                  </a:lnTo>
                  <a:lnTo>
                    <a:pt x="40" y="103"/>
                  </a:lnTo>
                  <a:lnTo>
                    <a:pt x="42" y="103"/>
                  </a:lnTo>
                  <a:lnTo>
                    <a:pt x="45" y="104"/>
                  </a:lnTo>
                  <a:lnTo>
                    <a:pt x="48" y="104"/>
                  </a:lnTo>
                  <a:lnTo>
                    <a:pt x="51" y="105"/>
                  </a:lnTo>
                  <a:lnTo>
                    <a:pt x="53" y="105"/>
                  </a:lnTo>
                  <a:lnTo>
                    <a:pt x="56" y="105"/>
                  </a:lnTo>
                  <a:lnTo>
                    <a:pt x="59" y="104"/>
                  </a:lnTo>
                  <a:lnTo>
                    <a:pt x="62" y="104"/>
                  </a:lnTo>
                  <a:lnTo>
                    <a:pt x="64" y="103"/>
                  </a:lnTo>
                  <a:lnTo>
                    <a:pt x="67" y="103"/>
                  </a:lnTo>
                  <a:lnTo>
                    <a:pt x="69" y="102"/>
                  </a:lnTo>
                  <a:lnTo>
                    <a:pt x="72" y="101"/>
                  </a:lnTo>
                  <a:lnTo>
                    <a:pt x="74" y="100"/>
                  </a:lnTo>
                  <a:lnTo>
                    <a:pt x="77" y="99"/>
                  </a:lnTo>
                  <a:lnTo>
                    <a:pt x="79" y="98"/>
                  </a:lnTo>
                  <a:lnTo>
                    <a:pt x="81" y="97"/>
                  </a:lnTo>
                  <a:lnTo>
                    <a:pt x="83" y="95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1" y="89"/>
                  </a:lnTo>
                  <a:lnTo>
                    <a:pt x="93" y="87"/>
                  </a:lnTo>
                  <a:lnTo>
                    <a:pt x="95" y="85"/>
                  </a:lnTo>
                  <a:lnTo>
                    <a:pt x="96" y="83"/>
                  </a:lnTo>
                  <a:lnTo>
                    <a:pt x="98" y="81"/>
                  </a:lnTo>
                  <a:lnTo>
                    <a:pt x="99" y="79"/>
                  </a:lnTo>
                  <a:lnTo>
                    <a:pt x="101" y="76"/>
                  </a:lnTo>
                  <a:lnTo>
                    <a:pt x="102" y="74"/>
                  </a:lnTo>
                  <a:lnTo>
                    <a:pt x="103" y="72"/>
                  </a:lnTo>
                  <a:lnTo>
                    <a:pt x="104" y="69"/>
                  </a:lnTo>
                  <a:lnTo>
                    <a:pt x="104" y="68"/>
                  </a:lnTo>
                  <a:lnTo>
                    <a:pt x="104" y="67"/>
                  </a:lnTo>
                  <a:lnTo>
                    <a:pt x="105" y="66"/>
                  </a:lnTo>
                  <a:lnTo>
                    <a:pt x="105" y="65"/>
                  </a:lnTo>
                  <a:lnTo>
                    <a:pt x="105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3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99" y="73"/>
                  </a:lnTo>
                  <a:lnTo>
                    <a:pt x="98" y="75"/>
                  </a:lnTo>
                  <a:lnTo>
                    <a:pt x="96" y="77"/>
                  </a:lnTo>
                  <a:lnTo>
                    <a:pt x="95" y="79"/>
                  </a:lnTo>
                  <a:lnTo>
                    <a:pt x="94" y="81"/>
                  </a:lnTo>
                  <a:lnTo>
                    <a:pt x="92" y="83"/>
                  </a:lnTo>
                  <a:lnTo>
                    <a:pt x="91" y="85"/>
                  </a:lnTo>
                  <a:lnTo>
                    <a:pt x="89" y="86"/>
                  </a:lnTo>
                  <a:lnTo>
                    <a:pt x="87" y="88"/>
                  </a:lnTo>
                  <a:lnTo>
                    <a:pt x="85" y="90"/>
                  </a:lnTo>
                  <a:lnTo>
                    <a:pt x="83" y="91"/>
                  </a:lnTo>
                  <a:lnTo>
                    <a:pt x="81" y="92"/>
                  </a:lnTo>
                  <a:lnTo>
                    <a:pt x="79" y="94"/>
                  </a:lnTo>
                  <a:lnTo>
                    <a:pt x="77" y="95"/>
                  </a:lnTo>
                  <a:lnTo>
                    <a:pt x="75" y="96"/>
                  </a:lnTo>
                  <a:lnTo>
                    <a:pt x="73" y="97"/>
                  </a:lnTo>
                  <a:lnTo>
                    <a:pt x="71" y="98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4" y="100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3" y="100"/>
                  </a:lnTo>
                  <a:lnTo>
                    <a:pt x="41" y="99"/>
                  </a:lnTo>
                  <a:lnTo>
                    <a:pt x="38" y="99"/>
                  </a:lnTo>
                  <a:lnTo>
                    <a:pt x="36" y="98"/>
                  </a:lnTo>
                  <a:lnTo>
                    <a:pt x="34" y="97"/>
                  </a:lnTo>
                  <a:lnTo>
                    <a:pt x="31" y="96"/>
                  </a:lnTo>
                  <a:lnTo>
                    <a:pt x="29" y="95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3" y="91"/>
                  </a:lnTo>
                  <a:lnTo>
                    <a:pt x="21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2" y="79"/>
                  </a:lnTo>
                  <a:lnTo>
                    <a:pt x="10" y="77"/>
                  </a:lnTo>
                  <a:lnTo>
                    <a:pt x="9" y="75"/>
                  </a:lnTo>
                  <a:lnTo>
                    <a:pt x="8" y="73"/>
                  </a:lnTo>
                  <a:lnTo>
                    <a:pt x="7" y="70"/>
                  </a:lnTo>
                  <a:lnTo>
                    <a:pt x="6" y="68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78" name="Freeform 400"/>
            <p:cNvSpPr>
              <a:spLocks/>
            </p:cNvSpPr>
            <p:nvPr/>
          </p:nvSpPr>
          <p:spPr bwMode="auto">
            <a:xfrm>
              <a:off x="4219" y="1280"/>
              <a:ext cx="104" cy="104"/>
            </a:xfrm>
            <a:custGeom>
              <a:avLst/>
              <a:gdLst>
                <a:gd name="T0" fmla="*/ 36 w 104"/>
                <a:gd name="T1" fmla="*/ 1 h 104"/>
                <a:gd name="T2" fmla="*/ 27 w 104"/>
                <a:gd name="T3" fmla="*/ 5 h 104"/>
                <a:gd name="T4" fmla="*/ 18 w 104"/>
                <a:gd name="T5" fmla="*/ 10 h 104"/>
                <a:gd name="T6" fmla="*/ 11 w 104"/>
                <a:gd name="T7" fmla="*/ 18 h 104"/>
                <a:gd name="T8" fmla="*/ 6 w 104"/>
                <a:gd name="T9" fmla="*/ 26 h 104"/>
                <a:gd name="T10" fmla="*/ 2 w 104"/>
                <a:gd name="T11" fmla="*/ 35 h 104"/>
                <a:gd name="T12" fmla="*/ 0 w 104"/>
                <a:gd name="T13" fmla="*/ 45 h 104"/>
                <a:gd name="T14" fmla="*/ 0 w 104"/>
                <a:gd name="T15" fmla="*/ 56 h 104"/>
                <a:gd name="T16" fmla="*/ 2 w 104"/>
                <a:gd name="T17" fmla="*/ 66 h 104"/>
                <a:gd name="T18" fmla="*/ 6 w 104"/>
                <a:gd name="T19" fmla="*/ 75 h 104"/>
                <a:gd name="T20" fmla="*/ 11 w 104"/>
                <a:gd name="T21" fmla="*/ 84 h 104"/>
                <a:gd name="T22" fmla="*/ 18 w 104"/>
                <a:gd name="T23" fmla="*/ 91 h 104"/>
                <a:gd name="T24" fmla="*/ 27 w 104"/>
                <a:gd name="T25" fmla="*/ 96 h 104"/>
                <a:gd name="T26" fmla="*/ 36 w 104"/>
                <a:gd name="T27" fmla="*/ 100 h 104"/>
                <a:gd name="T28" fmla="*/ 46 w 104"/>
                <a:gd name="T29" fmla="*/ 102 h 104"/>
                <a:gd name="T30" fmla="*/ 57 w 104"/>
                <a:gd name="T31" fmla="*/ 102 h 104"/>
                <a:gd name="T32" fmla="*/ 67 w 104"/>
                <a:gd name="T33" fmla="*/ 100 h 104"/>
                <a:gd name="T34" fmla="*/ 76 w 104"/>
                <a:gd name="T35" fmla="*/ 96 h 104"/>
                <a:gd name="T36" fmla="*/ 85 w 104"/>
                <a:gd name="T37" fmla="*/ 91 h 104"/>
                <a:gd name="T38" fmla="*/ 92 w 104"/>
                <a:gd name="T39" fmla="*/ 84 h 104"/>
                <a:gd name="T40" fmla="*/ 97 w 104"/>
                <a:gd name="T41" fmla="*/ 75 h 104"/>
                <a:gd name="T42" fmla="*/ 101 w 104"/>
                <a:gd name="T43" fmla="*/ 66 h 104"/>
                <a:gd name="T44" fmla="*/ 102 w 104"/>
                <a:gd name="T45" fmla="*/ 60 h 104"/>
                <a:gd name="T46" fmla="*/ 102 w 104"/>
                <a:gd name="T47" fmla="*/ 56 h 104"/>
                <a:gd name="T48" fmla="*/ 102 w 104"/>
                <a:gd name="T49" fmla="*/ 52 h 104"/>
                <a:gd name="T50" fmla="*/ 100 w 104"/>
                <a:gd name="T51" fmla="*/ 50 h 104"/>
                <a:gd name="T52" fmla="*/ 100 w 104"/>
                <a:gd name="T53" fmla="*/ 45 h 104"/>
                <a:gd name="T54" fmla="*/ 101 w 104"/>
                <a:gd name="T55" fmla="*/ 49 h 104"/>
                <a:gd name="T56" fmla="*/ 100 w 104"/>
                <a:gd name="T57" fmla="*/ 56 h 104"/>
                <a:gd name="T58" fmla="*/ 98 w 104"/>
                <a:gd name="T59" fmla="*/ 65 h 104"/>
                <a:gd name="T60" fmla="*/ 94 w 104"/>
                <a:gd name="T61" fmla="*/ 74 h 104"/>
                <a:gd name="T62" fmla="*/ 89 w 104"/>
                <a:gd name="T63" fmla="*/ 81 h 104"/>
                <a:gd name="T64" fmla="*/ 82 w 104"/>
                <a:gd name="T65" fmla="*/ 88 h 104"/>
                <a:gd name="T66" fmla="*/ 75 w 104"/>
                <a:gd name="T67" fmla="*/ 93 h 104"/>
                <a:gd name="T68" fmla="*/ 66 w 104"/>
                <a:gd name="T69" fmla="*/ 97 h 104"/>
                <a:gd name="T70" fmla="*/ 56 w 104"/>
                <a:gd name="T71" fmla="*/ 99 h 104"/>
                <a:gd name="T72" fmla="*/ 47 w 104"/>
                <a:gd name="T73" fmla="*/ 99 h 104"/>
                <a:gd name="T74" fmla="*/ 37 w 104"/>
                <a:gd name="T75" fmla="*/ 97 h 104"/>
                <a:gd name="T76" fmla="*/ 28 w 104"/>
                <a:gd name="T77" fmla="*/ 93 h 104"/>
                <a:gd name="T78" fmla="*/ 21 w 104"/>
                <a:gd name="T79" fmla="*/ 88 h 104"/>
                <a:gd name="T80" fmla="*/ 14 w 104"/>
                <a:gd name="T81" fmla="*/ 81 h 104"/>
                <a:gd name="T82" fmla="*/ 9 w 104"/>
                <a:gd name="T83" fmla="*/ 74 h 104"/>
                <a:gd name="T84" fmla="*/ 5 w 104"/>
                <a:gd name="T85" fmla="*/ 65 h 104"/>
                <a:gd name="T86" fmla="*/ 3 w 104"/>
                <a:gd name="T87" fmla="*/ 56 h 104"/>
                <a:gd name="T88" fmla="*/ 3 w 104"/>
                <a:gd name="T89" fmla="*/ 46 h 104"/>
                <a:gd name="T90" fmla="*/ 5 w 104"/>
                <a:gd name="T91" fmla="*/ 36 h 104"/>
                <a:gd name="T92" fmla="*/ 9 w 104"/>
                <a:gd name="T93" fmla="*/ 27 h 104"/>
                <a:gd name="T94" fmla="*/ 14 w 104"/>
                <a:gd name="T95" fmla="*/ 20 h 104"/>
                <a:gd name="T96" fmla="*/ 21 w 104"/>
                <a:gd name="T97" fmla="*/ 13 h 104"/>
                <a:gd name="T98" fmla="*/ 28 w 104"/>
                <a:gd name="T99" fmla="*/ 8 h 104"/>
                <a:gd name="T100" fmla="*/ 37 w 104"/>
                <a:gd name="T101" fmla="*/ 4 h 104"/>
                <a:gd name="T102" fmla="*/ 47 w 104"/>
                <a:gd name="T103" fmla="*/ 2 h 104"/>
                <a:gd name="T104" fmla="*/ 56 w 104"/>
                <a:gd name="T105" fmla="*/ 2 h 104"/>
                <a:gd name="T106" fmla="*/ 55 w 104"/>
                <a:gd name="T107" fmla="*/ 2 h 104"/>
                <a:gd name="T108" fmla="*/ 51 w 104"/>
                <a:gd name="T109" fmla="*/ 1 h 104"/>
                <a:gd name="T110" fmla="*/ 47 w 104"/>
                <a:gd name="T111" fmla="*/ 0 h 104"/>
                <a:gd name="T112" fmla="*/ 42 w 104"/>
                <a:gd name="T113" fmla="*/ 0 h 1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"/>
                <a:gd name="T172" fmla="*/ 0 h 104"/>
                <a:gd name="T173" fmla="*/ 104 w 104"/>
                <a:gd name="T174" fmla="*/ 104 h 1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" h="104">
                  <a:moveTo>
                    <a:pt x="41" y="0"/>
                  </a:moveTo>
                  <a:lnTo>
                    <a:pt x="41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18" y="91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6" y="100"/>
                  </a:lnTo>
                  <a:lnTo>
                    <a:pt x="39" y="101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9" y="102"/>
                  </a:lnTo>
                  <a:lnTo>
                    <a:pt x="51" y="103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69" y="99"/>
                  </a:lnTo>
                  <a:lnTo>
                    <a:pt x="72" y="98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6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4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6" y="77"/>
                  </a:lnTo>
                  <a:lnTo>
                    <a:pt x="97" y="75"/>
                  </a:lnTo>
                  <a:lnTo>
                    <a:pt x="98" y="73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6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9" y="44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100" y="56"/>
                  </a:lnTo>
                  <a:lnTo>
                    <a:pt x="99" y="58"/>
                  </a:lnTo>
                  <a:lnTo>
                    <a:pt x="99" y="60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7" y="67"/>
                  </a:lnTo>
                  <a:lnTo>
                    <a:pt x="96" y="69"/>
                  </a:lnTo>
                  <a:lnTo>
                    <a:pt x="95" y="72"/>
                  </a:lnTo>
                  <a:lnTo>
                    <a:pt x="94" y="74"/>
                  </a:lnTo>
                  <a:lnTo>
                    <a:pt x="93" y="76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89" y="81"/>
                  </a:lnTo>
                  <a:lnTo>
                    <a:pt x="87" y="83"/>
                  </a:lnTo>
                  <a:lnTo>
                    <a:pt x="86" y="85"/>
                  </a:lnTo>
                  <a:lnTo>
                    <a:pt x="84" y="86"/>
                  </a:lnTo>
                  <a:lnTo>
                    <a:pt x="82" y="88"/>
                  </a:lnTo>
                  <a:lnTo>
                    <a:pt x="81" y="89"/>
                  </a:lnTo>
                  <a:lnTo>
                    <a:pt x="79" y="91"/>
                  </a:lnTo>
                  <a:lnTo>
                    <a:pt x="77" y="92"/>
                  </a:lnTo>
                  <a:lnTo>
                    <a:pt x="75" y="93"/>
                  </a:lnTo>
                  <a:lnTo>
                    <a:pt x="72" y="94"/>
                  </a:lnTo>
                  <a:lnTo>
                    <a:pt x="70" y="95"/>
                  </a:lnTo>
                  <a:lnTo>
                    <a:pt x="68" y="96"/>
                  </a:lnTo>
                  <a:lnTo>
                    <a:pt x="66" y="97"/>
                  </a:lnTo>
                  <a:lnTo>
                    <a:pt x="64" y="97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54" y="99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3" y="95"/>
                  </a:lnTo>
                  <a:lnTo>
                    <a:pt x="30" y="94"/>
                  </a:lnTo>
                  <a:lnTo>
                    <a:pt x="28" y="93"/>
                  </a:lnTo>
                  <a:lnTo>
                    <a:pt x="26" y="92"/>
                  </a:lnTo>
                  <a:lnTo>
                    <a:pt x="24" y="91"/>
                  </a:lnTo>
                  <a:lnTo>
                    <a:pt x="23" y="89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5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9" y="74"/>
                  </a:lnTo>
                  <a:lnTo>
                    <a:pt x="8" y="72"/>
                  </a:lnTo>
                  <a:lnTo>
                    <a:pt x="7" y="69"/>
                  </a:lnTo>
                  <a:lnTo>
                    <a:pt x="6" y="67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</a:path>
              </a:pathLst>
            </a:custGeom>
            <a:solidFill>
              <a:srgbClr val="DB07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79" name="Freeform 401"/>
            <p:cNvSpPr>
              <a:spLocks/>
            </p:cNvSpPr>
            <p:nvPr/>
          </p:nvSpPr>
          <p:spPr bwMode="auto">
            <a:xfrm>
              <a:off x="4221" y="1281"/>
              <a:ext cx="101" cy="101"/>
            </a:xfrm>
            <a:custGeom>
              <a:avLst/>
              <a:gdLst>
                <a:gd name="T0" fmla="*/ 39 w 101"/>
                <a:gd name="T1" fmla="*/ 0 h 101"/>
                <a:gd name="T2" fmla="*/ 28 w 101"/>
                <a:gd name="T3" fmla="*/ 4 h 101"/>
                <a:gd name="T4" fmla="*/ 18 w 101"/>
                <a:gd name="T5" fmla="*/ 11 h 101"/>
                <a:gd name="T6" fmla="*/ 9 w 101"/>
                <a:gd name="T7" fmla="*/ 19 h 101"/>
                <a:gd name="T8" fmla="*/ 3 w 101"/>
                <a:gd name="T9" fmla="*/ 30 h 101"/>
                <a:gd name="T10" fmla="*/ 0 w 101"/>
                <a:gd name="T11" fmla="*/ 42 h 101"/>
                <a:gd name="T12" fmla="*/ 0 w 101"/>
                <a:gd name="T13" fmla="*/ 55 h 101"/>
                <a:gd name="T14" fmla="*/ 3 w 101"/>
                <a:gd name="T15" fmla="*/ 67 h 101"/>
                <a:gd name="T16" fmla="*/ 8 w 101"/>
                <a:gd name="T17" fmla="*/ 77 h 101"/>
                <a:gd name="T18" fmla="*/ 16 w 101"/>
                <a:gd name="T19" fmla="*/ 87 h 101"/>
                <a:gd name="T20" fmla="*/ 26 w 101"/>
                <a:gd name="T21" fmla="*/ 94 h 101"/>
                <a:gd name="T22" fmla="*/ 37 w 101"/>
                <a:gd name="T23" fmla="*/ 98 h 101"/>
                <a:gd name="T24" fmla="*/ 50 w 101"/>
                <a:gd name="T25" fmla="*/ 100 h 101"/>
                <a:gd name="T26" fmla="*/ 62 w 101"/>
                <a:gd name="T27" fmla="*/ 98 h 101"/>
                <a:gd name="T28" fmla="*/ 73 w 101"/>
                <a:gd name="T29" fmla="*/ 94 h 101"/>
                <a:gd name="T30" fmla="*/ 83 w 101"/>
                <a:gd name="T31" fmla="*/ 87 h 101"/>
                <a:gd name="T32" fmla="*/ 91 w 101"/>
                <a:gd name="T33" fmla="*/ 77 h 101"/>
                <a:gd name="T34" fmla="*/ 97 w 101"/>
                <a:gd name="T35" fmla="*/ 67 h 101"/>
                <a:gd name="T36" fmla="*/ 99 w 101"/>
                <a:gd name="T37" fmla="*/ 55 h 101"/>
                <a:gd name="T38" fmla="*/ 99 w 101"/>
                <a:gd name="T39" fmla="*/ 49 h 101"/>
                <a:gd name="T40" fmla="*/ 95 w 101"/>
                <a:gd name="T41" fmla="*/ 40 h 101"/>
                <a:gd name="T42" fmla="*/ 93 w 101"/>
                <a:gd name="T43" fmla="*/ 33 h 101"/>
                <a:gd name="T44" fmla="*/ 96 w 101"/>
                <a:gd name="T45" fmla="*/ 38 h 101"/>
                <a:gd name="T46" fmla="*/ 97 w 101"/>
                <a:gd name="T47" fmla="*/ 42 h 101"/>
                <a:gd name="T48" fmla="*/ 98 w 101"/>
                <a:gd name="T49" fmla="*/ 46 h 101"/>
                <a:gd name="T50" fmla="*/ 96 w 101"/>
                <a:gd name="T51" fmla="*/ 49 h 101"/>
                <a:gd name="T52" fmla="*/ 95 w 101"/>
                <a:gd name="T53" fmla="*/ 61 h 101"/>
                <a:gd name="T54" fmla="*/ 91 w 101"/>
                <a:gd name="T55" fmla="*/ 72 h 101"/>
                <a:gd name="T56" fmla="*/ 84 w 101"/>
                <a:gd name="T57" fmla="*/ 81 h 101"/>
                <a:gd name="T58" fmla="*/ 76 w 101"/>
                <a:gd name="T59" fmla="*/ 88 h 101"/>
                <a:gd name="T60" fmla="*/ 66 w 101"/>
                <a:gd name="T61" fmla="*/ 93 h 101"/>
                <a:gd name="T62" fmla="*/ 54 w 101"/>
                <a:gd name="T63" fmla="*/ 96 h 101"/>
                <a:gd name="T64" fmla="*/ 42 w 101"/>
                <a:gd name="T65" fmla="*/ 96 h 101"/>
                <a:gd name="T66" fmla="*/ 31 w 101"/>
                <a:gd name="T67" fmla="*/ 92 h 101"/>
                <a:gd name="T68" fmla="*/ 22 w 101"/>
                <a:gd name="T69" fmla="*/ 87 h 101"/>
                <a:gd name="T70" fmla="*/ 13 w 101"/>
                <a:gd name="T71" fmla="*/ 79 h 101"/>
                <a:gd name="T72" fmla="*/ 8 w 101"/>
                <a:gd name="T73" fmla="*/ 70 h 101"/>
                <a:gd name="T74" fmla="*/ 4 w 101"/>
                <a:gd name="T75" fmla="*/ 59 h 101"/>
                <a:gd name="T76" fmla="*/ 3 w 101"/>
                <a:gd name="T77" fmla="*/ 47 h 101"/>
                <a:gd name="T78" fmla="*/ 5 w 101"/>
                <a:gd name="T79" fmla="*/ 36 h 101"/>
                <a:gd name="T80" fmla="*/ 10 w 101"/>
                <a:gd name="T81" fmla="*/ 25 h 101"/>
                <a:gd name="T82" fmla="*/ 17 w 101"/>
                <a:gd name="T83" fmla="*/ 17 h 101"/>
                <a:gd name="T84" fmla="*/ 25 w 101"/>
                <a:gd name="T85" fmla="*/ 10 h 101"/>
                <a:gd name="T86" fmla="*/ 36 w 101"/>
                <a:gd name="T87" fmla="*/ 5 h 101"/>
                <a:gd name="T88" fmla="*/ 47 w 101"/>
                <a:gd name="T89" fmla="*/ 3 h 101"/>
                <a:gd name="T90" fmla="*/ 59 w 101"/>
                <a:gd name="T91" fmla="*/ 4 h 101"/>
                <a:gd name="T92" fmla="*/ 66 w 101"/>
                <a:gd name="T93" fmla="*/ 6 h 101"/>
                <a:gd name="T94" fmla="*/ 62 w 101"/>
                <a:gd name="T95" fmla="*/ 4 h 101"/>
                <a:gd name="T96" fmla="*/ 57 w 101"/>
                <a:gd name="T97" fmla="*/ 2 h 101"/>
                <a:gd name="T98" fmla="*/ 53 w 101"/>
                <a:gd name="T99" fmla="*/ 1 h 101"/>
                <a:gd name="T100" fmla="*/ 49 w 101"/>
                <a:gd name="T101" fmla="*/ 0 h 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101"/>
                <a:gd name="T155" fmla="*/ 101 w 101"/>
                <a:gd name="T156" fmla="*/ 101 h 1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101">
                  <a:moveTo>
                    <a:pt x="47" y="0"/>
                  </a:move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1" y="81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2" y="91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8" y="95"/>
                  </a:lnTo>
                  <a:lnTo>
                    <a:pt x="30" y="96"/>
                  </a:lnTo>
                  <a:lnTo>
                    <a:pt x="32" y="97"/>
                  </a:lnTo>
                  <a:lnTo>
                    <a:pt x="35" y="97"/>
                  </a:lnTo>
                  <a:lnTo>
                    <a:pt x="37" y="98"/>
                  </a:lnTo>
                  <a:lnTo>
                    <a:pt x="39" y="99"/>
                  </a:lnTo>
                  <a:lnTo>
                    <a:pt x="42" y="99"/>
                  </a:lnTo>
                  <a:lnTo>
                    <a:pt x="44" y="99"/>
                  </a:lnTo>
                  <a:lnTo>
                    <a:pt x="47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55" y="99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98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7" y="91"/>
                  </a:lnTo>
                  <a:lnTo>
                    <a:pt x="79" y="90"/>
                  </a:lnTo>
                  <a:lnTo>
                    <a:pt x="81" y="88"/>
                  </a:lnTo>
                  <a:lnTo>
                    <a:pt x="83" y="87"/>
                  </a:lnTo>
                  <a:lnTo>
                    <a:pt x="85" y="85"/>
                  </a:lnTo>
                  <a:lnTo>
                    <a:pt x="87" y="83"/>
                  </a:lnTo>
                  <a:lnTo>
                    <a:pt x="88" y="81"/>
                  </a:lnTo>
                  <a:lnTo>
                    <a:pt x="90" y="79"/>
                  </a:lnTo>
                  <a:lnTo>
                    <a:pt x="91" y="77"/>
                  </a:lnTo>
                  <a:lnTo>
                    <a:pt x="92" y="75"/>
                  </a:lnTo>
                  <a:lnTo>
                    <a:pt x="94" y="73"/>
                  </a:lnTo>
                  <a:lnTo>
                    <a:pt x="95" y="71"/>
                  </a:lnTo>
                  <a:lnTo>
                    <a:pt x="96" y="69"/>
                  </a:lnTo>
                  <a:lnTo>
                    <a:pt x="97" y="67"/>
                  </a:lnTo>
                  <a:lnTo>
                    <a:pt x="97" y="64"/>
                  </a:lnTo>
                  <a:lnTo>
                    <a:pt x="98" y="62"/>
                  </a:lnTo>
                  <a:lnTo>
                    <a:pt x="99" y="60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100" y="52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9" y="50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6" y="45"/>
                  </a:lnTo>
                  <a:lnTo>
                    <a:pt x="96" y="42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4" y="36"/>
                  </a:lnTo>
                  <a:lnTo>
                    <a:pt x="93" y="33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4" y="34"/>
                  </a:lnTo>
                  <a:lnTo>
                    <a:pt x="94" y="35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6" y="38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5" y="61"/>
                  </a:lnTo>
                  <a:lnTo>
                    <a:pt x="94" y="63"/>
                  </a:lnTo>
                  <a:lnTo>
                    <a:pt x="93" y="66"/>
                  </a:lnTo>
                  <a:lnTo>
                    <a:pt x="93" y="68"/>
                  </a:lnTo>
                  <a:lnTo>
                    <a:pt x="92" y="70"/>
                  </a:lnTo>
                  <a:lnTo>
                    <a:pt x="91" y="72"/>
                  </a:lnTo>
                  <a:lnTo>
                    <a:pt x="89" y="74"/>
                  </a:lnTo>
                  <a:lnTo>
                    <a:pt x="88" y="76"/>
                  </a:lnTo>
                  <a:lnTo>
                    <a:pt x="87" y="77"/>
                  </a:lnTo>
                  <a:lnTo>
                    <a:pt x="86" y="79"/>
                  </a:lnTo>
                  <a:lnTo>
                    <a:pt x="84" y="81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9" y="85"/>
                  </a:lnTo>
                  <a:lnTo>
                    <a:pt x="77" y="87"/>
                  </a:lnTo>
                  <a:lnTo>
                    <a:pt x="76" y="88"/>
                  </a:lnTo>
                  <a:lnTo>
                    <a:pt x="74" y="89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68" y="92"/>
                  </a:lnTo>
                  <a:lnTo>
                    <a:pt x="66" y="93"/>
                  </a:lnTo>
                  <a:lnTo>
                    <a:pt x="63" y="94"/>
                  </a:lnTo>
                  <a:lnTo>
                    <a:pt x="61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5" y="96"/>
                  </a:lnTo>
                  <a:lnTo>
                    <a:pt x="42" y="96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4" y="93"/>
                  </a:lnTo>
                  <a:lnTo>
                    <a:pt x="31" y="92"/>
                  </a:lnTo>
                  <a:lnTo>
                    <a:pt x="29" y="92"/>
                  </a:lnTo>
                  <a:lnTo>
                    <a:pt x="27" y="91"/>
                  </a:lnTo>
                  <a:lnTo>
                    <a:pt x="25" y="89"/>
                  </a:lnTo>
                  <a:lnTo>
                    <a:pt x="24" y="88"/>
                  </a:lnTo>
                  <a:lnTo>
                    <a:pt x="22" y="87"/>
                  </a:lnTo>
                  <a:lnTo>
                    <a:pt x="20" y="85"/>
                  </a:lnTo>
                  <a:lnTo>
                    <a:pt x="18" y="84"/>
                  </a:lnTo>
                  <a:lnTo>
                    <a:pt x="17" y="82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2" y="77"/>
                  </a:lnTo>
                  <a:lnTo>
                    <a:pt x="11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5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</a:path>
              </a:pathLst>
            </a:custGeom>
            <a:solidFill>
              <a:srgbClr val="E30D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80" name="Freeform 402"/>
            <p:cNvSpPr>
              <a:spLocks/>
            </p:cNvSpPr>
            <p:nvPr/>
          </p:nvSpPr>
          <p:spPr bwMode="auto">
            <a:xfrm>
              <a:off x="4222" y="1284"/>
              <a:ext cx="97" cy="97"/>
            </a:xfrm>
            <a:custGeom>
              <a:avLst/>
              <a:gdLst>
                <a:gd name="T0" fmla="*/ 94 w 97"/>
                <a:gd name="T1" fmla="*/ 39 h 97"/>
                <a:gd name="T2" fmla="*/ 91 w 97"/>
                <a:gd name="T3" fmla="*/ 30 h 97"/>
                <a:gd name="T4" fmla="*/ 86 w 97"/>
                <a:gd name="T5" fmla="*/ 23 h 97"/>
                <a:gd name="T6" fmla="*/ 80 w 97"/>
                <a:gd name="T7" fmla="*/ 16 h 97"/>
                <a:gd name="T8" fmla="*/ 72 w 97"/>
                <a:gd name="T9" fmla="*/ 9 h 97"/>
                <a:gd name="T10" fmla="*/ 64 w 97"/>
                <a:gd name="T11" fmla="*/ 4 h 97"/>
                <a:gd name="T12" fmla="*/ 56 w 97"/>
                <a:gd name="T13" fmla="*/ 1 h 97"/>
                <a:gd name="T14" fmla="*/ 45 w 97"/>
                <a:gd name="T15" fmla="*/ 0 h 97"/>
                <a:gd name="T16" fmla="*/ 33 w 97"/>
                <a:gd name="T17" fmla="*/ 2 h 97"/>
                <a:gd name="T18" fmla="*/ 23 w 97"/>
                <a:gd name="T19" fmla="*/ 6 h 97"/>
                <a:gd name="T20" fmla="*/ 14 w 97"/>
                <a:gd name="T21" fmla="*/ 14 h 97"/>
                <a:gd name="T22" fmla="*/ 6 w 97"/>
                <a:gd name="T23" fmla="*/ 23 h 97"/>
                <a:gd name="T24" fmla="*/ 2 w 97"/>
                <a:gd name="T25" fmla="*/ 33 h 97"/>
                <a:gd name="T26" fmla="*/ 0 w 97"/>
                <a:gd name="T27" fmla="*/ 45 h 97"/>
                <a:gd name="T28" fmla="*/ 1 w 97"/>
                <a:gd name="T29" fmla="*/ 57 h 97"/>
                <a:gd name="T30" fmla="*/ 4 w 97"/>
                <a:gd name="T31" fmla="*/ 68 h 97"/>
                <a:gd name="T32" fmla="*/ 11 w 97"/>
                <a:gd name="T33" fmla="*/ 78 h 97"/>
                <a:gd name="T34" fmla="*/ 19 w 97"/>
                <a:gd name="T35" fmla="*/ 86 h 97"/>
                <a:gd name="T36" fmla="*/ 29 w 97"/>
                <a:gd name="T37" fmla="*/ 92 h 97"/>
                <a:gd name="T38" fmla="*/ 40 w 97"/>
                <a:gd name="T39" fmla="*/ 95 h 97"/>
                <a:gd name="T40" fmla="*/ 52 w 97"/>
                <a:gd name="T41" fmla="*/ 95 h 97"/>
                <a:gd name="T42" fmla="*/ 64 w 97"/>
                <a:gd name="T43" fmla="*/ 93 h 97"/>
                <a:gd name="T44" fmla="*/ 74 w 97"/>
                <a:gd name="T45" fmla="*/ 87 h 97"/>
                <a:gd name="T46" fmla="*/ 83 w 97"/>
                <a:gd name="T47" fmla="*/ 80 h 97"/>
                <a:gd name="T48" fmla="*/ 90 w 97"/>
                <a:gd name="T49" fmla="*/ 70 h 97"/>
                <a:gd name="T50" fmla="*/ 94 w 97"/>
                <a:gd name="T51" fmla="*/ 60 h 97"/>
                <a:gd name="T52" fmla="*/ 96 w 97"/>
                <a:gd name="T53" fmla="*/ 47 h 97"/>
                <a:gd name="T54" fmla="*/ 91 w 97"/>
                <a:gd name="T55" fmla="*/ 39 h 97"/>
                <a:gd name="T56" fmla="*/ 88 w 97"/>
                <a:gd name="T57" fmla="*/ 28 h 97"/>
                <a:gd name="T58" fmla="*/ 82 w 97"/>
                <a:gd name="T59" fmla="*/ 19 h 97"/>
                <a:gd name="T60" fmla="*/ 74 w 97"/>
                <a:gd name="T61" fmla="*/ 12 h 97"/>
                <a:gd name="T62" fmla="*/ 65 w 97"/>
                <a:gd name="T63" fmla="*/ 6 h 97"/>
                <a:gd name="T64" fmla="*/ 54 w 97"/>
                <a:gd name="T65" fmla="*/ 3 h 97"/>
                <a:gd name="T66" fmla="*/ 43 w 97"/>
                <a:gd name="T67" fmla="*/ 3 h 97"/>
                <a:gd name="T68" fmla="*/ 32 w 97"/>
                <a:gd name="T69" fmla="*/ 6 h 97"/>
                <a:gd name="T70" fmla="*/ 23 w 97"/>
                <a:gd name="T71" fmla="*/ 11 h 97"/>
                <a:gd name="T72" fmla="*/ 15 w 97"/>
                <a:gd name="T73" fmla="*/ 17 h 97"/>
                <a:gd name="T74" fmla="*/ 8 w 97"/>
                <a:gd name="T75" fmla="*/ 26 h 97"/>
                <a:gd name="T76" fmla="*/ 4 w 97"/>
                <a:gd name="T77" fmla="*/ 36 h 97"/>
                <a:gd name="T78" fmla="*/ 3 w 97"/>
                <a:gd name="T79" fmla="*/ 47 h 97"/>
                <a:gd name="T80" fmla="*/ 4 w 97"/>
                <a:gd name="T81" fmla="*/ 59 h 97"/>
                <a:gd name="T82" fmla="*/ 8 w 97"/>
                <a:gd name="T83" fmla="*/ 69 h 97"/>
                <a:gd name="T84" fmla="*/ 15 w 97"/>
                <a:gd name="T85" fmla="*/ 78 h 97"/>
                <a:gd name="T86" fmla="*/ 23 w 97"/>
                <a:gd name="T87" fmla="*/ 84 h 97"/>
                <a:gd name="T88" fmla="*/ 32 w 97"/>
                <a:gd name="T89" fmla="*/ 89 h 97"/>
                <a:gd name="T90" fmla="*/ 43 w 97"/>
                <a:gd name="T91" fmla="*/ 92 h 97"/>
                <a:gd name="T92" fmla="*/ 54 w 97"/>
                <a:gd name="T93" fmla="*/ 92 h 97"/>
                <a:gd name="T94" fmla="*/ 65 w 97"/>
                <a:gd name="T95" fmla="*/ 89 h 97"/>
                <a:gd name="T96" fmla="*/ 74 w 97"/>
                <a:gd name="T97" fmla="*/ 83 h 97"/>
                <a:gd name="T98" fmla="*/ 82 w 97"/>
                <a:gd name="T99" fmla="*/ 76 h 97"/>
                <a:gd name="T100" fmla="*/ 88 w 97"/>
                <a:gd name="T101" fmla="*/ 67 h 97"/>
                <a:gd name="T102" fmla="*/ 91 w 97"/>
                <a:gd name="T103" fmla="*/ 56 h 97"/>
                <a:gd name="T104" fmla="*/ 96 w 97"/>
                <a:gd name="T105" fmla="*/ 47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"/>
                <a:gd name="T160" fmla="*/ 0 h 97"/>
                <a:gd name="T161" fmla="*/ 97 w 97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" h="97">
                  <a:moveTo>
                    <a:pt x="96" y="47"/>
                  </a:moveTo>
                  <a:lnTo>
                    <a:pt x="96" y="45"/>
                  </a:lnTo>
                  <a:lnTo>
                    <a:pt x="95" y="43"/>
                  </a:lnTo>
                  <a:lnTo>
                    <a:pt x="95" y="41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1" y="30"/>
                  </a:lnTo>
                  <a:lnTo>
                    <a:pt x="90" y="29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7" y="24"/>
                  </a:lnTo>
                  <a:lnTo>
                    <a:pt x="86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7" y="13"/>
                  </a:lnTo>
                  <a:lnTo>
                    <a:pt x="75" y="12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71" y="8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3" y="66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1" y="78"/>
                  </a:lnTo>
                  <a:lnTo>
                    <a:pt x="12" y="80"/>
                  </a:lnTo>
                  <a:lnTo>
                    <a:pt x="14" y="81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19" y="86"/>
                  </a:lnTo>
                  <a:lnTo>
                    <a:pt x="21" y="87"/>
                  </a:lnTo>
                  <a:lnTo>
                    <a:pt x="23" y="89"/>
                  </a:lnTo>
                  <a:lnTo>
                    <a:pt x="25" y="90"/>
                  </a:lnTo>
                  <a:lnTo>
                    <a:pt x="27" y="91"/>
                  </a:lnTo>
                  <a:lnTo>
                    <a:pt x="29" y="92"/>
                  </a:lnTo>
                  <a:lnTo>
                    <a:pt x="31" y="93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3" y="95"/>
                  </a:lnTo>
                  <a:lnTo>
                    <a:pt x="45" y="96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6" y="92"/>
                  </a:lnTo>
                  <a:lnTo>
                    <a:pt x="68" y="91"/>
                  </a:lnTo>
                  <a:lnTo>
                    <a:pt x="70" y="90"/>
                  </a:lnTo>
                  <a:lnTo>
                    <a:pt x="72" y="89"/>
                  </a:lnTo>
                  <a:lnTo>
                    <a:pt x="74" y="87"/>
                  </a:lnTo>
                  <a:lnTo>
                    <a:pt x="76" y="86"/>
                  </a:lnTo>
                  <a:lnTo>
                    <a:pt x="78" y="85"/>
                  </a:lnTo>
                  <a:lnTo>
                    <a:pt x="80" y="83"/>
                  </a:lnTo>
                  <a:lnTo>
                    <a:pt x="81" y="81"/>
                  </a:lnTo>
                  <a:lnTo>
                    <a:pt x="83" y="80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7" y="74"/>
                  </a:lnTo>
                  <a:lnTo>
                    <a:pt x="89" y="72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4" y="60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5" y="52"/>
                  </a:lnTo>
                  <a:lnTo>
                    <a:pt x="96" y="50"/>
                  </a:lnTo>
                  <a:lnTo>
                    <a:pt x="96" y="47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2" y="41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9" y="30"/>
                  </a:lnTo>
                  <a:lnTo>
                    <a:pt x="88" y="28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2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1" y="5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5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7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67" y="88"/>
                  </a:lnTo>
                  <a:lnTo>
                    <a:pt x="69" y="87"/>
                  </a:lnTo>
                  <a:lnTo>
                    <a:pt x="71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2"/>
                  </a:lnTo>
                  <a:lnTo>
                    <a:pt x="78" y="81"/>
                  </a:lnTo>
                  <a:lnTo>
                    <a:pt x="79" y="79"/>
                  </a:lnTo>
                  <a:lnTo>
                    <a:pt x="81" y="78"/>
                  </a:lnTo>
                  <a:lnTo>
                    <a:pt x="82" y="76"/>
                  </a:lnTo>
                  <a:lnTo>
                    <a:pt x="83" y="74"/>
                  </a:lnTo>
                  <a:lnTo>
                    <a:pt x="84" y="72"/>
                  </a:lnTo>
                  <a:lnTo>
                    <a:pt x="86" y="71"/>
                  </a:lnTo>
                  <a:lnTo>
                    <a:pt x="87" y="69"/>
                  </a:lnTo>
                  <a:lnTo>
                    <a:pt x="88" y="67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0" y="61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7"/>
                  </a:lnTo>
                  <a:lnTo>
                    <a:pt x="96" y="47"/>
                  </a:lnTo>
                </a:path>
              </a:pathLst>
            </a:custGeom>
            <a:solidFill>
              <a:srgbClr val="E80D0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81" name="Freeform 403"/>
            <p:cNvSpPr>
              <a:spLocks/>
            </p:cNvSpPr>
            <p:nvPr/>
          </p:nvSpPr>
          <p:spPr bwMode="auto">
            <a:xfrm>
              <a:off x="4223" y="1284"/>
              <a:ext cx="96" cy="95"/>
            </a:xfrm>
            <a:custGeom>
              <a:avLst/>
              <a:gdLst>
                <a:gd name="T0" fmla="*/ 94 w 96"/>
                <a:gd name="T1" fmla="*/ 37 h 95"/>
                <a:gd name="T2" fmla="*/ 90 w 96"/>
                <a:gd name="T3" fmla="*/ 28 h 95"/>
                <a:gd name="T4" fmla="*/ 87 w 96"/>
                <a:gd name="T5" fmla="*/ 23 h 95"/>
                <a:gd name="T6" fmla="*/ 84 w 96"/>
                <a:gd name="T7" fmla="*/ 18 h 95"/>
                <a:gd name="T8" fmla="*/ 80 w 96"/>
                <a:gd name="T9" fmla="*/ 14 h 95"/>
                <a:gd name="T10" fmla="*/ 75 w 96"/>
                <a:gd name="T11" fmla="*/ 10 h 95"/>
                <a:gd name="T12" fmla="*/ 71 w 96"/>
                <a:gd name="T13" fmla="*/ 7 h 95"/>
                <a:gd name="T14" fmla="*/ 66 w 96"/>
                <a:gd name="T15" fmla="*/ 3 h 95"/>
                <a:gd name="T16" fmla="*/ 57 w 96"/>
                <a:gd name="T17" fmla="*/ 0 h 95"/>
                <a:gd name="T18" fmla="*/ 45 w 96"/>
                <a:gd name="T19" fmla="*/ 0 h 95"/>
                <a:gd name="T20" fmla="*/ 33 w 96"/>
                <a:gd name="T21" fmla="*/ 2 h 95"/>
                <a:gd name="T22" fmla="*/ 22 w 96"/>
                <a:gd name="T23" fmla="*/ 6 h 95"/>
                <a:gd name="T24" fmla="*/ 13 w 96"/>
                <a:gd name="T25" fmla="*/ 13 h 95"/>
                <a:gd name="T26" fmla="*/ 6 w 96"/>
                <a:gd name="T27" fmla="*/ 22 h 95"/>
                <a:gd name="T28" fmla="*/ 2 w 96"/>
                <a:gd name="T29" fmla="*/ 32 h 95"/>
                <a:gd name="T30" fmla="*/ 0 w 96"/>
                <a:gd name="T31" fmla="*/ 44 h 95"/>
                <a:gd name="T32" fmla="*/ 1 w 96"/>
                <a:gd name="T33" fmla="*/ 56 h 95"/>
                <a:gd name="T34" fmla="*/ 4 w 96"/>
                <a:gd name="T35" fmla="*/ 67 h 95"/>
                <a:gd name="T36" fmla="*/ 10 w 96"/>
                <a:gd name="T37" fmla="*/ 76 h 95"/>
                <a:gd name="T38" fmla="*/ 19 w 96"/>
                <a:gd name="T39" fmla="*/ 84 h 95"/>
                <a:gd name="T40" fmla="*/ 29 w 96"/>
                <a:gd name="T41" fmla="*/ 90 h 95"/>
                <a:gd name="T42" fmla="*/ 40 w 96"/>
                <a:gd name="T43" fmla="*/ 93 h 95"/>
                <a:gd name="T44" fmla="*/ 52 w 96"/>
                <a:gd name="T45" fmla="*/ 93 h 95"/>
                <a:gd name="T46" fmla="*/ 63 w 96"/>
                <a:gd name="T47" fmla="*/ 91 h 95"/>
                <a:gd name="T48" fmla="*/ 74 w 96"/>
                <a:gd name="T49" fmla="*/ 85 h 95"/>
                <a:gd name="T50" fmla="*/ 82 w 96"/>
                <a:gd name="T51" fmla="*/ 78 h 95"/>
                <a:gd name="T52" fmla="*/ 89 w 96"/>
                <a:gd name="T53" fmla="*/ 69 h 95"/>
                <a:gd name="T54" fmla="*/ 93 w 96"/>
                <a:gd name="T55" fmla="*/ 58 h 95"/>
                <a:gd name="T56" fmla="*/ 95 w 96"/>
                <a:gd name="T57" fmla="*/ 46 h 95"/>
                <a:gd name="T58" fmla="*/ 90 w 96"/>
                <a:gd name="T59" fmla="*/ 38 h 95"/>
                <a:gd name="T60" fmla="*/ 87 w 96"/>
                <a:gd name="T61" fmla="*/ 28 h 95"/>
                <a:gd name="T62" fmla="*/ 81 w 96"/>
                <a:gd name="T63" fmla="*/ 19 h 95"/>
                <a:gd name="T64" fmla="*/ 73 w 96"/>
                <a:gd name="T65" fmla="*/ 12 h 95"/>
                <a:gd name="T66" fmla="*/ 64 w 96"/>
                <a:gd name="T67" fmla="*/ 6 h 95"/>
                <a:gd name="T68" fmla="*/ 54 w 96"/>
                <a:gd name="T69" fmla="*/ 3 h 95"/>
                <a:gd name="T70" fmla="*/ 43 w 96"/>
                <a:gd name="T71" fmla="*/ 3 h 95"/>
                <a:gd name="T72" fmla="*/ 32 w 96"/>
                <a:gd name="T73" fmla="*/ 6 h 95"/>
                <a:gd name="T74" fmla="*/ 22 w 96"/>
                <a:gd name="T75" fmla="*/ 10 h 95"/>
                <a:gd name="T76" fmla="*/ 15 w 96"/>
                <a:gd name="T77" fmla="*/ 17 h 95"/>
                <a:gd name="T78" fmla="*/ 8 w 96"/>
                <a:gd name="T79" fmla="*/ 26 h 95"/>
                <a:gd name="T80" fmla="*/ 4 w 96"/>
                <a:gd name="T81" fmla="*/ 36 h 95"/>
                <a:gd name="T82" fmla="*/ 3 w 96"/>
                <a:gd name="T83" fmla="*/ 46 h 95"/>
                <a:gd name="T84" fmla="*/ 4 w 96"/>
                <a:gd name="T85" fmla="*/ 57 h 95"/>
                <a:gd name="T86" fmla="*/ 8 w 96"/>
                <a:gd name="T87" fmla="*/ 67 h 95"/>
                <a:gd name="T88" fmla="*/ 15 w 96"/>
                <a:gd name="T89" fmla="*/ 76 h 95"/>
                <a:gd name="T90" fmla="*/ 22 w 96"/>
                <a:gd name="T91" fmla="*/ 83 h 95"/>
                <a:gd name="T92" fmla="*/ 32 w 96"/>
                <a:gd name="T93" fmla="*/ 87 h 95"/>
                <a:gd name="T94" fmla="*/ 43 w 96"/>
                <a:gd name="T95" fmla="*/ 90 h 95"/>
                <a:gd name="T96" fmla="*/ 54 w 96"/>
                <a:gd name="T97" fmla="*/ 90 h 95"/>
                <a:gd name="T98" fmla="*/ 64 w 96"/>
                <a:gd name="T99" fmla="*/ 87 h 95"/>
                <a:gd name="T100" fmla="*/ 73 w 96"/>
                <a:gd name="T101" fmla="*/ 81 h 95"/>
                <a:gd name="T102" fmla="*/ 81 w 96"/>
                <a:gd name="T103" fmla="*/ 74 h 95"/>
                <a:gd name="T104" fmla="*/ 87 w 96"/>
                <a:gd name="T105" fmla="*/ 65 h 95"/>
                <a:gd name="T106" fmla="*/ 90 w 96"/>
                <a:gd name="T107" fmla="*/ 55 h 95"/>
                <a:gd name="T108" fmla="*/ 95 w 96"/>
                <a:gd name="T109" fmla="*/ 46 h 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95"/>
                <a:gd name="T167" fmla="*/ 96 w 96"/>
                <a:gd name="T168" fmla="*/ 95 h 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95">
                  <a:moveTo>
                    <a:pt x="95" y="46"/>
                  </a:moveTo>
                  <a:lnTo>
                    <a:pt x="95" y="44"/>
                  </a:lnTo>
                  <a:lnTo>
                    <a:pt x="94" y="42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5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29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89" y="26"/>
                  </a:lnTo>
                  <a:lnTo>
                    <a:pt x="89" y="25"/>
                  </a:lnTo>
                  <a:lnTo>
                    <a:pt x="88" y="24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19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1" y="15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8" y="12"/>
                  </a:lnTo>
                  <a:lnTo>
                    <a:pt x="77" y="12"/>
                  </a:lnTo>
                  <a:lnTo>
                    <a:pt x="76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3" y="8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9" y="5"/>
                  </a:lnTo>
                  <a:lnTo>
                    <a:pt x="68" y="5"/>
                  </a:lnTo>
                  <a:lnTo>
                    <a:pt x="67" y="4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3" y="65"/>
                  </a:lnTo>
                  <a:lnTo>
                    <a:pt x="4" y="67"/>
                  </a:lnTo>
                  <a:lnTo>
                    <a:pt x="5" y="69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9" y="75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3" y="80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1" y="85"/>
                  </a:lnTo>
                  <a:lnTo>
                    <a:pt x="22" y="87"/>
                  </a:lnTo>
                  <a:lnTo>
                    <a:pt x="24" y="88"/>
                  </a:lnTo>
                  <a:lnTo>
                    <a:pt x="26" y="89"/>
                  </a:lnTo>
                  <a:lnTo>
                    <a:pt x="29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5" y="92"/>
                  </a:lnTo>
                  <a:lnTo>
                    <a:pt x="37" y="93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5" y="93"/>
                  </a:lnTo>
                  <a:lnTo>
                    <a:pt x="47" y="94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6" y="90"/>
                  </a:lnTo>
                  <a:lnTo>
                    <a:pt x="68" y="89"/>
                  </a:lnTo>
                  <a:lnTo>
                    <a:pt x="70" y="88"/>
                  </a:lnTo>
                  <a:lnTo>
                    <a:pt x="72" y="87"/>
                  </a:lnTo>
                  <a:lnTo>
                    <a:pt x="74" y="85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9" y="81"/>
                  </a:lnTo>
                  <a:lnTo>
                    <a:pt x="81" y="80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5" y="75"/>
                  </a:lnTo>
                  <a:lnTo>
                    <a:pt x="86" y="73"/>
                  </a:lnTo>
                  <a:lnTo>
                    <a:pt x="88" y="71"/>
                  </a:lnTo>
                  <a:lnTo>
                    <a:pt x="89" y="69"/>
                  </a:lnTo>
                  <a:lnTo>
                    <a:pt x="90" y="67"/>
                  </a:lnTo>
                  <a:lnTo>
                    <a:pt x="91" y="65"/>
                  </a:lnTo>
                  <a:lnTo>
                    <a:pt x="92" y="63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49"/>
                  </a:lnTo>
                  <a:lnTo>
                    <a:pt x="95" y="46"/>
                  </a:lnTo>
                  <a:lnTo>
                    <a:pt x="91" y="46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7" y="28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4" y="22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5" y="13"/>
                  </a:lnTo>
                  <a:lnTo>
                    <a:pt x="73" y="12"/>
                  </a:lnTo>
                  <a:lnTo>
                    <a:pt x="72" y="10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7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5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7" y="65"/>
                  </a:lnTo>
                  <a:lnTo>
                    <a:pt x="8" y="67"/>
                  </a:lnTo>
                  <a:lnTo>
                    <a:pt x="9" y="69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5" y="76"/>
                  </a:lnTo>
                  <a:lnTo>
                    <a:pt x="16" y="77"/>
                  </a:lnTo>
                  <a:lnTo>
                    <a:pt x="17" y="79"/>
                  </a:lnTo>
                  <a:lnTo>
                    <a:pt x="19" y="80"/>
                  </a:lnTo>
                  <a:lnTo>
                    <a:pt x="21" y="81"/>
                  </a:lnTo>
                  <a:lnTo>
                    <a:pt x="22" y="83"/>
                  </a:lnTo>
                  <a:lnTo>
                    <a:pt x="24" y="84"/>
                  </a:lnTo>
                  <a:lnTo>
                    <a:pt x="26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51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60" y="88"/>
                  </a:lnTo>
                  <a:lnTo>
                    <a:pt x="62" y="87"/>
                  </a:lnTo>
                  <a:lnTo>
                    <a:pt x="64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3" y="81"/>
                  </a:lnTo>
                  <a:lnTo>
                    <a:pt x="75" y="80"/>
                  </a:lnTo>
                  <a:lnTo>
                    <a:pt x="77" y="79"/>
                  </a:lnTo>
                  <a:lnTo>
                    <a:pt x="78" y="77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9" y="59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1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5" y="46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82" name="Freeform 404"/>
            <p:cNvSpPr>
              <a:spLocks/>
            </p:cNvSpPr>
            <p:nvPr/>
          </p:nvSpPr>
          <p:spPr bwMode="auto">
            <a:xfrm>
              <a:off x="4226" y="1285"/>
              <a:ext cx="92" cy="92"/>
            </a:xfrm>
            <a:custGeom>
              <a:avLst/>
              <a:gdLst>
                <a:gd name="T0" fmla="*/ 90 w 92"/>
                <a:gd name="T1" fmla="*/ 36 h 92"/>
                <a:gd name="T2" fmla="*/ 86 w 92"/>
                <a:gd name="T3" fmla="*/ 25 h 92"/>
                <a:gd name="T4" fmla="*/ 80 w 92"/>
                <a:gd name="T5" fmla="*/ 16 h 92"/>
                <a:gd name="T6" fmla="*/ 72 w 92"/>
                <a:gd name="T7" fmla="*/ 9 h 92"/>
                <a:gd name="T8" fmla="*/ 63 w 92"/>
                <a:gd name="T9" fmla="*/ 3 h 92"/>
                <a:gd name="T10" fmla="*/ 52 w 92"/>
                <a:gd name="T11" fmla="*/ 0 h 92"/>
                <a:gd name="T12" fmla="*/ 40 w 92"/>
                <a:gd name="T13" fmla="*/ 0 h 92"/>
                <a:gd name="T14" fmla="*/ 29 w 92"/>
                <a:gd name="T15" fmla="*/ 2 h 92"/>
                <a:gd name="T16" fmla="*/ 20 w 92"/>
                <a:gd name="T17" fmla="*/ 7 h 92"/>
                <a:gd name="T18" fmla="*/ 11 w 92"/>
                <a:gd name="T19" fmla="*/ 14 h 92"/>
                <a:gd name="T20" fmla="*/ 5 w 92"/>
                <a:gd name="T21" fmla="*/ 23 h 92"/>
                <a:gd name="T22" fmla="*/ 1 w 92"/>
                <a:gd name="T23" fmla="*/ 34 h 92"/>
                <a:gd name="T24" fmla="*/ 0 w 92"/>
                <a:gd name="T25" fmla="*/ 45 h 92"/>
                <a:gd name="T26" fmla="*/ 1 w 92"/>
                <a:gd name="T27" fmla="*/ 56 h 92"/>
                <a:gd name="T28" fmla="*/ 5 w 92"/>
                <a:gd name="T29" fmla="*/ 67 h 92"/>
                <a:gd name="T30" fmla="*/ 11 w 92"/>
                <a:gd name="T31" fmla="*/ 76 h 92"/>
                <a:gd name="T32" fmla="*/ 20 w 92"/>
                <a:gd name="T33" fmla="*/ 83 h 92"/>
                <a:gd name="T34" fmla="*/ 29 w 92"/>
                <a:gd name="T35" fmla="*/ 88 h 92"/>
                <a:gd name="T36" fmla="*/ 40 w 92"/>
                <a:gd name="T37" fmla="*/ 90 h 92"/>
                <a:gd name="T38" fmla="*/ 52 w 92"/>
                <a:gd name="T39" fmla="*/ 90 h 92"/>
                <a:gd name="T40" fmla="*/ 63 w 92"/>
                <a:gd name="T41" fmla="*/ 87 h 92"/>
                <a:gd name="T42" fmla="*/ 72 w 92"/>
                <a:gd name="T43" fmla="*/ 82 h 92"/>
                <a:gd name="T44" fmla="*/ 80 w 92"/>
                <a:gd name="T45" fmla="*/ 74 h 92"/>
                <a:gd name="T46" fmla="*/ 86 w 92"/>
                <a:gd name="T47" fmla="*/ 65 h 92"/>
                <a:gd name="T48" fmla="*/ 90 w 92"/>
                <a:gd name="T49" fmla="*/ 54 h 92"/>
                <a:gd name="T50" fmla="*/ 87 w 92"/>
                <a:gd name="T51" fmla="*/ 45 h 92"/>
                <a:gd name="T52" fmla="*/ 86 w 92"/>
                <a:gd name="T53" fmla="*/ 35 h 92"/>
                <a:gd name="T54" fmla="*/ 82 w 92"/>
                <a:gd name="T55" fmla="*/ 25 h 92"/>
                <a:gd name="T56" fmla="*/ 76 w 92"/>
                <a:gd name="T57" fmla="*/ 17 h 92"/>
                <a:gd name="T58" fmla="*/ 68 w 92"/>
                <a:gd name="T59" fmla="*/ 10 h 92"/>
                <a:gd name="T60" fmla="*/ 59 w 92"/>
                <a:gd name="T61" fmla="*/ 6 h 92"/>
                <a:gd name="T62" fmla="*/ 49 w 92"/>
                <a:gd name="T63" fmla="*/ 3 h 92"/>
                <a:gd name="T64" fmla="*/ 39 w 92"/>
                <a:gd name="T65" fmla="*/ 4 h 92"/>
                <a:gd name="T66" fmla="*/ 29 w 92"/>
                <a:gd name="T67" fmla="*/ 6 h 92"/>
                <a:gd name="T68" fmla="*/ 20 w 92"/>
                <a:gd name="T69" fmla="*/ 11 h 92"/>
                <a:gd name="T70" fmla="*/ 13 w 92"/>
                <a:gd name="T71" fmla="*/ 18 h 92"/>
                <a:gd name="T72" fmla="*/ 7 w 92"/>
                <a:gd name="T73" fmla="*/ 27 h 92"/>
                <a:gd name="T74" fmla="*/ 4 w 92"/>
                <a:gd name="T75" fmla="*/ 37 h 92"/>
                <a:gd name="T76" fmla="*/ 3 w 92"/>
                <a:gd name="T77" fmla="*/ 47 h 92"/>
                <a:gd name="T78" fmla="*/ 5 w 92"/>
                <a:gd name="T79" fmla="*/ 57 h 92"/>
                <a:gd name="T80" fmla="*/ 9 w 92"/>
                <a:gd name="T81" fmla="*/ 67 h 92"/>
                <a:gd name="T82" fmla="*/ 15 w 92"/>
                <a:gd name="T83" fmla="*/ 75 h 92"/>
                <a:gd name="T84" fmla="*/ 23 w 92"/>
                <a:gd name="T85" fmla="*/ 81 h 92"/>
                <a:gd name="T86" fmla="*/ 32 w 92"/>
                <a:gd name="T87" fmla="*/ 85 h 92"/>
                <a:gd name="T88" fmla="*/ 43 w 92"/>
                <a:gd name="T89" fmla="*/ 87 h 92"/>
                <a:gd name="T90" fmla="*/ 53 w 92"/>
                <a:gd name="T91" fmla="*/ 86 h 92"/>
                <a:gd name="T92" fmla="*/ 63 w 92"/>
                <a:gd name="T93" fmla="*/ 83 h 92"/>
                <a:gd name="T94" fmla="*/ 72 w 92"/>
                <a:gd name="T95" fmla="*/ 78 h 92"/>
                <a:gd name="T96" fmla="*/ 79 w 92"/>
                <a:gd name="T97" fmla="*/ 70 h 92"/>
                <a:gd name="T98" fmla="*/ 84 w 92"/>
                <a:gd name="T99" fmla="*/ 61 h 92"/>
                <a:gd name="T100" fmla="*/ 86 w 92"/>
                <a:gd name="T101" fmla="*/ 51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92"/>
                <a:gd name="T155" fmla="*/ 92 w 92"/>
                <a:gd name="T156" fmla="*/ 92 h 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92">
                  <a:moveTo>
                    <a:pt x="91" y="45"/>
                  </a:moveTo>
                  <a:lnTo>
                    <a:pt x="90" y="43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7" y="27"/>
                  </a:lnTo>
                  <a:lnTo>
                    <a:pt x="86" y="25"/>
                  </a:lnTo>
                  <a:lnTo>
                    <a:pt x="85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9" y="14"/>
                  </a:lnTo>
                  <a:lnTo>
                    <a:pt x="77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8" y="6"/>
                  </a:lnTo>
                  <a:lnTo>
                    <a:pt x="67" y="5"/>
                  </a:lnTo>
                  <a:lnTo>
                    <a:pt x="65" y="4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7" y="70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20" y="83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7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9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3" y="91"/>
                  </a:lnTo>
                  <a:lnTo>
                    <a:pt x="45" y="91"/>
                  </a:lnTo>
                  <a:lnTo>
                    <a:pt x="47" y="91"/>
                  </a:lnTo>
                  <a:lnTo>
                    <a:pt x="50" y="90"/>
                  </a:lnTo>
                  <a:lnTo>
                    <a:pt x="52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8"/>
                  </a:lnTo>
                  <a:lnTo>
                    <a:pt x="61" y="88"/>
                  </a:lnTo>
                  <a:lnTo>
                    <a:pt x="63" y="87"/>
                  </a:lnTo>
                  <a:lnTo>
                    <a:pt x="65" y="86"/>
                  </a:lnTo>
                  <a:lnTo>
                    <a:pt x="67" y="85"/>
                  </a:lnTo>
                  <a:lnTo>
                    <a:pt x="68" y="84"/>
                  </a:lnTo>
                  <a:lnTo>
                    <a:pt x="70" y="83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9" y="76"/>
                  </a:lnTo>
                  <a:lnTo>
                    <a:pt x="80" y="74"/>
                  </a:lnTo>
                  <a:lnTo>
                    <a:pt x="81" y="72"/>
                  </a:lnTo>
                  <a:lnTo>
                    <a:pt x="83" y="70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91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5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4" y="29"/>
                  </a:lnTo>
                  <a:lnTo>
                    <a:pt x="83" y="27"/>
                  </a:lnTo>
                  <a:lnTo>
                    <a:pt x="82" y="25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9" y="20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5" y="15"/>
                  </a:lnTo>
                  <a:lnTo>
                    <a:pt x="73" y="14"/>
                  </a:lnTo>
                  <a:lnTo>
                    <a:pt x="72" y="13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9"/>
                  </a:lnTo>
                  <a:lnTo>
                    <a:pt x="11" y="70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5" y="75"/>
                  </a:lnTo>
                  <a:lnTo>
                    <a:pt x="17" y="76"/>
                  </a:lnTo>
                  <a:lnTo>
                    <a:pt x="18" y="78"/>
                  </a:lnTo>
                  <a:lnTo>
                    <a:pt x="20" y="79"/>
                  </a:lnTo>
                  <a:lnTo>
                    <a:pt x="22" y="80"/>
                  </a:lnTo>
                  <a:lnTo>
                    <a:pt x="23" y="81"/>
                  </a:lnTo>
                  <a:lnTo>
                    <a:pt x="25" y="82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30" y="84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7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7"/>
                  </a:lnTo>
                  <a:lnTo>
                    <a:pt x="49" y="87"/>
                  </a:lnTo>
                  <a:lnTo>
                    <a:pt x="51" y="87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7" y="85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3" y="83"/>
                  </a:lnTo>
                  <a:lnTo>
                    <a:pt x="65" y="82"/>
                  </a:lnTo>
                  <a:lnTo>
                    <a:pt x="67" y="81"/>
                  </a:lnTo>
                  <a:lnTo>
                    <a:pt x="68" y="80"/>
                  </a:lnTo>
                  <a:lnTo>
                    <a:pt x="70" y="79"/>
                  </a:lnTo>
                  <a:lnTo>
                    <a:pt x="72" y="78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9" y="70"/>
                  </a:lnTo>
                  <a:lnTo>
                    <a:pt x="80" y="69"/>
                  </a:lnTo>
                  <a:lnTo>
                    <a:pt x="81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5" y="57"/>
                  </a:lnTo>
                  <a:lnTo>
                    <a:pt x="86" y="55"/>
                  </a:lnTo>
                  <a:lnTo>
                    <a:pt x="86" y="53"/>
                  </a:lnTo>
                  <a:lnTo>
                    <a:pt x="86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91" y="45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83" name="Freeform 405"/>
            <p:cNvSpPr>
              <a:spLocks/>
            </p:cNvSpPr>
            <p:nvPr/>
          </p:nvSpPr>
          <p:spPr bwMode="auto">
            <a:xfrm>
              <a:off x="4227" y="1288"/>
              <a:ext cx="88" cy="88"/>
            </a:xfrm>
            <a:custGeom>
              <a:avLst/>
              <a:gdLst>
                <a:gd name="T0" fmla="*/ 86 w 88"/>
                <a:gd name="T1" fmla="*/ 34 h 88"/>
                <a:gd name="T2" fmla="*/ 82 w 88"/>
                <a:gd name="T3" fmla="*/ 24 h 88"/>
                <a:gd name="T4" fmla="*/ 77 w 88"/>
                <a:gd name="T5" fmla="*/ 15 h 88"/>
                <a:gd name="T6" fmla="*/ 69 w 88"/>
                <a:gd name="T7" fmla="*/ 8 h 88"/>
                <a:gd name="T8" fmla="*/ 60 w 88"/>
                <a:gd name="T9" fmla="*/ 3 h 88"/>
                <a:gd name="T10" fmla="*/ 50 w 88"/>
                <a:gd name="T11" fmla="*/ 0 h 88"/>
                <a:gd name="T12" fmla="*/ 39 w 88"/>
                <a:gd name="T13" fmla="*/ 0 h 88"/>
                <a:gd name="T14" fmla="*/ 28 w 88"/>
                <a:gd name="T15" fmla="*/ 2 h 88"/>
                <a:gd name="T16" fmla="*/ 19 w 88"/>
                <a:gd name="T17" fmla="*/ 7 h 88"/>
                <a:gd name="T18" fmla="*/ 11 w 88"/>
                <a:gd name="T19" fmla="*/ 14 h 88"/>
                <a:gd name="T20" fmla="*/ 5 w 88"/>
                <a:gd name="T21" fmla="*/ 22 h 88"/>
                <a:gd name="T22" fmla="*/ 1 w 88"/>
                <a:gd name="T23" fmla="*/ 32 h 88"/>
                <a:gd name="T24" fmla="*/ 0 w 88"/>
                <a:gd name="T25" fmla="*/ 43 h 88"/>
                <a:gd name="T26" fmla="*/ 1 w 88"/>
                <a:gd name="T27" fmla="*/ 54 h 88"/>
                <a:gd name="T28" fmla="*/ 5 w 88"/>
                <a:gd name="T29" fmla="*/ 64 h 88"/>
                <a:gd name="T30" fmla="*/ 11 w 88"/>
                <a:gd name="T31" fmla="*/ 72 h 88"/>
                <a:gd name="T32" fmla="*/ 19 w 88"/>
                <a:gd name="T33" fmla="*/ 79 h 88"/>
                <a:gd name="T34" fmla="*/ 28 w 88"/>
                <a:gd name="T35" fmla="*/ 84 h 88"/>
                <a:gd name="T36" fmla="*/ 39 w 88"/>
                <a:gd name="T37" fmla="*/ 86 h 88"/>
                <a:gd name="T38" fmla="*/ 50 w 88"/>
                <a:gd name="T39" fmla="*/ 86 h 88"/>
                <a:gd name="T40" fmla="*/ 60 w 88"/>
                <a:gd name="T41" fmla="*/ 83 h 88"/>
                <a:gd name="T42" fmla="*/ 69 w 88"/>
                <a:gd name="T43" fmla="*/ 78 h 88"/>
                <a:gd name="T44" fmla="*/ 77 w 88"/>
                <a:gd name="T45" fmla="*/ 71 h 88"/>
                <a:gd name="T46" fmla="*/ 82 w 88"/>
                <a:gd name="T47" fmla="*/ 62 h 88"/>
                <a:gd name="T48" fmla="*/ 86 w 88"/>
                <a:gd name="T49" fmla="*/ 52 h 88"/>
                <a:gd name="T50" fmla="*/ 83 w 88"/>
                <a:gd name="T51" fmla="*/ 43 h 88"/>
                <a:gd name="T52" fmla="*/ 82 w 88"/>
                <a:gd name="T53" fmla="*/ 33 h 88"/>
                <a:gd name="T54" fmla="*/ 78 w 88"/>
                <a:gd name="T55" fmla="*/ 24 h 88"/>
                <a:gd name="T56" fmla="*/ 73 w 88"/>
                <a:gd name="T57" fmla="*/ 16 h 88"/>
                <a:gd name="T58" fmla="*/ 65 w 88"/>
                <a:gd name="T59" fmla="*/ 10 h 88"/>
                <a:gd name="T60" fmla="*/ 57 w 88"/>
                <a:gd name="T61" fmla="*/ 5 h 88"/>
                <a:gd name="T62" fmla="*/ 47 w 88"/>
                <a:gd name="T63" fmla="*/ 3 h 88"/>
                <a:gd name="T64" fmla="*/ 37 w 88"/>
                <a:gd name="T65" fmla="*/ 3 h 88"/>
                <a:gd name="T66" fmla="*/ 28 w 88"/>
                <a:gd name="T67" fmla="*/ 6 h 88"/>
                <a:gd name="T68" fmla="*/ 19 w 88"/>
                <a:gd name="T69" fmla="*/ 11 h 88"/>
                <a:gd name="T70" fmla="*/ 12 w 88"/>
                <a:gd name="T71" fmla="*/ 17 h 88"/>
                <a:gd name="T72" fmla="*/ 7 w 88"/>
                <a:gd name="T73" fmla="*/ 26 h 88"/>
                <a:gd name="T74" fmla="*/ 4 w 88"/>
                <a:gd name="T75" fmla="*/ 35 h 88"/>
                <a:gd name="T76" fmla="*/ 3 w 88"/>
                <a:gd name="T77" fmla="*/ 45 h 88"/>
                <a:gd name="T78" fmla="*/ 5 w 88"/>
                <a:gd name="T79" fmla="*/ 55 h 88"/>
                <a:gd name="T80" fmla="*/ 9 w 88"/>
                <a:gd name="T81" fmla="*/ 64 h 88"/>
                <a:gd name="T82" fmla="*/ 15 w 88"/>
                <a:gd name="T83" fmla="*/ 71 h 88"/>
                <a:gd name="T84" fmla="*/ 22 w 88"/>
                <a:gd name="T85" fmla="*/ 77 h 88"/>
                <a:gd name="T86" fmla="*/ 31 w 88"/>
                <a:gd name="T87" fmla="*/ 81 h 88"/>
                <a:gd name="T88" fmla="*/ 41 w 88"/>
                <a:gd name="T89" fmla="*/ 83 h 88"/>
                <a:gd name="T90" fmla="*/ 51 w 88"/>
                <a:gd name="T91" fmla="*/ 82 h 88"/>
                <a:gd name="T92" fmla="*/ 60 w 88"/>
                <a:gd name="T93" fmla="*/ 79 h 88"/>
                <a:gd name="T94" fmla="*/ 68 w 88"/>
                <a:gd name="T95" fmla="*/ 74 h 88"/>
                <a:gd name="T96" fmla="*/ 75 w 88"/>
                <a:gd name="T97" fmla="*/ 67 h 88"/>
                <a:gd name="T98" fmla="*/ 80 w 88"/>
                <a:gd name="T99" fmla="*/ 59 h 88"/>
                <a:gd name="T100" fmla="*/ 83 w 88"/>
                <a:gd name="T101" fmla="*/ 49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"/>
                <a:gd name="T154" fmla="*/ 0 h 88"/>
                <a:gd name="T155" fmla="*/ 88 w 88"/>
                <a:gd name="T156" fmla="*/ 88 h 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" h="88">
                  <a:moveTo>
                    <a:pt x="87" y="43"/>
                  </a:moveTo>
                  <a:lnTo>
                    <a:pt x="87" y="41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4" y="28"/>
                  </a:lnTo>
                  <a:lnTo>
                    <a:pt x="83" y="26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8" y="17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78"/>
                  </a:lnTo>
                  <a:lnTo>
                    <a:pt x="19" y="79"/>
                  </a:lnTo>
                  <a:lnTo>
                    <a:pt x="20" y="80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4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6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6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8" y="84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4" y="81"/>
                  </a:lnTo>
                  <a:lnTo>
                    <a:pt x="66" y="80"/>
                  </a:lnTo>
                  <a:lnTo>
                    <a:pt x="67" y="79"/>
                  </a:lnTo>
                  <a:lnTo>
                    <a:pt x="69" y="78"/>
                  </a:lnTo>
                  <a:lnTo>
                    <a:pt x="71" y="77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79" y="67"/>
                  </a:lnTo>
                  <a:lnTo>
                    <a:pt x="80" y="65"/>
                  </a:lnTo>
                  <a:lnTo>
                    <a:pt x="81" y="64"/>
                  </a:lnTo>
                  <a:lnTo>
                    <a:pt x="82" y="62"/>
                  </a:lnTo>
                  <a:lnTo>
                    <a:pt x="83" y="60"/>
                  </a:lnTo>
                  <a:lnTo>
                    <a:pt x="84" y="58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7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3" y="43"/>
                  </a:lnTo>
                  <a:lnTo>
                    <a:pt x="83" y="41"/>
                  </a:lnTo>
                  <a:lnTo>
                    <a:pt x="83" y="39"/>
                  </a:lnTo>
                  <a:lnTo>
                    <a:pt x="83" y="37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0" y="27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2"/>
                  </a:lnTo>
                  <a:lnTo>
                    <a:pt x="76" y="21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3" y="16"/>
                  </a:lnTo>
                  <a:lnTo>
                    <a:pt x="71" y="15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0" y="7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9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70"/>
                  </a:lnTo>
                  <a:lnTo>
                    <a:pt x="15" y="71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3" y="82"/>
                  </a:lnTo>
                  <a:lnTo>
                    <a:pt x="35" y="82"/>
                  </a:lnTo>
                  <a:lnTo>
                    <a:pt x="37" y="83"/>
                  </a:lnTo>
                  <a:lnTo>
                    <a:pt x="39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51" y="82"/>
                  </a:lnTo>
                  <a:lnTo>
                    <a:pt x="53" y="82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0"/>
                  </a:lnTo>
                  <a:lnTo>
                    <a:pt x="60" y="79"/>
                  </a:lnTo>
                  <a:lnTo>
                    <a:pt x="62" y="78"/>
                  </a:lnTo>
                  <a:lnTo>
                    <a:pt x="64" y="77"/>
                  </a:lnTo>
                  <a:lnTo>
                    <a:pt x="65" y="76"/>
                  </a:lnTo>
                  <a:lnTo>
                    <a:pt x="67" y="75"/>
                  </a:lnTo>
                  <a:lnTo>
                    <a:pt x="68" y="74"/>
                  </a:lnTo>
                  <a:lnTo>
                    <a:pt x="70" y="73"/>
                  </a:lnTo>
                  <a:lnTo>
                    <a:pt x="71" y="71"/>
                  </a:lnTo>
                  <a:lnTo>
                    <a:pt x="73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6" y="65"/>
                  </a:lnTo>
                  <a:lnTo>
                    <a:pt x="77" y="64"/>
                  </a:lnTo>
                  <a:lnTo>
                    <a:pt x="78" y="62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2" y="51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7" y="43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84" name="Freeform 406"/>
            <p:cNvSpPr>
              <a:spLocks/>
            </p:cNvSpPr>
            <p:nvPr/>
          </p:nvSpPr>
          <p:spPr bwMode="auto">
            <a:xfrm>
              <a:off x="4230" y="1290"/>
              <a:ext cx="83" cy="83"/>
            </a:xfrm>
            <a:custGeom>
              <a:avLst/>
              <a:gdLst>
                <a:gd name="T0" fmla="*/ 81 w 83"/>
                <a:gd name="T1" fmla="*/ 32 h 83"/>
                <a:gd name="T2" fmla="*/ 77 w 83"/>
                <a:gd name="T3" fmla="*/ 23 h 83"/>
                <a:gd name="T4" fmla="*/ 72 w 83"/>
                <a:gd name="T5" fmla="*/ 14 h 83"/>
                <a:gd name="T6" fmla="*/ 65 w 83"/>
                <a:gd name="T7" fmla="*/ 8 h 83"/>
                <a:gd name="T8" fmla="*/ 56 w 83"/>
                <a:gd name="T9" fmla="*/ 3 h 83"/>
                <a:gd name="T10" fmla="*/ 47 w 83"/>
                <a:gd name="T11" fmla="*/ 0 h 83"/>
                <a:gd name="T12" fmla="*/ 36 w 83"/>
                <a:gd name="T13" fmla="*/ 0 h 83"/>
                <a:gd name="T14" fmla="*/ 26 w 83"/>
                <a:gd name="T15" fmla="*/ 2 h 83"/>
                <a:gd name="T16" fmla="*/ 18 w 83"/>
                <a:gd name="T17" fmla="*/ 6 h 83"/>
                <a:gd name="T18" fmla="*/ 10 w 83"/>
                <a:gd name="T19" fmla="*/ 13 h 83"/>
                <a:gd name="T20" fmla="*/ 4 w 83"/>
                <a:gd name="T21" fmla="*/ 21 h 83"/>
                <a:gd name="T22" fmla="*/ 1 w 83"/>
                <a:gd name="T23" fmla="*/ 30 h 83"/>
                <a:gd name="T24" fmla="*/ 0 w 83"/>
                <a:gd name="T25" fmla="*/ 40 h 83"/>
                <a:gd name="T26" fmla="*/ 1 w 83"/>
                <a:gd name="T27" fmla="*/ 51 h 83"/>
                <a:gd name="T28" fmla="*/ 4 w 83"/>
                <a:gd name="T29" fmla="*/ 60 h 83"/>
                <a:gd name="T30" fmla="*/ 10 w 83"/>
                <a:gd name="T31" fmla="*/ 68 h 83"/>
                <a:gd name="T32" fmla="*/ 18 w 83"/>
                <a:gd name="T33" fmla="*/ 74 h 83"/>
                <a:gd name="T34" fmla="*/ 26 w 83"/>
                <a:gd name="T35" fmla="*/ 79 h 83"/>
                <a:gd name="T36" fmla="*/ 36 w 83"/>
                <a:gd name="T37" fmla="*/ 81 h 83"/>
                <a:gd name="T38" fmla="*/ 47 w 83"/>
                <a:gd name="T39" fmla="*/ 81 h 83"/>
                <a:gd name="T40" fmla="*/ 56 w 83"/>
                <a:gd name="T41" fmla="*/ 78 h 83"/>
                <a:gd name="T42" fmla="*/ 65 w 83"/>
                <a:gd name="T43" fmla="*/ 73 h 83"/>
                <a:gd name="T44" fmla="*/ 72 w 83"/>
                <a:gd name="T45" fmla="*/ 67 h 83"/>
                <a:gd name="T46" fmla="*/ 77 w 83"/>
                <a:gd name="T47" fmla="*/ 58 h 83"/>
                <a:gd name="T48" fmla="*/ 81 w 83"/>
                <a:gd name="T49" fmla="*/ 49 h 83"/>
                <a:gd name="T50" fmla="*/ 78 w 83"/>
                <a:gd name="T51" fmla="*/ 40 h 83"/>
                <a:gd name="T52" fmla="*/ 77 w 83"/>
                <a:gd name="T53" fmla="*/ 31 h 83"/>
                <a:gd name="T54" fmla="*/ 74 w 83"/>
                <a:gd name="T55" fmla="*/ 23 h 83"/>
                <a:gd name="T56" fmla="*/ 68 w 83"/>
                <a:gd name="T57" fmla="*/ 15 h 83"/>
                <a:gd name="T58" fmla="*/ 62 w 83"/>
                <a:gd name="T59" fmla="*/ 9 h 83"/>
                <a:gd name="T60" fmla="*/ 53 w 83"/>
                <a:gd name="T61" fmla="*/ 5 h 83"/>
                <a:gd name="T62" fmla="*/ 44 w 83"/>
                <a:gd name="T63" fmla="*/ 3 h 83"/>
                <a:gd name="T64" fmla="*/ 35 w 83"/>
                <a:gd name="T65" fmla="*/ 3 h 83"/>
                <a:gd name="T66" fmla="*/ 26 w 83"/>
                <a:gd name="T67" fmla="*/ 6 h 83"/>
                <a:gd name="T68" fmla="*/ 18 w 83"/>
                <a:gd name="T69" fmla="*/ 10 h 83"/>
                <a:gd name="T70" fmla="*/ 12 w 83"/>
                <a:gd name="T71" fmla="*/ 17 h 83"/>
                <a:gd name="T72" fmla="*/ 7 w 83"/>
                <a:gd name="T73" fmla="*/ 24 h 83"/>
                <a:gd name="T74" fmla="*/ 4 w 83"/>
                <a:gd name="T75" fmla="*/ 33 h 83"/>
                <a:gd name="T76" fmla="*/ 3 w 83"/>
                <a:gd name="T77" fmla="*/ 42 h 83"/>
                <a:gd name="T78" fmla="*/ 5 w 83"/>
                <a:gd name="T79" fmla="*/ 52 h 83"/>
                <a:gd name="T80" fmla="*/ 8 w 83"/>
                <a:gd name="T81" fmla="*/ 60 h 83"/>
                <a:gd name="T82" fmla="*/ 14 w 83"/>
                <a:gd name="T83" fmla="*/ 67 h 83"/>
                <a:gd name="T84" fmla="*/ 21 w 83"/>
                <a:gd name="T85" fmla="*/ 73 h 83"/>
                <a:gd name="T86" fmla="*/ 29 w 83"/>
                <a:gd name="T87" fmla="*/ 76 h 83"/>
                <a:gd name="T88" fmla="*/ 39 w 83"/>
                <a:gd name="T89" fmla="*/ 78 h 83"/>
                <a:gd name="T90" fmla="*/ 48 w 83"/>
                <a:gd name="T91" fmla="*/ 77 h 83"/>
                <a:gd name="T92" fmla="*/ 57 w 83"/>
                <a:gd name="T93" fmla="*/ 74 h 83"/>
                <a:gd name="T94" fmla="*/ 64 w 83"/>
                <a:gd name="T95" fmla="*/ 69 h 83"/>
                <a:gd name="T96" fmla="*/ 71 w 83"/>
                <a:gd name="T97" fmla="*/ 63 h 83"/>
                <a:gd name="T98" fmla="*/ 75 w 83"/>
                <a:gd name="T99" fmla="*/ 55 h 83"/>
                <a:gd name="T100" fmla="*/ 78 w 83"/>
                <a:gd name="T101" fmla="*/ 46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"/>
                <a:gd name="T154" fmla="*/ 0 h 83"/>
                <a:gd name="T155" fmla="*/ 83 w 83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" h="83">
                  <a:moveTo>
                    <a:pt x="82" y="40"/>
                  </a:moveTo>
                  <a:lnTo>
                    <a:pt x="82" y="38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3" y="16"/>
                  </a:lnTo>
                  <a:lnTo>
                    <a:pt x="72" y="14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6"/>
                  </a:lnTo>
                  <a:lnTo>
                    <a:pt x="62" y="5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5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4" y="81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9" y="81"/>
                  </a:lnTo>
                  <a:lnTo>
                    <a:pt x="51" y="80"/>
                  </a:lnTo>
                  <a:lnTo>
                    <a:pt x="53" y="80"/>
                  </a:lnTo>
                  <a:lnTo>
                    <a:pt x="55" y="79"/>
                  </a:lnTo>
                  <a:lnTo>
                    <a:pt x="56" y="78"/>
                  </a:lnTo>
                  <a:lnTo>
                    <a:pt x="58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65" y="73"/>
                  </a:lnTo>
                  <a:lnTo>
                    <a:pt x="67" y="72"/>
                  </a:lnTo>
                  <a:lnTo>
                    <a:pt x="68" y="71"/>
                  </a:lnTo>
                  <a:lnTo>
                    <a:pt x="69" y="69"/>
                  </a:lnTo>
                  <a:lnTo>
                    <a:pt x="71" y="68"/>
                  </a:lnTo>
                  <a:lnTo>
                    <a:pt x="72" y="67"/>
                  </a:lnTo>
                  <a:lnTo>
                    <a:pt x="73" y="65"/>
                  </a:lnTo>
                  <a:lnTo>
                    <a:pt x="74" y="63"/>
                  </a:lnTo>
                  <a:lnTo>
                    <a:pt x="75" y="62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8" y="56"/>
                  </a:lnTo>
                  <a:lnTo>
                    <a:pt x="79" y="55"/>
                  </a:lnTo>
                  <a:lnTo>
                    <a:pt x="80" y="53"/>
                  </a:lnTo>
                  <a:lnTo>
                    <a:pt x="80" y="51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2" y="43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7" y="33"/>
                  </a:lnTo>
                  <a:lnTo>
                    <a:pt x="77" y="31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5" y="26"/>
                  </a:lnTo>
                  <a:lnTo>
                    <a:pt x="74" y="24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69" y="17"/>
                  </a:lnTo>
                  <a:lnTo>
                    <a:pt x="68" y="15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2" y="9"/>
                  </a:lnTo>
                  <a:lnTo>
                    <a:pt x="60" y="8"/>
                  </a:lnTo>
                  <a:lnTo>
                    <a:pt x="58" y="7"/>
                  </a:lnTo>
                  <a:lnTo>
                    <a:pt x="57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6"/>
                  </a:lnTo>
                  <a:lnTo>
                    <a:pt x="14" y="67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19" y="72"/>
                  </a:lnTo>
                  <a:lnTo>
                    <a:pt x="21" y="73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6" y="75"/>
                  </a:lnTo>
                  <a:lnTo>
                    <a:pt x="28" y="76"/>
                  </a:lnTo>
                  <a:lnTo>
                    <a:pt x="29" y="76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4" y="69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71" y="63"/>
                  </a:lnTo>
                  <a:lnTo>
                    <a:pt x="72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4" y="57"/>
                  </a:lnTo>
                  <a:lnTo>
                    <a:pt x="75" y="55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82" y="40"/>
                  </a:lnTo>
                </a:path>
              </a:pathLst>
            </a:custGeom>
            <a:solidFill>
              <a:srgbClr val="FF1F2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85" name="Freeform 407"/>
            <p:cNvSpPr>
              <a:spLocks/>
            </p:cNvSpPr>
            <p:nvPr/>
          </p:nvSpPr>
          <p:spPr bwMode="auto">
            <a:xfrm>
              <a:off x="4230" y="1292"/>
              <a:ext cx="81" cy="81"/>
            </a:xfrm>
            <a:custGeom>
              <a:avLst/>
              <a:gdLst>
                <a:gd name="T0" fmla="*/ 79 w 81"/>
                <a:gd name="T1" fmla="*/ 32 h 81"/>
                <a:gd name="T2" fmla="*/ 76 w 81"/>
                <a:gd name="T3" fmla="*/ 22 h 81"/>
                <a:gd name="T4" fmla="*/ 70 w 81"/>
                <a:gd name="T5" fmla="*/ 14 h 81"/>
                <a:gd name="T6" fmla="*/ 63 w 81"/>
                <a:gd name="T7" fmla="*/ 7 h 81"/>
                <a:gd name="T8" fmla="*/ 55 w 81"/>
                <a:gd name="T9" fmla="*/ 3 h 81"/>
                <a:gd name="T10" fmla="*/ 46 w 81"/>
                <a:gd name="T11" fmla="*/ 0 h 81"/>
                <a:gd name="T12" fmla="*/ 35 w 81"/>
                <a:gd name="T13" fmla="*/ 0 h 81"/>
                <a:gd name="T14" fmla="*/ 26 w 81"/>
                <a:gd name="T15" fmla="*/ 2 h 81"/>
                <a:gd name="T16" fmla="*/ 17 w 81"/>
                <a:gd name="T17" fmla="*/ 6 h 81"/>
                <a:gd name="T18" fmla="*/ 10 w 81"/>
                <a:gd name="T19" fmla="*/ 13 h 81"/>
                <a:gd name="T20" fmla="*/ 4 w 81"/>
                <a:gd name="T21" fmla="*/ 20 h 81"/>
                <a:gd name="T22" fmla="*/ 1 w 81"/>
                <a:gd name="T23" fmla="*/ 30 h 81"/>
                <a:gd name="T24" fmla="*/ 0 w 81"/>
                <a:gd name="T25" fmla="*/ 40 h 81"/>
                <a:gd name="T26" fmla="*/ 1 w 81"/>
                <a:gd name="T27" fmla="*/ 50 h 81"/>
                <a:gd name="T28" fmla="*/ 4 w 81"/>
                <a:gd name="T29" fmla="*/ 59 h 81"/>
                <a:gd name="T30" fmla="*/ 10 w 81"/>
                <a:gd name="T31" fmla="*/ 66 h 81"/>
                <a:gd name="T32" fmla="*/ 17 w 81"/>
                <a:gd name="T33" fmla="*/ 73 h 81"/>
                <a:gd name="T34" fmla="*/ 26 w 81"/>
                <a:gd name="T35" fmla="*/ 77 h 81"/>
                <a:gd name="T36" fmla="*/ 35 w 81"/>
                <a:gd name="T37" fmla="*/ 79 h 81"/>
                <a:gd name="T38" fmla="*/ 46 w 81"/>
                <a:gd name="T39" fmla="*/ 79 h 81"/>
                <a:gd name="T40" fmla="*/ 55 w 81"/>
                <a:gd name="T41" fmla="*/ 76 h 81"/>
                <a:gd name="T42" fmla="*/ 63 w 81"/>
                <a:gd name="T43" fmla="*/ 72 h 81"/>
                <a:gd name="T44" fmla="*/ 70 w 81"/>
                <a:gd name="T45" fmla="*/ 65 h 81"/>
                <a:gd name="T46" fmla="*/ 76 w 81"/>
                <a:gd name="T47" fmla="*/ 57 h 81"/>
                <a:gd name="T48" fmla="*/ 79 w 81"/>
                <a:gd name="T49" fmla="*/ 48 h 81"/>
                <a:gd name="T50" fmla="*/ 76 w 81"/>
                <a:gd name="T51" fmla="*/ 40 h 81"/>
                <a:gd name="T52" fmla="*/ 75 w 81"/>
                <a:gd name="T53" fmla="*/ 30 h 81"/>
                <a:gd name="T54" fmla="*/ 72 w 81"/>
                <a:gd name="T55" fmla="*/ 22 h 81"/>
                <a:gd name="T56" fmla="*/ 66 w 81"/>
                <a:gd name="T57" fmla="*/ 15 h 81"/>
                <a:gd name="T58" fmla="*/ 60 w 81"/>
                <a:gd name="T59" fmla="*/ 9 h 81"/>
                <a:gd name="T60" fmla="*/ 52 w 81"/>
                <a:gd name="T61" fmla="*/ 5 h 81"/>
                <a:gd name="T62" fmla="*/ 43 w 81"/>
                <a:gd name="T63" fmla="*/ 3 h 81"/>
                <a:gd name="T64" fmla="*/ 34 w 81"/>
                <a:gd name="T65" fmla="*/ 3 h 81"/>
                <a:gd name="T66" fmla="*/ 25 w 81"/>
                <a:gd name="T67" fmla="*/ 6 h 81"/>
                <a:gd name="T68" fmla="*/ 18 w 81"/>
                <a:gd name="T69" fmla="*/ 10 h 81"/>
                <a:gd name="T70" fmla="*/ 11 w 81"/>
                <a:gd name="T71" fmla="*/ 16 h 81"/>
                <a:gd name="T72" fmla="*/ 7 w 81"/>
                <a:gd name="T73" fmla="*/ 24 h 81"/>
                <a:gd name="T74" fmla="*/ 4 w 81"/>
                <a:gd name="T75" fmla="*/ 32 h 81"/>
                <a:gd name="T76" fmla="*/ 3 w 81"/>
                <a:gd name="T77" fmla="*/ 41 h 81"/>
                <a:gd name="T78" fmla="*/ 5 w 81"/>
                <a:gd name="T79" fmla="*/ 50 h 81"/>
                <a:gd name="T80" fmla="*/ 8 w 81"/>
                <a:gd name="T81" fmla="*/ 59 h 81"/>
                <a:gd name="T82" fmla="*/ 14 w 81"/>
                <a:gd name="T83" fmla="*/ 65 h 81"/>
                <a:gd name="T84" fmla="*/ 20 w 81"/>
                <a:gd name="T85" fmla="*/ 71 h 81"/>
                <a:gd name="T86" fmla="*/ 29 w 81"/>
                <a:gd name="T87" fmla="*/ 74 h 81"/>
                <a:gd name="T88" fmla="*/ 38 w 81"/>
                <a:gd name="T89" fmla="*/ 76 h 81"/>
                <a:gd name="T90" fmla="*/ 47 w 81"/>
                <a:gd name="T91" fmla="*/ 75 h 81"/>
                <a:gd name="T92" fmla="*/ 55 w 81"/>
                <a:gd name="T93" fmla="*/ 72 h 81"/>
                <a:gd name="T94" fmla="*/ 63 w 81"/>
                <a:gd name="T95" fmla="*/ 68 h 81"/>
                <a:gd name="T96" fmla="*/ 69 w 81"/>
                <a:gd name="T97" fmla="*/ 61 h 81"/>
                <a:gd name="T98" fmla="*/ 73 w 81"/>
                <a:gd name="T99" fmla="*/ 54 h 81"/>
                <a:gd name="T100" fmla="*/ 76 w 81"/>
                <a:gd name="T101" fmla="*/ 45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"/>
                <a:gd name="T154" fmla="*/ 0 h 81"/>
                <a:gd name="T155" fmla="*/ 81 w 81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" h="81">
                  <a:moveTo>
                    <a:pt x="80" y="40"/>
                  </a:moveTo>
                  <a:lnTo>
                    <a:pt x="79" y="38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5" y="20"/>
                  </a:lnTo>
                  <a:lnTo>
                    <a:pt x="74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3" y="7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6" y="62"/>
                  </a:lnTo>
                  <a:lnTo>
                    <a:pt x="7" y="64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1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1" y="79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0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8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3" y="77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9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5"/>
                  </a:lnTo>
                  <a:lnTo>
                    <a:pt x="72" y="64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7" y="53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79" y="46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3" y="25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1" y="21"/>
                  </a:lnTo>
                  <a:lnTo>
                    <a:pt x="70" y="19"/>
                  </a:lnTo>
                  <a:lnTo>
                    <a:pt x="69" y="18"/>
                  </a:lnTo>
                  <a:lnTo>
                    <a:pt x="68" y="16"/>
                  </a:lnTo>
                  <a:lnTo>
                    <a:pt x="66" y="15"/>
                  </a:lnTo>
                  <a:lnTo>
                    <a:pt x="65" y="14"/>
                  </a:lnTo>
                  <a:lnTo>
                    <a:pt x="64" y="13"/>
                  </a:lnTo>
                  <a:lnTo>
                    <a:pt x="63" y="11"/>
                  </a:lnTo>
                  <a:lnTo>
                    <a:pt x="61" y="10"/>
                  </a:lnTo>
                  <a:lnTo>
                    <a:pt x="60" y="9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10" y="61"/>
                  </a:lnTo>
                  <a:lnTo>
                    <a:pt x="11" y="63"/>
                  </a:lnTo>
                  <a:lnTo>
                    <a:pt x="13" y="64"/>
                  </a:lnTo>
                  <a:lnTo>
                    <a:pt x="14" y="65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18" y="69"/>
                  </a:lnTo>
                  <a:lnTo>
                    <a:pt x="19" y="70"/>
                  </a:lnTo>
                  <a:lnTo>
                    <a:pt x="20" y="71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5" y="73"/>
                  </a:lnTo>
                  <a:lnTo>
                    <a:pt x="27" y="74"/>
                  </a:lnTo>
                  <a:lnTo>
                    <a:pt x="29" y="74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7" y="75"/>
                  </a:lnTo>
                  <a:lnTo>
                    <a:pt x="49" y="75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4" y="67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9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80" y="40"/>
                  </a:lnTo>
                </a:path>
              </a:pathLst>
            </a:custGeom>
            <a:solidFill>
              <a:srgbClr val="FF293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86" name="Freeform 408"/>
            <p:cNvSpPr>
              <a:spLocks/>
            </p:cNvSpPr>
            <p:nvPr/>
          </p:nvSpPr>
          <p:spPr bwMode="auto">
            <a:xfrm>
              <a:off x="4233" y="1292"/>
              <a:ext cx="78" cy="78"/>
            </a:xfrm>
            <a:custGeom>
              <a:avLst/>
              <a:gdLst>
                <a:gd name="T0" fmla="*/ 76 w 78"/>
                <a:gd name="T1" fmla="*/ 30 h 78"/>
                <a:gd name="T2" fmla="*/ 73 w 78"/>
                <a:gd name="T3" fmla="*/ 21 h 78"/>
                <a:gd name="T4" fmla="*/ 68 w 78"/>
                <a:gd name="T5" fmla="*/ 14 h 78"/>
                <a:gd name="T6" fmla="*/ 61 w 78"/>
                <a:gd name="T7" fmla="*/ 7 h 78"/>
                <a:gd name="T8" fmla="*/ 53 w 78"/>
                <a:gd name="T9" fmla="*/ 2 h 78"/>
                <a:gd name="T10" fmla="*/ 44 w 78"/>
                <a:gd name="T11" fmla="*/ 0 h 78"/>
                <a:gd name="T12" fmla="*/ 34 w 78"/>
                <a:gd name="T13" fmla="*/ 0 h 78"/>
                <a:gd name="T14" fmla="*/ 25 w 78"/>
                <a:gd name="T15" fmla="*/ 2 h 78"/>
                <a:gd name="T16" fmla="*/ 16 w 78"/>
                <a:gd name="T17" fmla="*/ 6 h 78"/>
                <a:gd name="T18" fmla="*/ 10 w 78"/>
                <a:gd name="T19" fmla="*/ 12 h 78"/>
                <a:gd name="T20" fmla="*/ 4 w 78"/>
                <a:gd name="T21" fmla="*/ 20 h 78"/>
                <a:gd name="T22" fmla="*/ 1 w 78"/>
                <a:gd name="T23" fmla="*/ 28 h 78"/>
                <a:gd name="T24" fmla="*/ 0 w 78"/>
                <a:gd name="T25" fmla="*/ 38 h 78"/>
                <a:gd name="T26" fmla="*/ 1 w 78"/>
                <a:gd name="T27" fmla="*/ 48 h 78"/>
                <a:gd name="T28" fmla="*/ 4 w 78"/>
                <a:gd name="T29" fmla="*/ 56 h 78"/>
                <a:gd name="T30" fmla="*/ 10 w 78"/>
                <a:gd name="T31" fmla="*/ 64 h 78"/>
                <a:gd name="T32" fmla="*/ 16 w 78"/>
                <a:gd name="T33" fmla="*/ 70 h 78"/>
                <a:gd name="T34" fmla="*/ 25 w 78"/>
                <a:gd name="T35" fmla="*/ 74 h 78"/>
                <a:gd name="T36" fmla="*/ 34 w 78"/>
                <a:gd name="T37" fmla="*/ 76 h 78"/>
                <a:gd name="T38" fmla="*/ 44 w 78"/>
                <a:gd name="T39" fmla="*/ 76 h 78"/>
                <a:gd name="T40" fmla="*/ 53 w 78"/>
                <a:gd name="T41" fmla="*/ 73 h 78"/>
                <a:gd name="T42" fmla="*/ 61 w 78"/>
                <a:gd name="T43" fmla="*/ 69 h 78"/>
                <a:gd name="T44" fmla="*/ 68 w 78"/>
                <a:gd name="T45" fmla="*/ 62 h 78"/>
                <a:gd name="T46" fmla="*/ 73 w 78"/>
                <a:gd name="T47" fmla="*/ 55 h 78"/>
                <a:gd name="T48" fmla="*/ 76 w 78"/>
                <a:gd name="T49" fmla="*/ 46 h 78"/>
                <a:gd name="T50" fmla="*/ 73 w 78"/>
                <a:gd name="T51" fmla="*/ 38 h 78"/>
                <a:gd name="T52" fmla="*/ 72 w 78"/>
                <a:gd name="T53" fmla="*/ 29 h 78"/>
                <a:gd name="T54" fmla="*/ 69 w 78"/>
                <a:gd name="T55" fmla="*/ 21 h 78"/>
                <a:gd name="T56" fmla="*/ 64 w 78"/>
                <a:gd name="T57" fmla="*/ 14 h 78"/>
                <a:gd name="T58" fmla="*/ 58 w 78"/>
                <a:gd name="T59" fmla="*/ 9 h 78"/>
                <a:gd name="T60" fmla="*/ 50 w 78"/>
                <a:gd name="T61" fmla="*/ 5 h 78"/>
                <a:gd name="T62" fmla="*/ 42 w 78"/>
                <a:gd name="T63" fmla="*/ 3 h 78"/>
                <a:gd name="T64" fmla="*/ 33 w 78"/>
                <a:gd name="T65" fmla="*/ 3 h 78"/>
                <a:gd name="T66" fmla="*/ 24 w 78"/>
                <a:gd name="T67" fmla="*/ 6 h 78"/>
                <a:gd name="T68" fmla="*/ 17 w 78"/>
                <a:gd name="T69" fmla="*/ 10 h 78"/>
                <a:gd name="T70" fmla="*/ 11 w 78"/>
                <a:gd name="T71" fmla="*/ 16 h 78"/>
                <a:gd name="T72" fmla="*/ 6 w 78"/>
                <a:gd name="T73" fmla="*/ 23 h 78"/>
                <a:gd name="T74" fmla="*/ 4 w 78"/>
                <a:gd name="T75" fmla="*/ 31 h 78"/>
                <a:gd name="T76" fmla="*/ 3 w 78"/>
                <a:gd name="T77" fmla="*/ 40 h 78"/>
                <a:gd name="T78" fmla="*/ 5 w 78"/>
                <a:gd name="T79" fmla="*/ 48 h 78"/>
                <a:gd name="T80" fmla="*/ 8 w 78"/>
                <a:gd name="T81" fmla="*/ 56 h 78"/>
                <a:gd name="T82" fmla="*/ 13 w 78"/>
                <a:gd name="T83" fmla="*/ 63 h 78"/>
                <a:gd name="T84" fmla="*/ 20 w 78"/>
                <a:gd name="T85" fmla="*/ 68 h 78"/>
                <a:gd name="T86" fmla="*/ 28 w 78"/>
                <a:gd name="T87" fmla="*/ 71 h 78"/>
                <a:gd name="T88" fmla="*/ 36 w 78"/>
                <a:gd name="T89" fmla="*/ 73 h 78"/>
                <a:gd name="T90" fmla="*/ 45 w 78"/>
                <a:gd name="T91" fmla="*/ 72 h 78"/>
                <a:gd name="T92" fmla="*/ 53 w 78"/>
                <a:gd name="T93" fmla="*/ 70 h 78"/>
                <a:gd name="T94" fmla="*/ 60 w 78"/>
                <a:gd name="T95" fmla="*/ 65 h 78"/>
                <a:gd name="T96" fmla="*/ 66 w 78"/>
                <a:gd name="T97" fmla="*/ 59 h 78"/>
                <a:gd name="T98" fmla="*/ 70 w 78"/>
                <a:gd name="T99" fmla="*/ 52 h 78"/>
                <a:gd name="T100" fmla="*/ 73 w 78"/>
                <a:gd name="T101" fmla="*/ 43 h 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"/>
                <a:gd name="T154" fmla="*/ 0 h 78"/>
                <a:gd name="T155" fmla="*/ 78 w 78"/>
                <a:gd name="T156" fmla="*/ 78 h 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" h="78">
                  <a:moveTo>
                    <a:pt x="77" y="38"/>
                  </a:moveTo>
                  <a:lnTo>
                    <a:pt x="77" y="36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5" y="69"/>
                  </a:lnTo>
                  <a:lnTo>
                    <a:pt x="16" y="70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8" y="75"/>
                  </a:lnTo>
                  <a:lnTo>
                    <a:pt x="50" y="75"/>
                  </a:lnTo>
                  <a:lnTo>
                    <a:pt x="51" y="74"/>
                  </a:lnTo>
                  <a:lnTo>
                    <a:pt x="53" y="73"/>
                  </a:lnTo>
                  <a:lnTo>
                    <a:pt x="55" y="73"/>
                  </a:lnTo>
                  <a:lnTo>
                    <a:pt x="56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70" y="23"/>
                  </a:lnTo>
                  <a:lnTo>
                    <a:pt x="69" y="21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6" y="17"/>
                  </a:lnTo>
                  <a:lnTo>
                    <a:pt x="65" y="16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9" y="58"/>
                  </a:lnTo>
                  <a:lnTo>
                    <a:pt x="10" y="59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5" y="72"/>
                  </a:lnTo>
                  <a:lnTo>
                    <a:pt x="47" y="72"/>
                  </a:lnTo>
                  <a:lnTo>
                    <a:pt x="48" y="71"/>
                  </a:lnTo>
                  <a:lnTo>
                    <a:pt x="50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2" y="64"/>
                  </a:lnTo>
                  <a:lnTo>
                    <a:pt x="63" y="63"/>
                  </a:lnTo>
                  <a:lnTo>
                    <a:pt x="64" y="62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8"/>
                  </a:lnTo>
                  <a:lnTo>
                    <a:pt x="68" y="56"/>
                  </a:lnTo>
                  <a:lnTo>
                    <a:pt x="69" y="55"/>
                  </a:lnTo>
                  <a:lnTo>
                    <a:pt x="70" y="53"/>
                  </a:lnTo>
                  <a:lnTo>
                    <a:pt x="70" y="52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2" y="45"/>
                  </a:lnTo>
                  <a:lnTo>
                    <a:pt x="73" y="43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7" y="38"/>
                  </a:lnTo>
                </a:path>
              </a:pathLst>
            </a:custGeom>
            <a:solidFill>
              <a:srgbClr val="FF303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87" name="Freeform 409"/>
            <p:cNvSpPr>
              <a:spLocks/>
            </p:cNvSpPr>
            <p:nvPr/>
          </p:nvSpPr>
          <p:spPr bwMode="auto">
            <a:xfrm>
              <a:off x="4234" y="1294"/>
              <a:ext cx="75" cy="75"/>
            </a:xfrm>
            <a:custGeom>
              <a:avLst/>
              <a:gdLst>
                <a:gd name="T0" fmla="*/ 73 w 75"/>
                <a:gd name="T1" fmla="*/ 29 h 75"/>
                <a:gd name="T2" fmla="*/ 70 w 75"/>
                <a:gd name="T3" fmla="*/ 20 h 75"/>
                <a:gd name="T4" fmla="*/ 65 w 75"/>
                <a:gd name="T5" fmla="*/ 13 h 75"/>
                <a:gd name="T6" fmla="*/ 59 w 75"/>
                <a:gd name="T7" fmla="*/ 7 h 75"/>
                <a:gd name="T8" fmla="*/ 51 w 75"/>
                <a:gd name="T9" fmla="*/ 2 h 75"/>
                <a:gd name="T10" fmla="*/ 42 w 75"/>
                <a:gd name="T11" fmla="*/ 0 h 75"/>
                <a:gd name="T12" fmla="*/ 33 w 75"/>
                <a:gd name="T13" fmla="*/ 0 h 75"/>
                <a:gd name="T14" fmla="*/ 24 w 75"/>
                <a:gd name="T15" fmla="*/ 2 h 75"/>
                <a:gd name="T16" fmla="*/ 16 w 75"/>
                <a:gd name="T17" fmla="*/ 6 h 75"/>
                <a:gd name="T18" fmla="*/ 9 w 75"/>
                <a:gd name="T19" fmla="*/ 12 h 75"/>
                <a:gd name="T20" fmla="*/ 4 w 75"/>
                <a:gd name="T21" fmla="*/ 19 h 75"/>
                <a:gd name="T22" fmla="*/ 1 w 75"/>
                <a:gd name="T23" fmla="*/ 27 h 75"/>
                <a:gd name="T24" fmla="*/ 0 w 75"/>
                <a:gd name="T25" fmla="*/ 36 h 75"/>
                <a:gd name="T26" fmla="*/ 1 w 75"/>
                <a:gd name="T27" fmla="*/ 46 h 75"/>
                <a:gd name="T28" fmla="*/ 4 w 75"/>
                <a:gd name="T29" fmla="*/ 54 h 75"/>
                <a:gd name="T30" fmla="*/ 9 w 75"/>
                <a:gd name="T31" fmla="*/ 61 h 75"/>
                <a:gd name="T32" fmla="*/ 16 w 75"/>
                <a:gd name="T33" fmla="*/ 67 h 75"/>
                <a:gd name="T34" fmla="*/ 24 w 75"/>
                <a:gd name="T35" fmla="*/ 71 h 75"/>
                <a:gd name="T36" fmla="*/ 33 w 75"/>
                <a:gd name="T37" fmla="*/ 73 h 75"/>
                <a:gd name="T38" fmla="*/ 42 w 75"/>
                <a:gd name="T39" fmla="*/ 73 h 75"/>
                <a:gd name="T40" fmla="*/ 51 w 75"/>
                <a:gd name="T41" fmla="*/ 71 h 75"/>
                <a:gd name="T42" fmla="*/ 59 w 75"/>
                <a:gd name="T43" fmla="*/ 66 h 75"/>
                <a:gd name="T44" fmla="*/ 65 w 75"/>
                <a:gd name="T45" fmla="*/ 60 h 75"/>
                <a:gd name="T46" fmla="*/ 70 w 75"/>
                <a:gd name="T47" fmla="*/ 53 h 75"/>
                <a:gd name="T48" fmla="*/ 73 w 75"/>
                <a:gd name="T49" fmla="*/ 44 h 75"/>
                <a:gd name="T50" fmla="*/ 70 w 75"/>
                <a:gd name="T51" fmla="*/ 36 h 75"/>
                <a:gd name="T52" fmla="*/ 69 w 75"/>
                <a:gd name="T53" fmla="*/ 28 h 75"/>
                <a:gd name="T54" fmla="*/ 66 w 75"/>
                <a:gd name="T55" fmla="*/ 21 h 75"/>
                <a:gd name="T56" fmla="*/ 61 w 75"/>
                <a:gd name="T57" fmla="*/ 14 h 75"/>
                <a:gd name="T58" fmla="*/ 55 w 75"/>
                <a:gd name="T59" fmla="*/ 9 h 75"/>
                <a:gd name="T60" fmla="*/ 48 w 75"/>
                <a:gd name="T61" fmla="*/ 5 h 75"/>
                <a:gd name="T62" fmla="*/ 40 w 75"/>
                <a:gd name="T63" fmla="*/ 3 h 75"/>
                <a:gd name="T64" fmla="*/ 31 w 75"/>
                <a:gd name="T65" fmla="*/ 3 h 75"/>
                <a:gd name="T66" fmla="*/ 23 w 75"/>
                <a:gd name="T67" fmla="*/ 6 h 75"/>
                <a:gd name="T68" fmla="*/ 16 w 75"/>
                <a:gd name="T69" fmla="*/ 10 h 75"/>
                <a:gd name="T70" fmla="*/ 11 w 75"/>
                <a:gd name="T71" fmla="*/ 15 h 75"/>
                <a:gd name="T72" fmla="*/ 6 w 75"/>
                <a:gd name="T73" fmla="*/ 22 h 75"/>
                <a:gd name="T74" fmla="*/ 4 w 75"/>
                <a:gd name="T75" fmla="*/ 30 h 75"/>
                <a:gd name="T76" fmla="*/ 3 w 75"/>
                <a:gd name="T77" fmla="*/ 38 h 75"/>
                <a:gd name="T78" fmla="*/ 4 w 75"/>
                <a:gd name="T79" fmla="*/ 46 h 75"/>
                <a:gd name="T80" fmla="*/ 8 w 75"/>
                <a:gd name="T81" fmla="*/ 54 h 75"/>
                <a:gd name="T82" fmla="*/ 13 w 75"/>
                <a:gd name="T83" fmla="*/ 60 h 75"/>
                <a:gd name="T84" fmla="*/ 19 w 75"/>
                <a:gd name="T85" fmla="*/ 65 h 75"/>
                <a:gd name="T86" fmla="*/ 26 w 75"/>
                <a:gd name="T87" fmla="*/ 68 h 75"/>
                <a:gd name="T88" fmla="*/ 35 w 75"/>
                <a:gd name="T89" fmla="*/ 70 h 75"/>
                <a:gd name="T90" fmla="*/ 43 w 75"/>
                <a:gd name="T91" fmla="*/ 69 h 75"/>
                <a:gd name="T92" fmla="*/ 51 w 75"/>
                <a:gd name="T93" fmla="*/ 67 h 75"/>
                <a:gd name="T94" fmla="*/ 58 w 75"/>
                <a:gd name="T95" fmla="*/ 62 h 75"/>
                <a:gd name="T96" fmla="*/ 63 w 75"/>
                <a:gd name="T97" fmla="*/ 56 h 75"/>
                <a:gd name="T98" fmla="*/ 67 w 75"/>
                <a:gd name="T99" fmla="*/ 49 h 75"/>
                <a:gd name="T100" fmla="*/ 70 w 75"/>
                <a:gd name="T101" fmla="*/ 42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"/>
                <a:gd name="T154" fmla="*/ 0 h 75"/>
                <a:gd name="T155" fmla="*/ 75 w 75"/>
                <a:gd name="T156" fmla="*/ 75 h 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" h="75">
                  <a:moveTo>
                    <a:pt x="74" y="36"/>
                  </a:moveTo>
                  <a:lnTo>
                    <a:pt x="74" y="35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6" y="14"/>
                  </a:lnTo>
                  <a:lnTo>
                    <a:pt x="65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6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5"/>
                  </a:lnTo>
                  <a:lnTo>
                    <a:pt x="14" y="66"/>
                  </a:lnTo>
                  <a:lnTo>
                    <a:pt x="16" y="67"/>
                  </a:lnTo>
                  <a:lnTo>
                    <a:pt x="17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9" y="71"/>
                  </a:lnTo>
                  <a:lnTo>
                    <a:pt x="51" y="71"/>
                  </a:lnTo>
                  <a:lnTo>
                    <a:pt x="53" y="70"/>
                  </a:lnTo>
                  <a:lnTo>
                    <a:pt x="54" y="69"/>
                  </a:lnTo>
                  <a:lnTo>
                    <a:pt x="56" y="68"/>
                  </a:lnTo>
                  <a:lnTo>
                    <a:pt x="57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1" y="64"/>
                  </a:lnTo>
                  <a:lnTo>
                    <a:pt x="63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4"/>
                  </a:lnTo>
                  <a:lnTo>
                    <a:pt x="70" y="53"/>
                  </a:lnTo>
                  <a:lnTo>
                    <a:pt x="71" y="51"/>
                  </a:lnTo>
                  <a:lnTo>
                    <a:pt x="71" y="49"/>
                  </a:lnTo>
                  <a:lnTo>
                    <a:pt x="72" y="47"/>
                  </a:lnTo>
                  <a:lnTo>
                    <a:pt x="72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70" y="31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1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3" y="16"/>
                  </a:lnTo>
                  <a:lnTo>
                    <a:pt x="62" y="15"/>
                  </a:lnTo>
                  <a:lnTo>
                    <a:pt x="61" y="14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4" y="8"/>
                  </a:lnTo>
                  <a:lnTo>
                    <a:pt x="52" y="7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10" y="56"/>
                  </a:lnTo>
                  <a:lnTo>
                    <a:pt x="11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20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5" y="68"/>
                  </a:lnTo>
                  <a:lnTo>
                    <a:pt x="26" y="68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2" y="66"/>
                  </a:lnTo>
                  <a:lnTo>
                    <a:pt x="54" y="65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60" y="60"/>
                  </a:lnTo>
                  <a:lnTo>
                    <a:pt x="61" y="59"/>
                  </a:lnTo>
                  <a:lnTo>
                    <a:pt x="62" y="58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6" y="52"/>
                  </a:lnTo>
                  <a:lnTo>
                    <a:pt x="67" y="51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9" y="45"/>
                  </a:lnTo>
                  <a:lnTo>
                    <a:pt x="69" y="43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74" y="36"/>
                  </a:lnTo>
                </a:path>
              </a:pathLst>
            </a:custGeom>
            <a:solidFill>
              <a:srgbClr val="FF3B4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88" name="Freeform 410"/>
            <p:cNvSpPr>
              <a:spLocks/>
            </p:cNvSpPr>
            <p:nvPr/>
          </p:nvSpPr>
          <p:spPr bwMode="auto">
            <a:xfrm>
              <a:off x="4236" y="1297"/>
              <a:ext cx="70" cy="69"/>
            </a:xfrm>
            <a:custGeom>
              <a:avLst/>
              <a:gdLst>
                <a:gd name="T0" fmla="*/ 68 w 70"/>
                <a:gd name="T1" fmla="*/ 27 h 69"/>
                <a:gd name="T2" fmla="*/ 65 w 70"/>
                <a:gd name="T3" fmla="*/ 19 h 69"/>
                <a:gd name="T4" fmla="*/ 61 w 70"/>
                <a:gd name="T5" fmla="*/ 12 h 69"/>
                <a:gd name="T6" fmla="*/ 55 w 70"/>
                <a:gd name="T7" fmla="*/ 6 h 69"/>
                <a:gd name="T8" fmla="*/ 48 w 70"/>
                <a:gd name="T9" fmla="*/ 2 h 69"/>
                <a:gd name="T10" fmla="*/ 39 w 70"/>
                <a:gd name="T11" fmla="*/ 0 h 69"/>
                <a:gd name="T12" fmla="*/ 31 w 70"/>
                <a:gd name="T13" fmla="*/ 0 h 69"/>
                <a:gd name="T14" fmla="*/ 22 w 70"/>
                <a:gd name="T15" fmla="*/ 2 h 69"/>
                <a:gd name="T16" fmla="*/ 15 w 70"/>
                <a:gd name="T17" fmla="*/ 5 h 69"/>
                <a:gd name="T18" fmla="*/ 8 w 70"/>
                <a:gd name="T19" fmla="*/ 11 h 69"/>
                <a:gd name="T20" fmla="*/ 4 w 70"/>
                <a:gd name="T21" fmla="*/ 17 h 69"/>
                <a:gd name="T22" fmla="*/ 1 w 70"/>
                <a:gd name="T23" fmla="*/ 25 h 69"/>
                <a:gd name="T24" fmla="*/ 0 w 70"/>
                <a:gd name="T25" fmla="*/ 34 h 69"/>
                <a:gd name="T26" fmla="*/ 1 w 70"/>
                <a:gd name="T27" fmla="*/ 42 h 69"/>
                <a:gd name="T28" fmla="*/ 4 w 70"/>
                <a:gd name="T29" fmla="*/ 50 h 69"/>
                <a:gd name="T30" fmla="*/ 8 w 70"/>
                <a:gd name="T31" fmla="*/ 56 h 69"/>
                <a:gd name="T32" fmla="*/ 15 w 70"/>
                <a:gd name="T33" fmla="*/ 62 h 69"/>
                <a:gd name="T34" fmla="*/ 22 w 70"/>
                <a:gd name="T35" fmla="*/ 66 h 69"/>
                <a:gd name="T36" fmla="*/ 31 w 70"/>
                <a:gd name="T37" fmla="*/ 67 h 69"/>
                <a:gd name="T38" fmla="*/ 39 w 70"/>
                <a:gd name="T39" fmla="*/ 67 h 69"/>
                <a:gd name="T40" fmla="*/ 48 w 70"/>
                <a:gd name="T41" fmla="*/ 65 h 69"/>
                <a:gd name="T42" fmla="*/ 55 w 70"/>
                <a:gd name="T43" fmla="*/ 61 h 69"/>
                <a:gd name="T44" fmla="*/ 61 w 70"/>
                <a:gd name="T45" fmla="*/ 55 h 69"/>
                <a:gd name="T46" fmla="*/ 65 w 70"/>
                <a:gd name="T47" fmla="*/ 48 h 69"/>
                <a:gd name="T48" fmla="*/ 68 w 70"/>
                <a:gd name="T49" fmla="*/ 40 h 69"/>
                <a:gd name="T50" fmla="*/ 65 w 70"/>
                <a:gd name="T51" fmla="*/ 34 h 69"/>
                <a:gd name="T52" fmla="*/ 64 w 70"/>
                <a:gd name="T53" fmla="*/ 26 h 69"/>
                <a:gd name="T54" fmla="*/ 61 w 70"/>
                <a:gd name="T55" fmla="*/ 19 h 69"/>
                <a:gd name="T56" fmla="*/ 57 w 70"/>
                <a:gd name="T57" fmla="*/ 13 h 69"/>
                <a:gd name="T58" fmla="*/ 51 w 70"/>
                <a:gd name="T59" fmla="*/ 8 h 69"/>
                <a:gd name="T60" fmla="*/ 45 w 70"/>
                <a:gd name="T61" fmla="*/ 5 h 69"/>
                <a:gd name="T62" fmla="*/ 37 w 70"/>
                <a:gd name="T63" fmla="*/ 3 h 69"/>
                <a:gd name="T64" fmla="*/ 29 w 70"/>
                <a:gd name="T65" fmla="*/ 3 h 69"/>
                <a:gd name="T66" fmla="*/ 22 w 70"/>
                <a:gd name="T67" fmla="*/ 5 h 69"/>
                <a:gd name="T68" fmla="*/ 15 w 70"/>
                <a:gd name="T69" fmla="*/ 9 h 69"/>
                <a:gd name="T70" fmla="*/ 10 w 70"/>
                <a:gd name="T71" fmla="*/ 14 h 69"/>
                <a:gd name="T72" fmla="*/ 6 w 70"/>
                <a:gd name="T73" fmla="*/ 20 h 69"/>
                <a:gd name="T74" fmla="*/ 4 w 70"/>
                <a:gd name="T75" fmla="*/ 27 h 69"/>
                <a:gd name="T76" fmla="*/ 3 w 70"/>
                <a:gd name="T77" fmla="*/ 35 h 69"/>
                <a:gd name="T78" fmla="*/ 4 w 70"/>
                <a:gd name="T79" fmla="*/ 43 h 69"/>
                <a:gd name="T80" fmla="*/ 7 w 70"/>
                <a:gd name="T81" fmla="*/ 49 h 69"/>
                <a:gd name="T82" fmla="*/ 12 w 70"/>
                <a:gd name="T83" fmla="*/ 55 h 69"/>
                <a:gd name="T84" fmla="*/ 18 w 70"/>
                <a:gd name="T85" fmla="*/ 60 h 69"/>
                <a:gd name="T86" fmla="*/ 25 w 70"/>
                <a:gd name="T87" fmla="*/ 63 h 69"/>
                <a:gd name="T88" fmla="*/ 32 w 70"/>
                <a:gd name="T89" fmla="*/ 64 h 69"/>
                <a:gd name="T90" fmla="*/ 40 w 70"/>
                <a:gd name="T91" fmla="*/ 63 h 69"/>
                <a:gd name="T92" fmla="*/ 48 w 70"/>
                <a:gd name="T93" fmla="*/ 61 h 69"/>
                <a:gd name="T94" fmla="*/ 54 w 70"/>
                <a:gd name="T95" fmla="*/ 57 h 69"/>
                <a:gd name="T96" fmla="*/ 59 w 70"/>
                <a:gd name="T97" fmla="*/ 52 h 69"/>
                <a:gd name="T98" fmla="*/ 63 w 70"/>
                <a:gd name="T99" fmla="*/ 45 h 69"/>
                <a:gd name="T100" fmla="*/ 65 w 70"/>
                <a:gd name="T101" fmla="*/ 38 h 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69"/>
                <a:gd name="T155" fmla="*/ 70 w 70"/>
                <a:gd name="T156" fmla="*/ 69 h 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69">
                  <a:moveTo>
                    <a:pt x="69" y="34"/>
                  </a:moveTo>
                  <a:lnTo>
                    <a:pt x="69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0"/>
                  </a:lnTo>
                  <a:lnTo>
                    <a:pt x="65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11"/>
                  </a:lnTo>
                  <a:lnTo>
                    <a:pt x="58" y="10"/>
                  </a:lnTo>
                  <a:lnTo>
                    <a:pt x="57" y="8"/>
                  </a:lnTo>
                  <a:lnTo>
                    <a:pt x="56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1" y="59"/>
                  </a:lnTo>
                  <a:lnTo>
                    <a:pt x="12" y="60"/>
                  </a:lnTo>
                  <a:lnTo>
                    <a:pt x="13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4"/>
                  </a:lnTo>
                  <a:lnTo>
                    <a:pt x="21" y="65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1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1" y="63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2" y="54"/>
                  </a:lnTo>
                  <a:lnTo>
                    <a:pt x="63" y="53"/>
                  </a:lnTo>
                  <a:lnTo>
                    <a:pt x="64" y="51"/>
                  </a:lnTo>
                  <a:lnTo>
                    <a:pt x="64" y="50"/>
                  </a:lnTo>
                  <a:lnTo>
                    <a:pt x="65" y="48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8" y="37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2" y="20"/>
                  </a:lnTo>
                  <a:lnTo>
                    <a:pt x="61" y="19"/>
                  </a:lnTo>
                  <a:lnTo>
                    <a:pt x="61" y="18"/>
                  </a:lnTo>
                  <a:lnTo>
                    <a:pt x="60" y="16"/>
                  </a:lnTo>
                  <a:lnTo>
                    <a:pt x="59" y="15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4"/>
                  </a:lnTo>
                  <a:lnTo>
                    <a:pt x="12" y="55"/>
                  </a:lnTo>
                  <a:lnTo>
                    <a:pt x="13" y="56"/>
                  </a:lnTo>
                  <a:lnTo>
                    <a:pt x="14" y="57"/>
                  </a:lnTo>
                  <a:lnTo>
                    <a:pt x="15" y="58"/>
                  </a:lnTo>
                  <a:lnTo>
                    <a:pt x="17" y="59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1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6"/>
                  </a:lnTo>
                  <a:lnTo>
                    <a:pt x="56" y="55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4"/>
                  </a:lnTo>
                  <a:lnTo>
                    <a:pt x="69" y="34"/>
                  </a:lnTo>
                </a:path>
              </a:pathLst>
            </a:custGeom>
            <a:solidFill>
              <a:srgbClr val="FF454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89" name="Freeform 411"/>
            <p:cNvSpPr>
              <a:spLocks/>
            </p:cNvSpPr>
            <p:nvPr/>
          </p:nvSpPr>
          <p:spPr bwMode="auto">
            <a:xfrm>
              <a:off x="4238" y="1298"/>
              <a:ext cx="67" cy="67"/>
            </a:xfrm>
            <a:custGeom>
              <a:avLst/>
              <a:gdLst>
                <a:gd name="T0" fmla="*/ 65 w 67"/>
                <a:gd name="T1" fmla="*/ 26 h 67"/>
                <a:gd name="T2" fmla="*/ 62 w 67"/>
                <a:gd name="T3" fmla="*/ 18 h 67"/>
                <a:gd name="T4" fmla="*/ 58 w 67"/>
                <a:gd name="T5" fmla="*/ 11 h 67"/>
                <a:gd name="T6" fmla="*/ 52 w 67"/>
                <a:gd name="T7" fmla="*/ 6 h 67"/>
                <a:gd name="T8" fmla="*/ 45 w 67"/>
                <a:gd name="T9" fmla="*/ 2 h 67"/>
                <a:gd name="T10" fmla="*/ 38 w 67"/>
                <a:gd name="T11" fmla="*/ 0 h 67"/>
                <a:gd name="T12" fmla="*/ 29 w 67"/>
                <a:gd name="T13" fmla="*/ 0 h 67"/>
                <a:gd name="T14" fmla="*/ 21 w 67"/>
                <a:gd name="T15" fmla="*/ 1 h 67"/>
                <a:gd name="T16" fmla="*/ 14 w 67"/>
                <a:gd name="T17" fmla="*/ 5 h 67"/>
                <a:gd name="T18" fmla="*/ 8 w 67"/>
                <a:gd name="T19" fmla="*/ 10 h 67"/>
                <a:gd name="T20" fmla="*/ 3 w 67"/>
                <a:gd name="T21" fmla="*/ 17 h 67"/>
                <a:gd name="T22" fmla="*/ 1 w 67"/>
                <a:gd name="T23" fmla="*/ 24 h 67"/>
                <a:gd name="T24" fmla="*/ 0 w 67"/>
                <a:gd name="T25" fmla="*/ 32 h 67"/>
                <a:gd name="T26" fmla="*/ 1 w 67"/>
                <a:gd name="T27" fmla="*/ 41 h 67"/>
                <a:gd name="T28" fmla="*/ 3 w 67"/>
                <a:gd name="T29" fmla="*/ 48 h 67"/>
                <a:gd name="T30" fmla="*/ 8 w 67"/>
                <a:gd name="T31" fmla="*/ 55 h 67"/>
                <a:gd name="T32" fmla="*/ 14 w 67"/>
                <a:gd name="T33" fmla="*/ 60 h 67"/>
                <a:gd name="T34" fmla="*/ 21 w 67"/>
                <a:gd name="T35" fmla="*/ 64 h 67"/>
                <a:gd name="T36" fmla="*/ 29 w 67"/>
                <a:gd name="T37" fmla="*/ 65 h 67"/>
                <a:gd name="T38" fmla="*/ 38 w 67"/>
                <a:gd name="T39" fmla="*/ 65 h 67"/>
                <a:gd name="T40" fmla="*/ 45 w 67"/>
                <a:gd name="T41" fmla="*/ 63 h 67"/>
                <a:gd name="T42" fmla="*/ 52 w 67"/>
                <a:gd name="T43" fmla="*/ 59 h 67"/>
                <a:gd name="T44" fmla="*/ 58 w 67"/>
                <a:gd name="T45" fmla="*/ 54 h 67"/>
                <a:gd name="T46" fmla="*/ 62 w 67"/>
                <a:gd name="T47" fmla="*/ 47 h 67"/>
                <a:gd name="T48" fmla="*/ 65 w 67"/>
                <a:gd name="T49" fmla="*/ 39 h 67"/>
                <a:gd name="T50" fmla="*/ 62 w 67"/>
                <a:gd name="T51" fmla="*/ 32 h 67"/>
                <a:gd name="T52" fmla="*/ 61 w 67"/>
                <a:gd name="T53" fmla="*/ 25 h 67"/>
                <a:gd name="T54" fmla="*/ 58 w 67"/>
                <a:gd name="T55" fmla="*/ 18 h 67"/>
                <a:gd name="T56" fmla="*/ 54 w 67"/>
                <a:gd name="T57" fmla="*/ 13 h 67"/>
                <a:gd name="T58" fmla="*/ 49 w 67"/>
                <a:gd name="T59" fmla="*/ 8 h 67"/>
                <a:gd name="T60" fmla="*/ 43 w 67"/>
                <a:gd name="T61" fmla="*/ 5 h 67"/>
                <a:gd name="T62" fmla="*/ 36 w 67"/>
                <a:gd name="T63" fmla="*/ 3 h 67"/>
                <a:gd name="T64" fmla="*/ 28 w 67"/>
                <a:gd name="T65" fmla="*/ 3 h 67"/>
                <a:gd name="T66" fmla="*/ 21 w 67"/>
                <a:gd name="T67" fmla="*/ 5 h 67"/>
                <a:gd name="T68" fmla="*/ 15 w 67"/>
                <a:gd name="T69" fmla="*/ 9 h 67"/>
                <a:gd name="T70" fmla="*/ 10 w 67"/>
                <a:gd name="T71" fmla="*/ 14 h 67"/>
                <a:gd name="T72" fmla="*/ 6 w 67"/>
                <a:gd name="T73" fmla="*/ 20 h 67"/>
                <a:gd name="T74" fmla="*/ 4 w 67"/>
                <a:gd name="T75" fmla="*/ 26 h 67"/>
                <a:gd name="T76" fmla="*/ 3 w 67"/>
                <a:gd name="T77" fmla="*/ 34 h 67"/>
                <a:gd name="T78" fmla="*/ 4 w 67"/>
                <a:gd name="T79" fmla="*/ 41 h 67"/>
                <a:gd name="T80" fmla="*/ 7 w 67"/>
                <a:gd name="T81" fmla="*/ 48 h 67"/>
                <a:gd name="T82" fmla="*/ 12 w 67"/>
                <a:gd name="T83" fmla="*/ 53 h 67"/>
                <a:gd name="T84" fmla="*/ 17 w 67"/>
                <a:gd name="T85" fmla="*/ 58 h 67"/>
                <a:gd name="T86" fmla="*/ 24 w 67"/>
                <a:gd name="T87" fmla="*/ 61 h 67"/>
                <a:gd name="T88" fmla="*/ 31 w 67"/>
                <a:gd name="T89" fmla="*/ 62 h 67"/>
                <a:gd name="T90" fmla="*/ 38 w 67"/>
                <a:gd name="T91" fmla="*/ 61 h 67"/>
                <a:gd name="T92" fmla="*/ 45 w 67"/>
                <a:gd name="T93" fmla="*/ 59 h 67"/>
                <a:gd name="T94" fmla="*/ 51 w 67"/>
                <a:gd name="T95" fmla="*/ 55 h 67"/>
                <a:gd name="T96" fmla="*/ 56 w 67"/>
                <a:gd name="T97" fmla="*/ 50 h 67"/>
                <a:gd name="T98" fmla="*/ 60 w 67"/>
                <a:gd name="T99" fmla="*/ 44 h 67"/>
                <a:gd name="T100" fmla="*/ 62 w 67"/>
                <a:gd name="T101" fmla="*/ 37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"/>
                <a:gd name="T154" fmla="*/ 0 h 67"/>
                <a:gd name="T155" fmla="*/ 67 w 67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" h="67">
                  <a:moveTo>
                    <a:pt x="66" y="32"/>
                  </a:moveTo>
                  <a:lnTo>
                    <a:pt x="66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9" y="13"/>
                  </a:lnTo>
                  <a:lnTo>
                    <a:pt x="58" y="11"/>
                  </a:lnTo>
                  <a:lnTo>
                    <a:pt x="57" y="10"/>
                  </a:lnTo>
                  <a:lnTo>
                    <a:pt x="56" y="9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4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5" y="63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0" y="61"/>
                  </a:lnTo>
                  <a:lnTo>
                    <a:pt x="51" y="60"/>
                  </a:lnTo>
                  <a:lnTo>
                    <a:pt x="52" y="59"/>
                  </a:lnTo>
                  <a:lnTo>
                    <a:pt x="54" y="58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50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50" y="9"/>
                  </a:lnTo>
                  <a:lnTo>
                    <a:pt x="49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5" y="6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8"/>
                  </a:lnTo>
                  <a:lnTo>
                    <a:pt x="58" y="47"/>
                  </a:lnTo>
                  <a:lnTo>
                    <a:pt x="59" y="45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1" y="41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6" y="32"/>
                  </a:lnTo>
                </a:path>
              </a:pathLst>
            </a:custGeom>
            <a:solidFill>
              <a:srgbClr val="FF4C5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90" name="Freeform 412"/>
            <p:cNvSpPr>
              <a:spLocks/>
            </p:cNvSpPr>
            <p:nvPr/>
          </p:nvSpPr>
          <p:spPr bwMode="auto">
            <a:xfrm>
              <a:off x="4239" y="1300"/>
              <a:ext cx="64" cy="64"/>
            </a:xfrm>
            <a:custGeom>
              <a:avLst/>
              <a:gdLst>
                <a:gd name="T0" fmla="*/ 62 w 64"/>
                <a:gd name="T1" fmla="*/ 25 h 64"/>
                <a:gd name="T2" fmla="*/ 59 w 64"/>
                <a:gd name="T3" fmla="*/ 17 h 64"/>
                <a:gd name="T4" fmla="*/ 55 w 64"/>
                <a:gd name="T5" fmla="*/ 11 h 64"/>
                <a:gd name="T6" fmla="*/ 50 w 64"/>
                <a:gd name="T7" fmla="*/ 6 h 64"/>
                <a:gd name="T8" fmla="*/ 43 w 64"/>
                <a:gd name="T9" fmla="*/ 2 h 64"/>
                <a:gd name="T10" fmla="*/ 36 w 64"/>
                <a:gd name="T11" fmla="*/ 0 h 64"/>
                <a:gd name="T12" fmla="*/ 28 w 64"/>
                <a:gd name="T13" fmla="*/ 0 h 64"/>
                <a:gd name="T14" fmla="*/ 20 w 64"/>
                <a:gd name="T15" fmla="*/ 1 h 64"/>
                <a:gd name="T16" fmla="*/ 13 w 64"/>
                <a:gd name="T17" fmla="*/ 5 h 64"/>
                <a:gd name="T18" fmla="*/ 8 w 64"/>
                <a:gd name="T19" fmla="*/ 10 h 64"/>
                <a:gd name="T20" fmla="*/ 3 w 64"/>
                <a:gd name="T21" fmla="*/ 16 h 64"/>
                <a:gd name="T22" fmla="*/ 0 w 64"/>
                <a:gd name="T23" fmla="*/ 23 h 64"/>
                <a:gd name="T24" fmla="*/ 0 w 64"/>
                <a:gd name="T25" fmla="*/ 31 h 64"/>
                <a:gd name="T26" fmla="*/ 0 w 64"/>
                <a:gd name="T27" fmla="*/ 39 h 64"/>
                <a:gd name="T28" fmla="*/ 3 w 64"/>
                <a:gd name="T29" fmla="*/ 46 h 64"/>
                <a:gd name="T30" fmla="*/ 8 w 64"/>
                <a:gd name="T31" fmla="*/ 52 h 64"/>
                <a:gd name="T32" fmla="*/ 13 w 64"/>
                <a:gd name="T33" fmla="*/ 57 h 64"/>
                <a:gd name="T34" fmla="*/ 20 w 64"/>
                <a:gd name="T35" fmla="*/ 60 h 64"/>
                <a:gd name="T36" fmla="*/ 28 w 64"/>
                <a:gd name="T37" fmla="*/ 62 h 64"/>
                <a:gd name="T38" fmla="*/ 36 w 64"/>
                <a:gd name="T39" fmla="*/ 62 h 64"/>
                <a:gd name="T40" fmla="*/ 43 w 64"/>
                <a:gd name="T41" fmla="*/ 60 h 64"/>
                <a:gd name="T42" fmla="*/ 50 w 64"/>
                <a:gd name="T43" fmla="*/ 56 h 64"/>
                <a:gd name="T44" fmla="*/ 55 w 64"/>
                <a:gd name="T45" fmla="*/ 51 h 64"/>
                <a:gd name="T46" fmla="*/ 59 w 64"/>
                <a:gd name="T47" fmla="*/ 45 h 64"/>
                <a:gd name="T48" fmla="*/ 62 w 64"/>
                <a:gd name="T49" fmla="*/ 37 h 64"/>
                <a:gd name="T50" fmla="*/ 59 w 64"/>
                <a:gd name="T51" fmla="*/ 31 h 64"/>
                <a:gd name="T52" fmla="*/ 58 w 64"/>
                <a:gd name="T53" fmla="*/ 24 h 64"/>
                <a:gd name="T54" fmla="*/ 56 w 64"/>
                <a:gd name="T55" fmla="*/ 18 h 64"/>
                <a:gd name="T56" fmla="*/ 52 w 64"/>
                <a:gd name="T57" fmla="*/ 12 h 64"/>
                <a:gd name="T58" fmla="*/ 47 w 64"/>
                <a:gd name="T59" fmla="*/ 8 h 64"/>
                <a:gd name="T60" fmla="*/ 41 w 64"/>
                <a:gd name="T61" fmla="*/ 5 h 64"/>
                <a:gd name="T62" fmla="*/ 34 w 64"/>
                <a:gd name="T63" fmla="*/ 3 h 64"/>
                <a:gd name="T64" fmla="*/ 27 w 64"/>
                <a:gd name="T65" fmla="*/ 3 h 64"/>
                <a:gd name="T66" fmla="*/ 20 w 64"/>
                <a:gd name="T67" fmla="*/ 5 h 64"/>
                <a:gd name="T68" fmla="*/ 14 w 64"/>
                <a:gd name="T69" fmla="*/ 9 h 64"/>
                <a:gd name="T70" fmla="*/ 9 w 64"/>
                <a:gd name="T71" fmla="*/ 13 h 64"/>
                <a:gd name="T72" fmla="*/ 6 w 64"/>
                <a:gd name="T73" fmla="*/ 19 h 64"/>
                <a:gd name="T74" fmla="*/ 4 w 64"/>
                <a:gd name="T75" fmla="*/ 25 h 64"/>
                <a:gd name="T76" fmla="*/ 3 w 64"/>
                <a:gd name="T77" fmla="*/ 32 h 64"/>
                <a:gd name="T78" fmla="*/ 4 w 64"/>
                <a:gd name="T79" fmla="*/ 39 h 64"/>
                <a:gd name="T80" fmla="*/ 7 w 64"/>
                <a:gd name="T81" fmla="*/ 46 h 64"/>
                <a:gd name="T82" fmla="*/ 11 w 64"/>
                <a:gd name="T83" fmla="*/ 51 h 64"/>
                <a:gd name="T84" fmla="*/ 16 w 64"/>
                <a:gd name="T85" fmla="*/ 55 h 64"/>
                <a:gd name="T86" fmla="*/ 23 w 64"/>
                <a:gd name="T87" fmla="*/ 58 h 64"/>
                <a:gd name="T88" fmla="*/ 30 w 64"/>
                <a:gd name="T89" fmla="*/ 59 h 64"/>
                <a:gd name="T90" fmla="*/ 37 w 64"/>
                <a:gd name="T91" fmla="*/ 58 h 64"/>
                <a:gd name="T92" fmla="*/ 43 w 64"/>
                <a:gd name="T93" fmla="*/ 56 h 64"/>
                <a:gd name="T94" fmla="*/ 49 w 64"/>
                <a:gd name="T95" fmla="*/ 52 h 64"/>
                <a:gd name="T96" fmla="*/ 53 w 64"/>
                <a:gd name="T97" fmla="*/ 48 h 64"/>
                <a:gd name="T98" fmla="*/ 57 w 64"/>
                <a:gd name="T99" fmla="*/ 42 h 64"/>
                <a:gd name="T100" fmla="*/ 59 w 64"/>
                <a:gd name="T101" fmla="*/ 35 h 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"/>
                <a:gd name="T154" fmla="*/ 0 h 64"/>
                <a:gd name="T155" fmla="*/ 64 w 64"/>
                <a:gd name="T156" fmla="*/ 64 h 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" h="64">
                  <a:moveTo>
                    <a:pt x="63" y="31"/>
                  </a:moveTo>
                  <a:lnTo>
                    <a:pt x="62" y="29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1" y="55"/>
                  </a:lnTo>
                  <a:lnTo>
                    <a:pt x="12" y="56"/>
                  </a:lnTo>
                  <a:lnTo>
                    <a:pt x="13" y="57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59" y="45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3"/>
                  </a:lnTo>
                  <a:lnTo>
                    <a:pt x="63" y="31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8" y="25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3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6" y="44"/>
                  </a:lnTo>
                  <a:lnTo>
                    <a:pt x="56" y="43"/>
                  </a:lnTo>
                  <a:lnTo>
                    <a:pt x="57" y="42"/>
                  </a:lnTo>
                  <a:lnTo>
                    <a:pt x="57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3" y="31"/>
                  </a:lnTo>
                </a:path>
              </a:pathLst>
            </a:custGeom>
            <a:solidFill>
              <a:srgbClr val="FF575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91" name="Freeform 413"/>
            <p:cNvSpPr>
              <a:spLocks/>
            </p:cNvSpPr>
            <p:nvPr/>
          </p:nvSpPr>
          <p:spPr bwMode="auto">
            <a:xfrm>
              <a:off x="4241" y="1301"/>
              <a:ext cx="61" cy="61"/>
            </a:xfrm>
            <a:custGeom>
              <a:avLst/>
              <a:gdLst>
                <a:gd name="T0" fmla="*/ 59 w 61"/>
                <a:gd name="T1" fmla="*/ 23 h 61"/>
                <a:gd name="T2" fmla="*/ 57 w 61"/>
                <a:gd name="T3" fmla="*/ 17 h 61"/>
                <a:gd name="T4" fmla="*/ 53 w 61"/>
                <a:gd name="T5" fmla="*/ 11 h 61"/>
                <a:gd name="T6" fmla="*/ 48 w 61"/>
                <a:gd name="T7" fmla="*/ 6 h 61"/>
                <a:gd name="T8" fmla="*/ 41 w 61"/>
                <a:gd name="T9" fmla="*/ 2 h 61"/>
                <a:gd name="T10" fmla="*/ 34 w 61"/>
                <a:gd name="T11" fmla="*/ 0 h 61"/>
                <a:gd name="T12" fmla="*/ 26 w 61"/>
                <a:gd name="T13" fmla="*/ 0 h 61"/>
                <a:gd name="T14" fmla="*/ 19 w 61"/>
                <a:gd name="T15" fmla="*/ 1 h 61"/>
                <a:gd name="T16" fmla="*/ 13 w 61"/>
                <a:gd name="T17" fmla="*/ 5 h 61"/>
                <a:gd name="T18" fmla="*/ 7 w 61"/>
                <a:gd name="T19" fmla="*/ 9 h 61"/>
                <a:gd name="T20" fmla="*/ 3 w 61"/>
                <a:gd name="T21" fmla="*/ 15 h 61"/>
                <a:gd name="T22" fmla="*/ 0 w 61"/>
                <a:gd name="T23" fmla="*/ 22 h 61"/>
                <a:gd name="T24" fmla="*/ 0 w 61"/>
                <a:gd name="T25" fmla="*/ 30 h 61"/>
                <a:gd name="T26" fmla="*/ 0 w 61"/>
                <a:gd name="T27" fmla="*/ 37 h 61"/>
                <a:gd name="T28" fmla="*/ 3 w 61"/>
                <a:gd name="T29" fmla="*/ 44 h 61"/>
                <a:gd name="T30" fmla="*/ 7 w 61"/>
                <a:gd name="T31" fmla="*/ 50 h 61"/>
                <a:gd name="T32" fmla="*/ 13 w 61"/>
                <a:gd name="T33" fmla="*/ 54 h 61"/>
                <a:gd name="T34" fmla="*/ 19 w 61"/>
                <a:gd name="T35" fmla="*/ 58 h 61"/>
                <a:gd name="T36" fmla="*/ 26 w 61"/>
                <a:gd name="T37" fmla="*/ 59 h 61"/>
                <a:gd name="T38" fmla="*/ 34 w 61"/>
                <a:gd name="T39" fmla="*/ 59 h 61"/>
                <a:gd name="T40" fmla="*/ 41 w 61"/>
                <a:gd name="T41" fmla="*/ 57 h 61"/>
                <a:gd name="T42" fmla="*/ 48 w 61"/>
                <a:gd name="T43" fmla="*/ 54 h 61"/>
                <a:gd name="T44" fmla="*/ 53 w 61"/>
                <a:gd name="T45" fmla="*/ 49 h 61"/>
                <a:gd name="T46" fmla="*/ 57 w 61"/>
                <a:gd name="T47" fmla="*/ 43 h 61"/>
                <a:gd name="T48" fmla="*/ 59 w 61"/>
                <a:gd name="T49" fmla="*/ 36 h 61"/>
                <a:gd name="T50" fmla="*/ 56 w 61"/>
                <a:gd name="T51" fmla="*/ 30 h 61"/>
                <a:gd name="T52" fmla="*/ 55 w 61"/>
                <a:gd name="T53" fmla="*/ 23 h 61"/>
                <a:gd name="T54" fmla="*/ 53 w 61"/>
                <a:gd name="T55" fmla="*/ 17 h 61"/>
                <a:gd name="T56" fmla="*/ 49 w 61"/>
                <a:gd name="T57" fmla="*/ 12 h 61"/>
                <a:gd name="T58" fmla="*/ 44 w 61"/>
                <a:gd name="T59" fmla="*/ 8 h 61"/>
                <a:gd name="T60" fmla="*/ 39 w 61"/>
                <a:gd name="T61" fmla="*/ 5 h 61"/>
                <a:gd name="T62" fmla="*/ 32 w 61"/>
                <a:gd name="T63" fmla="*/ 3 h 61"/>
                <a:gd name="T64" fmla="*/ 25 w 61"/>
                <a:gd name="T65" fmla="*/ 3 h 61"/>
                <a:gd name="T66" fmla="*/ 19 w 61"/>
                <a:gd name="T67" fmla="*/ 5 h 61"/>
                <a:gd name="T68" fmla="*/ 14 w 61"/>
                <a:gd name="T69" fmla="*/ 8 h 61"/>
                <a:gd name="T70" fmla="*/ 9 w 61"/>
                <a:gd name="T71" fmla="*/ 13 h 61"/>
                <a:gd name="T72" fmla="*/ 6 w 61"/>
                <a:gd name="T73" fmla="*/ 18 h 61"/>
                <a:gd name="T74" fmla="*/ 4 w 61"/>
                <a:gd name="T75" fmla="*/ 24 h 61"/>
                <a:gd name="T76" fmla="*/ 3 w 61"/>
                <a:gd name="T77" fmla="*/ 31 h 61"/>
                <a:gd name="T78" fmla="*/ 4 w 61"/>
                <a:gd name="T79" fmla="*/ 37 h 61"/>
                <a:gd name="T80" fmla="*/ 7 w 61"/>
                <a:gd name="T81" fmla="*/ 43 h 61"/>
                <a:gd name="T82" fmla="*/ 11 w 61"/>
                <a:gd name="T83" fmla="*/ 48 h 61"/>
                <a:gd name="T84" fmla="*/ 16 w 61"/>
                <a:gd name="T85" fmla="*/ 52 h 61"/>
                <a:gd name="T86" fmla="*/ 22 w 61"/>
                <a:gd name="T87" fmla="*/ 55 h 61"/>
                <a:gd name="T88" fmla="*/ 28 w 61"/>
                <a:gd name="T89" fmla="*/ 56 h 61"/>
                <a:gd name="T90" fmla="*/ 35 w 61"/>
                <a:gd name="T91" fmla="*/ 55 h 61"/>
                <a:gd name="T92" fmla="*/ 41 w 61"/>
                <a:gd name="T93" fmla="*/ 53 h 61"/>
                <a:gd name="T94" fmla="*/ 46 w 61"/>
                <a:gd name="T95" fmla="*/ 50 h 61"/>
                <a:gd name="T96" fmla="*/ 51 w 61"/>
                <a:gd name="T97" fmla="*/ 45 h 61"/>
                <a:gd name="T98" fmla="*/ 54 w 61"/>
                <a:gd name="T99" fmla="*/ 40 h 61"/>
                <a:gd name="T100" fmla="*/ 56 w 61"/>
                <a:gd name="T101" fmla="*/ 34 h 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"/>
                <a:gd name="T154" fmla="*/ 0 h 61"/>
                <a:gd name="T155" fmla="*/ 61 w 61"/>
                <a:gd name="T156" fmla="*/ 61 h 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" h="61">
                  <a:moveTo>
                    <a:pt x="60" y="30"/>
                  </a:moveTo>
                  <a:lnTo>
                    <a:pt x="60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7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9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7"/>
                  </a:lnTo>
                  <a:lnTo>
                    <a:pt x="56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0" y="13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1" y="45"/>
                  </a:lnTo>
                  <a:lnTo>
                    <a:pt x="52" y="44"/>
                  </a:lnTo>
                  <a:lnTo>
                    <a:pt x="52" y="43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4" y="40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60" y="30"/>
                  </a:lnTo>
                </a:path>
              </a:pathLst>
            </a:custGeom>
            <a:solidFill>
              <a:srgbClr val="FF61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92" name="Freeform 414"/>
            <p:cNvSpPr>
              <a:spLocks/>
            </p:cNvSpPr>
            <p:nvPr/>
          </p:nvSpPr>
          <p:spPr bwMode="auto">
            <a:xfrm>
              <a:off x="4243" y="1304"/>
              <a:ext cx="56" cy="56"/>
            </a:xfrm>
            <a:custGeom>
              <a:avLst/>
              <a:gdLst>
                <a:gd name="T0" fmla="*/ 54 w 56"/>
                <a:gd name="T1" fmla="*/ 21 h 56"/>
                <a:gd name="T2" fmla="*/ 52 w 56"/>
                <a:gd name="T3" fmla="*/ 15 h 56"/>
                <a:gd name="T4" fmla="*/ 48 w 56"/>
                <a:gd name="T5" fmla="*/ 10 h 56"/>
                <a:gd name="T6" fmla="*/ 43 w 56"/>
                <a:gd name="T7" fmla="*/ 5 h 56"/>
                <a:gd name="T8" fmla="*/ 38 w 56"/>
                <a:gd name="T9" fmla="*/ 2 h 56"/>
                <a:gd name="T10" fmla="*/ 31 w 56"/>
                <a:gd name="T11" fmla="*/ 0 h 56"/>
                <a:gd name="T12" fmla="*/ 24 w 56"/>
                <a:gd name="T13" fmla="*/ 0 h 56"/>
                <a:gd name="T14" fmla="*/ 18 w 56"/>
                <a:gd name="T15" fmla="*/ 1 h 56"/>
                <a:gd name="T16" fmla="*/ 12 w 56"/>
                <a:gd name="T17" fmla="*/ 4 h 56"/>
                <a:gd name="T18" fmla="*/ 7 w 56"/>
                <a:gd name="T19" fmla="*/ 8 h 56"/>
                <a:gd name="T20" fmla="*/ 3 w 56"/>
                <a:gd name="T21" fmla="*/ 14 h 56"/>
                <a:gd name="T22" fmla="*/ 0 w 56"/>
                <a:gd name="T23" fmla="*/ 20 h 56"/>
                <a:gd name="T24" fmla="*/ 0 w 56"/>
                <a:gd name="T25" fmla="*/ 27 h 56"/>
                <a:gd name="T26" fmla="*/ 0 w 56"/>
                <a:gd name="T27" fmla="*/ 34 h 56"/>
                <a:gd name="T28" fmla="*/ 3 w 56"/>
                <a:gd name="T29" fmla="*/ 40 h 56"/>
                <a:gd name="T30" fmla="*/ 7 w 56"/>
                <a:gd name="T31" fmla="*/ 45 h 56"/>
                <a:gd name="T32" fmla="*/ 12 w 56"/>
                <a:gd name="T33" fmla="*/ 50 h 56"/>
                <a:gd name="T34" fmla="*/ 18 w 56"/>
                <a:gd name="T35" fmla="*/ 53 h 56"/>
                <a:gd name="T36" fmla="*/ 24 w 56"/>
                <a:gd name="T37" fmla="*/ 54 h 56"/>
                <a:gd name="T38" fmla="*/ 31 w 56"/>
                <a:gd name="T39" fmla="*/ 54 h 56"/>
                <a:gd name="T40" fmla="*/ 38 w 56"/>
                <a:gd name="T41" fmla="*/ 52 h 56"/>
                <a:gd name="T42" fmla="*/ 43 w 56"/>
                <a:gd name="T43" fmla="*/ 49 h 56"/>
                <a:gd name="T44" fmla="*/ 48 w 56"/>
                <a:gd name="T45" fmla="*/ 45 h 56"/>
                <a:gd name="T46" fmla="*/ 52 w 56"/>
                <a:gd name="T47" fmla="*/ 39 h 56"/>
                <a:gd name="T48" fmla="*/ 54 w 56"/>
                <a:gd name="T49" fmla="*/ 33 h 56"/>
                <a:gd name="T50" fmla="*/ 51 w 56"/>
                <a:gd name="T51" fmla="*/ 27 h 56"/>
                <a:gd name="T52" fmla="*/ 50 w 56"/>
                <a:gd name="T53" fmla="*/ 21 h 56"/>
                <a:gd name="T54" fmla="*/ 48 w 56"/>
                <a:gd name="T55" fmla="*/ 16 h 56"/>
                <a:gd name="T56" fmla="*/ 45 w 56"/>
                <a:gd name="T57" fmla="*/ 11 h 56"/>
                <a:gd name="T58" fmla="*/ 40 w 56"/>
                <a:gd name="T59" fmla="*/ 7 h 56"/>
                <a:gd name="T60" fmla="*/ 35 w 56"/>
                <a:gd name="T61" fmla="*/ 4 h 56"/>
                <a:gd name="T62" fmla="*/ 29 w 56"/>
                <a:gd name="T63" fmla="*/ 3 h 56"/>
                <a:gd name="T64" fmla="*/ 23 w 56"/>
                <a:gd name="T65" fmla="*/ 3 h 56"/>
                <a:gd name="T66" fmla="*/ 18 w 56"/>
                <a:gd name="T67" fmla="*/ 5 h 56"/>
                <a:gd name="T68" fmla="*/ 13 w 56"/>
                <a:gd name="T69" fmla="*/ 8 h 56"/>
                <a:gd name="T70" fmla="*/ 8 w 56"/>
                <a:gd name="T71" fmla="*/ 12 h 56"/>
                <a:gd name="T72" fmla="*/ 5 w 56"/>
                <a:gd name="T73" fmla="*/ 17 h 56"/>
                <a:gd name="T74" fmla="*/ 3 w 56"/>
                <a:gd name="T75" fmla="*/ 22 h 56"/>
                <a:gd name="T76" fmla="*/ 3 w 56"/>
                <a:gd name="T77" fmla="*/ 28 h 56"/>
                <a:gd name="T78" fmla="*/ 4 w 56"/>
                <a:gd name="T79" fmla="*/ 34 h 56"/>
                <a:gd name="T80" fmla="*/ 6 w 56"/>
                <a:gd name="T81" fmla="*/ 40 h 56"/>
                <a:gd name="T82" fmla="*/ 10 w 56"/>
                <a:gd name="T83" fmla="*/ 44 h 56"/>
                <a:gd name="T84" fmla="*/ 15 w 56"/>
                <a:gd name="T85" fmla="*/ 48 h 56"/>
                <a:gd name="T86" fmla="*/ 20 w 56"/>
                <a:gd name="T87" fmla="*/ 50 h 56"/>
                <a:gd name="T88" fmla="*/ 26 w 56"/>
                <a:gd name="T89" fmla="*/ 51 h 56"/>
                <a:gd name="T90" fmla="*/ 32 w 56"/>
                <a:gd name="T91" fmla="*/ 51 h 56"/>
                <a:gd name="T92" fmla="*/ 37 w 56"/>
                <a:gd name="T93" fmla="*/ 49 h 56"/>
                <a:gd name="T94" fmla="*/ 42 w 56"/>
                <a:gd name="T95" fmla="*/ 46 h 56"/>
                <a:gd name="T96" fmla="*/ 46 w 56"/>
                <a:gd name="T97" fmla="*/ 41 h 56"/>
                <a:gd name="T98" fmla="*/ 49 w 56"/>
                <a:gd name="T99" fmla="*/ 36 h 56"/>
                <a:gd name="T100" fmla="*/ 51 w 56"/>
                <a:gd name="T101" fmla="*/ 31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56"/>
                <a:gd name="T155" fmla="*/ 56 w 56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56">
                  <a:moveTo>
                    <a:pt x="55" y="27"/>
                  </a:moveTo>
                  <a:lnTo>
                    <a:pt x="55" y="26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3" y="49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9" y="43"/>
                  </a:lnTo>
                  <a:lnTo>
                    <a:pt x="50" y="42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5" y="28"/>
                  </a:lnTo>
                  <a:lnTo>
                    <a:pt x="55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5" y="27"/>
                  </a:lnTo>
                </a:path>
              </a:pathLst>
            </a:custGeom>
            <a:solidFill>
              <a:srgbClr val="FF697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93" name="Freeform 415"/>
            <p:cNvSpPr>
              <a:spLocks/>
            </p:cNvSpPr>
            <p:nvPr/>
          </p:nvSpPr>
          <p:spPr bwMode="auto">
            <a:xfrm>
              <a:off x="4246" y="1305"/>
              <a:ext cx="52" cy="53"/>
            </a:xfrm>
            <a:custGeom>
              <a:avLst/>
              <a:gdLst>
                <a:gd name="T0" fmla="*/ 50 w 52"/>
                <a:gd name="T1" fmla="*/ 21 h 53"/>
                <a:gd name="T2" fmla="*/ 49 w 52"/>
                <a:gd name="T3" fmla="*/ 17 h 53"/>
                <a:gd name="T4" fmla="*/ 47 w 52"/>
                <a:gd name="T5" fmla="*/ 12 h 53"/>
                <a:gd name="T6" fmla="*/ 44 w 52"/>
                <a:gd name="T7" fmla="*/ 8 h 53"/>
                <a:gd name="T8" fmla="*/ 40 w 52"/>
                <a:gd name="T9" fmla="*/ 5 h 53"/>
                <a:gd name="T10" fmla="*/ 36 w 52"/>
                <a:gd name="T11" fmla="*/ 2 h 53"/>
                <a:gd name="T12" fmla="*/ 31 w 52"/>
                <a:gd name="T13" fmla="*/ 0 h 53"/>
                <a:gd name="T14" fmla="*/ 26 w 52"/>
                <a:gd name="T15" fmla="*/ 0 h 53"/>
                <a:gd name="T16" fmla="*/ 21 w 52"/>
                <a:gd name="T17" fmla="*/ 0 h 53"/>
                <a:gd name="T18" fmla="*/ 16 w 52"/>
                <a:gd name="T19" fmla="*/ 1 h 53"/>
                <a:gd name="T20" fmla="*/ 12 w 52"/>
                <a:gd name="T21" fmla="*/ 3 h 53"/>
                <a:gd name="T22" fmla="*/ 8 w 52"/>
                <a:gd name="T23" fmla="*/ 6 h 53"/>
                <a:gd name="T24" fmla="*/ 5 w 52"/>
                <a:gd name="T25" fmla="*/ 10 h 53"/>
                <a:gd name="T26" fmla="*/ 2 w 52"/>
                <a:gd name="T27" fmla="*/ 14 h 53"/>
                <a:gd name="T28" fmla="*/ 0 w 52"/>
                <a:gd name="T29" fmla="*/ 19 h 53"/>
                <a:gd name="T30" fmla="*/ 0 w 52"/>
                <a:gd name="T31" fmla="*/ 24 h 53"/>
                <a:gd name="T32" fmla="*/ 0 w 52"/>
                <a:gd name="T33" fmla="*/ 29 h 53"/>
                <a:gd name="T34" fmla="*/ 1 w 52"/>
                <a:gd name="T35" fmla="*/ 34 h 53"/>
                <a:gd name="T36" fmla="*/ 3 w 52"/>
                <a:gd name="T37" fmla="*/ 39 h 53"/>
                <a:gd name="T38" fmla="*/ 6 w 52"/>
                <a:gd name="T39" fmla="*/ 43 h 53"/>
                <a:gd name="T40" fmla="*/ 10 w 52"/>
                <a:gd name="T41" fmla="*/ 46 h 53"/>
                <a:gd name="T42" fmla="*/ 14 w 52"/>
                <a:gd name="T43" fmla="*/ 49 h 53"/>
                <a:gd name="T44" fmla="*/ 19 w 52"/>
                <a:gd name="T45" fmla="*/ 51 h 53"/>
                <a:gd name="T46" fmla="*/ 24 w 52"/>
                <a:gd name="T47" fmla="*/ 51 h 53"/>
                <a:gd name="T48" fmla="*/ 29 w 52"/>
                <a:gd name="T49" fmla="*/ 51 h 53"/>
                <a:gd name="T50" fmla="*/ 34 w 52"/>
                <a:gd name="T51" fmla="*/ 50 h 53"/>
                <a:gd name="T52" fmla="*/ 38 w 52"/>
                <a:gd name="T53" fmla="*/ 48 h 53"/>
                <a:gd name="T54" fmla="*/ 42 w 52"/>
                <a:gd name="T55" fmla="*/ 45 h 53"/>
                <a:gd name="T56" fmla="*/ 45 w 52"/>
                <a:gd name="T57" fmla="*/ 41 h 53"/>
                <a:gd name="T58" fmla="*/ 48 w 52"/>
                <a:gd name="T59" fmla="*/ 37 h 53"/>
                <a:gd name="T60" fmla="*/ 50 w 52"/>
                <a:gd name="T61" fmla="*/ 32 h 53"/>
                <a:gd name="T62" fmla="*/ 50 w 52"/>
                <a:gd name="T63" fmla="*/ 27 h 53"/>
                <a:gd name="T64" fmla="*/ 47 w 52"/>
                <a:gd name="T65" fmla="*/ 23 h 53"/>
                <a:gd name="T66" fmla="*/ 46 w 52"/>
                <a:gd name="T67" fmla="*/ 19 h 53"/>
                <a:gd name="T68" fmla="*/ 44 w 52"/>
                <a:gd name="T69" fmla="*/ 15 h 53"/>
                <a:gd name="T70" fmla="*/ 42 w 52"/>
                <a:gd name="T71" fmla="*/ 11 h 53"/>
                <a:gd name="T72" fmla="*/ 38 w 52"/>
                <a:gd name="T73" fmla="*/ 7 h 53"/>
                <a:gd name="T74" fmla="*/ 33 w 52"/>
                <a:gd name="T75" fmla="*/ 4 h 53"/>
                <a:gd name="T76" fmla="*/ 28 w 52"/>
                <a:gd name="T77" fmla="*/ 3 h 53"/>
                <a:gd name="T78" fmla="*/ 24 w 52"/>
                <a:gd name="T79" fmla="*/ 3 h 53"/>
                <a:gd name="T80" fmla="*/ 19 w 52"/>
                <a:gd name="T81" fmla="*/ 4 h 53"/>
                <a:gd name="T82" fmla="*/ 15 w 52"/>
                <a:gd name="T83" fmla="*/ 5 h 53"/>
                <a:gd name="T84" fmla="*/ 11 w 52"/>
                <a:gd name="T85" fmla="*/ 8 h 53"/>
                <a:gd name="T86" fmla="*/ 7 w 52"/>
                <a:gd name="T87" fmla="*/ 12 h 53"/>
                <a:gd name="T88" fmla="*/ 5 w 52"/>
                <a:gd name="T89" fmla="*/ 16 h 53"/>
                <a:gd name="T90" fmla="*/ 4 w 52"/>
                <a:gd name="T91" fmla="*/ 20 h 53"/>
                <a:gd name="T92" fmla="*/ 3 w 52"/>
                <a:gd name="T93" fmla="*/ 24 h 53"/>
                <a:gd name="T94" fmla="*/ 3 w 52"/>
                <a:gd name="T95" fmla="*/ 29 h 53"/>
                <a:gd name="T96" fmla="*/ 4 w 52"/>
                <a:gd name="T97" fmla="*/ 33 h 53"/>
                <a:gd name="T98" fmla="*/ 6 w 52"/>
                <a:gd name="T99" fmla="*/ 37 h 53"/>
                <a:gd name="T100" fmla="*/ 9 w 52"/>
                <a:gd name="T101" fmla="*/ 41 h 53"/>
                <a:gd name="T102" fmla="*/ 13 w 52"/>
                <a:gd name="T103" fmla="*/ 44 h 53"/>
                <a:gd name="T104" fmla="*/ 17 w 52"/>
                <a:gd name="T105" fmla="*/ 47 h 53"/>
                <a:gd name="T106" fmla="*/ 22 w 52"/>
                <a:gd name="T107" fmla="*/ 48 h 53"/>
                <a:gd name="T108" fmla="*/ 26 w 52"/>
                <a:gd name="T109" fmla="*/ 48 h 53"/>
                <a:gd name="T110" fmla="*/ 30 w 52"/>
                <a:gd name="T111" fmla="*/ 47 h 53"/>
                <a:gd name="T112" fmla="*/ 36 w 52"/>
                <a:gd name="T113" fmla="*/ 45 h 53"/>
                <a:gd name="T114" fmla="*/ 40 w 52"/>
                <a:gd name="T115" fmla="*/ 42 h 53"/>
                <a:gd name="T116" fmla="*/ 43 w 52"/>
                <a:gd name="T117" fmla="*/ 38 h 53"/>
                <a:gd name="T118" fmla="*/ 45 w 52"/>
                <a:gd name="T119" fmla="*/ 34 h 53"/>
                <a:gd name="T120" fmla="*/ 47 w 52"/>
                <a:gd name="T121" fmla="*/ 30 h 53"/>
                <a:gd name="T122" fmla="*/ 47 w 52"/>
                <a:gd name="T123" fmla="*/ 25 h 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"/>
                <a:gd name="T187" fmla="*/ 0 h 53"/>
                <a:gd name="T188" fmla="*/ 52 w 52"/>
                <a:gd name="T189" fmla="*/ 53 h 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" h="53">
                  <a:moveTo>
                    <a:pt x="51" y="25"/>
                  </a:moveTo>
                  <a:lnTo>
                    <a:pt x="50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2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51" y="25"/>
                  </a:lnTo>
                </a:path>
              </a:pathLst>
            </a:custGeom>
            <a:solidFill>
              <a:srgbClr val="FF737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94" name="Freeform 416"/>
            <p:cNvSpPr>
              <a:spLocks/>
            </p:cNvSpPr>
            <p:nvPr/>
          </p:nvSpPr>
          <p:spPr bwMode="auto">
            <a:xfrm>
              <a:off x="4246" y="1307"/>
              <a:ext cx="50" cy="50"/>
            </a:xfrm>
            <a:custGeom>
              <a:avLst/>
              <a:gdLst>
                <a:gd name="T0" fmla="*/ 48 w 50"/>
                <a:gd name="T1" fmla="*/ 20 h 50"/>
                <a:gd name="T2" fmla="*/ 47 w 50"/>
                <a:gd name="T3" fmla="*/ 16 h 50"/>
                <a:gd name="T4" fmla="*/ 45 w 50"/>
                <a:gd name="T5" fmla="*/ 11 h 50"/>
                <a:gd name="T6" fmla="*/ 42 w 50"/>
                <a:gd name="T7" fmla="*/ 8 h 50"/>
                <a:gd name="T8" fmla="*/ 39 w 50"/>
                <a:gd name="T9" fmla="*/ 4 h 50"/>
                <a:gd name="T10" fmla="*/ 35 w 50"/>
                <a:gd name="T11" fmla="*/ 2 h 50"/>
                <a:gd name="T12" fmla="*/ 30 w 50"/>
                <a:gd name="T13" fmla="*/ 0 h 50"/>
                <a:gd name="T14" fmla="*/ 25 w 50"/>
                <a:gd name="T15" fmla="*/ 0 h 50"/>
                <a:gd name="T16" fmla="*/ 20 w 50"/>
                <a:gd name="T17" fmla="*/ 0 h 50"/>
                <a:gd name="T18" fmla="*/ 16 w 50"/>
                <a:gd name="T19" fmla="*/ 1 h 50"/>
                <a:gd name="T20" fmla="*/ 11 w 50"/>
                <a:gd name="T21" fmla="*/ 3 h 50"/>
                <a:gd name="T22" fmla="*/ 8 w 50"/>
                <a:gd name="T23" fmla="*/ 6 h 50"/>
                <a:gd name="T24" fmla="*/ 4 w 50"/>
                <a:gd name="T25" fmla="*/ 9 h 50"/>
                <a:gd name="T26" fmla="*/ 2 w 50"/>
                <a:gd name="T27" fmla="*/ 14 h 50"/>
                <a:gd name="T28" fmla="*/ 0 w 50"/>
                <a:gd name="T29" fmla="*/ 18 h 50"/>
                <a:gd name="T30" fmla="*/ 0 w 50"/>
                <a:gd name="T31" fmla="*/ 23 h 50"/>
                <a:gd name="T32" fmla="*/ 0 w 50"/>
                <a:gd name="T33" fmla="*/ 28 h 50"/>
                <a:gd name="T34" fmla="*/ 1 w 50"/>
                <a:gd name="T35" fmla="*/ 32 h 50"/>
                <a:gd name="T36" fmla="*/ 3 w 50"/>
                <a:gd name="T37" fmla="*/ 37 h 50"/>
                <a:gd name="T38" fmla="*/ 6 w 50"/>
                <a:gd name="T39" fmla="*/ 40 h 50"/>
                <a:gd name="T40" fmla="*/ 9 w 50"/>
                <a:gd name="T41" fmla="*/ 44 h 50"/>
                <a:gd name="T42" fmla="*/ 13 w 50"/>
                <a:gd name="T43" fmla="*/ 46 h 50"/>
                <a:gd name="T44" fmla="*/ 18 w 50"/>
                <a:gd name="T45" fmla="*/ 48 h 50"/>
                <a:gd name="T46" fmla="*/ 23 w 50"/>
                <a:gd name="T47" fmla="*/ 49 h 50"/>
                <a:gd name="T48" fmla="*/ 28 w 50"/>
                <a:gd name="T49" fmla="*/ 48 h 50"/>
                <a:gd name="T50" fmla="*/ 32 w 50"/>
                <a:gd name="T51" fmla="*/ 47 h 50"/>
                <a:gd name="T52" fmla="*/ 37 w 50"/>
                <a:gd name="T53" fmla="*/ 45 h 50"/>
                <a:gd name="T54" fmla="*/ 40 w 50"/>
                <a:gd name="T55" fmla="*/ 42 h 50"/>
                <a:gd name="T56" fmla="*/ 44 w 50"/>
                <a:gd name="T57" fmla="*/ 39 h 50"/>
                <a:gd name="T58" fmla="*/ 46 w 50"/>
                <a:gd name="T59" fmla="*/ 35 h 50"/>
                <a:gd name="T60" fmla="*/ 48 w 50"/>
                <a:gd name="T61" fmla="*/ 30 h 50"/>
                <a:gd name="T62" fmla="*/ 49 w 50"/>
                <a:gd name="T63" fmla="*/ 25 h 50"/>
                <a:gd name="T64" fmla="*/ 45 w 50"/>
                <a:gd name="T65" fmla="*/ 22 h 50"/>
                <a:gd name="T66" fmla="*/ 44 w 50"/>
                <a:gd name="T67" fmla="*/ 18 h 50"/>
                <a:gd name="T68" fmla="*/ 42 w 50"/>
                <a:gd name="T69" fmla="*/ 14 h 50"/>
                <a:gd name="T70" fmla="*/ 40 w 50"/>
                <a:gd name="T71" fmla="*/ 10 h 50"/>
                <a:gd name="T72" fmla="*/ 37 w 50"/>
                <a:gd name="T73" fmla="*/ 7 h 50"/>
                <a:gd name="T74" fmla="*/ 33 w 50"/>
                <a:gd name="T75" fmla="*/ 5 h 50"/>
                <a:gd name="T76" fmla="*/ 29 w 50"/>
                <a:gd name="T77" fmla="*/ 4 h 50"/>
                <a:gd name="T78" fmla="*/ 25 w 50"/>
                <a:gd name="T79" fmla="*/ 3 h 50"/>
                <a:gd name="T80" fmla="*/ 21 w 50"/>
                <a:gd name="T81" fmla="*/ 3 h 50"/>
                <a:gd name="T82" fmla="*/ 17 w 50"/>
                <a:gd name="T83" fmla="*/ 4 h 50"/>
                <a:gd name="T84" fmla="*/ 13 w 50"/>
                <a:gd name="T85" fmla="*/ 6 h 50"/>
                <a:gd name="T86" fmla="*/ 9 w 50"/>
                <a:gd name="T87" fmla="*/ 9 h 50"/>
                <a:gd name="T88" fmla="*/ 6 w 50"/>
                <a:gd name="T89" fmla="*/ 13 h 50"/>
                <a:gd name="T90" fmla="*/ 4 w 50"/>
                <a:gd name="T91" fmla="*/ 17 h 50"/>
                <a:gd name="T92" fmla="*/ 3 w 50"/>
                <a:gd name="T93" fmla="*/ 21 h 50"/>
                <a:gd name="T94" fmla="*/ 3 w 50"/>
                <a:gd name="T95" fmla="*/ 25 h 50"/>
                <a:gd name="T96" fmla="*/ 4 w 50"/>
                <a:gd name="T97" fmla="*/ 29 h 50"/>
                <a:gd name="T98" fmla="*/ 5 w 50"/>
                <a:gd name="T99" fmla="*/ 33 h 50"/>
                <a:gd name="T100" fmla="*/ 7 w 50"/>
                <a:gd name="T101" fmla="*/ 37 h 50"/>
                <a:gd name="T102" fmla="*/ 10 w 50"/>
                <a:gd name="T103" fmla="*/ 40 h 50"/>
                <a:gd name="T104" fmla="*/ 14 w 50"/>
                <a:gd name="T105" fmla="*/ 42 h 50"/>
                <a:gd name="T106" fmla="*/ 18 w 50"/>
                <a:gd name="T107" fmla="*/ 44 h 50"/>
                <a:gd name="T108" fmla="*/ 22 w 50"/>
                <a:gd name="T109" fmla="*/ 45 h 50"/>
                <a:gd name="T110" fmla="*/ 26 w 50"/>
                <a:gd name="T111" fmla="*/ 45 h 50"/>
                <a:gd name="T112" fmla="*/ 30 w 50"/>
                <a:gd name="T113" fmla="*/ 44 h 50"/>
                <a:gd name="T114" fmla="*/ 34 w 50"/>
                <a:gd name="T115" fmla="*/ 42 h 50"/>
                <a:gd name="T116" fmla="*/ 37 w 50"/>
                <a:gd name="T117" fmla="*/ 40 h 50"/>
                <a:gd name="T118" fmla="*/ 40 w 50"/>
                <a:gd name="T119" fmla="*/ 37 h 50"/>
                <a:gd name="T120" fmla="*/ 42 w 50"/>
                <a:gd name="T121" fmla="*/ 34 h 50"/>
                <a:gd name="T122" fmla="*/ 44 w 50"/>
                <a:gd name="T123" fmla="*/ 30 h 50"/>
                <a:gd name="T124" fmla="*/ 45 w 50"/>
                <a:gd name="T125" fmla="*/ 26 h 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"/>
                <a:gd name="T190" fmla="*/ 0 h 50"/>
                <a:gd name="T191" fmla="*/ 50 w 50"/>
                <a:gd name="T192" fmla="*/ 50 h 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" h="50">
                  <a:moveTo>
                    <a:pt x="49" y="24"/>
                  </a:moveTo>
                  <a:lnTo>
                    <a:pt x="49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7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9" y="24"/>
                  </a:lnTo>
                </a:path>
              </a:pathLst>
            </a:custGeom>
            <a:solidFill>
              <a:srgbClr val="FF7D8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95" name="Freeform 417"/>
            <p:cNvSpPr>
              <a:spLocks/>
            </p:cNvSpPr>
            <p:nvPr/>
          </p:nvSpPr>
          <p:spPr bwMode="auto">
            <a:xfrm>
              <a:off x="4247" y="1308"/>
              <a:ext cx="48" cy="48"/>
            </a:xfrm>
            <a:custGeom>
              <a:avLst/>
              <a:gdLst>
                <a:gd name="T0" fmla="*/ 46 w 48"/>
                <a:gd name="T1" fmla="*/ 19 h 48"/>
                <a:gd name="T2" fmla="*/ 45 w 48"/>
                <a:gd name="T3" fmla="*/ 15 h 48"/>
                <a:gd name="T4" fmla="*/ 43 w 48"/>
                <a:gd name="T5" fmla="*/ 11 h 48"/>
                <a:gd name="T6" fmla="*/ 40 w 48"/>
                <a:gd name="T7" fmla="*/ 7 h 48"/>
                <a:gd name="T8" fmla="*/ 37 w 48"/>
                <a:gd name="T9" fmla="*/ 4 h 48"/>
                <a:gd name="T10" fmla="*/ 33 w 48"/>
                <a:gd name="T11" fmla="*/ 2 h 48"/>
                <a:gd name="T12" fmla="*/ 29 w 48"/>
                <a:gd name="T13" fmla="*/ 0 h 48"/>
                <a:gd name="T14" fmla="*/ 24 w 48"/>
                <a:gd name="T15" fmla="*/ 0 h 48"/>
                <a:gd name="T16" fmla="*/ 20 w 48"/>
                <a:gd name="T17" fmla="*/ 0 h 48"/>
                <a:gd name="T18" fmla="*/ 15 w 48"/>
                <a:gd name="T19" fmla="*/ 1 h 48"/>
                <a:gd name="T20" fmla="*/ 11 w 48"/>
                <a:gd name="T21" fmla="*/ 3 h 48"/>
                <a:gd name="T22" fmla="*/ 7 w 48"/>
                <a:gd name="T23" fmla="*/ 6 h 48"/>
                <a:gd name="T24" fmla="*/ 4 w 48"/>
                <a:gd name="T25" fmla="*/ 9 h 48"/>
                <a:gd name="T26" fmla="*/ 2 w 48"/>
                <a:gd name="T27" fmla="*/ 13 h 48"/>
                <a:gd name="T28" fmla="*/ 0 w 48"/>
                <a:gd name="T29" fmla="*/ 17 h 48"/>
                <a:gd name="T30" fmla="*/ 0 w 48"/>
                <a:gd name="T31" fmla="*/ 22 h 48"/>
                <a:gd name="T32" fmla="*/ 0 w 48"/>
                <a:gd name="T33" fmla="*/ 27 h 48"/>
                <a:gd name="T34" fmla="*/ 1 w 48"/>
                <a:gd name="T35" fmla="*/ 31 h 48"/>
                <a:gd name="T36" fmla="*/ 3 w 48"/>
                <a:gd name="T37" fmla="*/ 35 h 48"/>
                <a:gd name="T38" fmla="*/ 6 w 48"/>
                <a:gd name="T39" fmla="*/ 39 h 48"/>
                <a:gd name="T40" fmla="*/ 9 w 48"/>
                <a:gd name="T41" fmla="*/ 42 h 48"/>
                <a:gd name="T42" fmla="*/ 13 w 48"/>
                <a:gd name="T43" fmla="*/ 44 h 48"/>
                <a:gd name="T44" fmla="*/ 17 w 48"/>
                <a:gd name="T45" fmla="*/ 46 h 48"/>
                <a:gd name="T46" fmla="*/ 22 w 48"/>
                <a:gd name="T47" fmla="*/ 47 h 48"/>
                <a:gd name="T48" fmla="*/ 27 w 48"/>
                <a:gd name="T49" fmla="*/ 46 h 48"/>
                <a:gd name="T50" fmla="*/ 31 w 48"/>
                <a:gd name="T51" fmla="*/ 45 h 48"/>
                <a:gd name="T52" fmla="*/ 35 w 48"/>
                <a:gd name="T53" fmla="*/ 43 h 48"/>
                <a:gd name="T54" fmla="*/ 39 w 48"/>
                <a:gd name="T55" fmla="*/ 40 h 48"/>
                <a:gd name="T56" fmla="*/ 42 w 48"/>
                <a:gd name="T57" fmla="*/ 37 h 48"/>
                <a:gd name="T58" fmla="*/ 44 w 48"/>
                <a:gd name="T59" fmla="*/ 33 h 48"/>
                <a:gd name="T60" fmla="*/ 46 w 48"/>
                <a:gd name="T61" fmla="*/ 29 h 48"/>
                <a:gd name="T62" fmla="*/ 47 w 48"/>
                <a:gd name="T63" fmla="*/ 24 h 48"/>
                <a:gd name="T64" fmla="*/ 43 w 48"/>
                <a:gd name="T65" fmla="*/ 21 h 48"/>
                <a:gd name="T66" fmla="*/ 42 w 48"/>
                <a:gd name="T67" fmla="*/ 17 h 48"/>
                <a:gd name="T68" fmla="*/ 40 w 48"/>
                <a:gd name="T69" fmla="*/ 14 h 48"/>
                <a:gd name="T70" fmla="*/ 38 w 48"/>
                <a:gd name="T71" fmla="*/ 10 h 48"/>
                <a:gd name="T72" fmla="*/ 34 w 48"/>
                <a:gd name="T73" fmla="*/ 7 h 48"/>
                <a:gd name="T74" fmla="*/ 30 w 48"/>
                <a:gd name="T75" fmla="*/ 4 h 48"/>
                <a:gd name="T76" fmla="*/ 26 w 48"/>
                <a:gd name="T77" fmla="*/ 3 h 48"/>
                <a:gd name="T78" fmla="*/ 22 w 48"/>
                <a:gd name="T79" fmla="*/ 3 h 48"/>
                <a:gd name="T80" fmla="*/ 18 w 48"/>
                <a:gd name="T81" fmla="*/ 4 h 48"/>
                <a:gd name="T82" fmla="*/ 14 w 48"/>
                <a:gd name="T83" fmla="*/ 5 h 48"/>
                <a:gd name="T84" fmla="*/ 11 w 48"/>
                <a:gd name="T85" fmla="*/ 7 h 48"/>
                <a:gd name="T86" fmla="*/ 7 w 48"/>
                <a:gd name="T87" fmla="*/ 11 h 48"/>
                <a:gd name="T88" fmla="*/ 5 w 48"/>
                <a:gd name="T89" fmla="*/ 14 h 48"/>
                <a:gd name="T90" fmla="*/ 4 w 48"/>
                <a:gd name="T91" fmla="*/ 18 h 48"/>
                <a:gd name="T92" fmla="*/ 3 w 48"/>
                <a:gd name="T93" fmla="*/ 22 h 48"/>
                <a:gd name="T94" fmla="*/ 3 w 48"/>
                <a:gd name="T95" fmla="*/ 26 h 48"/>
                <a:gd name="T96" fmla="*/ 4 w 48"/>
                <a:gd name="T97" fmla="*/ 30 h 48"/>
                <a:gd name="T98" fmla="*/ 6 w 48"/>
                <a:gd name="T99" fmla="*/ 33 h 48"/>
                <a:gd name="T100" fmla="*/ 9 w 48"/>
                <a:gd name="T101" fmla="*/ 37 h 48"/>
                <a:gd name="T102" fmla="*/ 13 w 48"/>
                <a:gd name="T103" fmla="*/ 40 h 48"/>
                <a:gd name="T104" fmla="*/ 16 w 48"/>
                <a:gd name="T105" fmla="*/ 42 h 48"/>
                <a:gd name="T106" fmla="*/ 20 w 48"/>
                <a:gd name="T107" fmla="*/ 43 h 48"/>
                <a:gd name="T108" fmla="*/ 24 w 48"/>
                <a:gd name="T109" fmla="*/ 43 h 48"/>
                <a:gd name="T110" fmla="*/ 28 w 48"/>
                <a:gd name="T111" fmla="*/ 42 h 48"/>
                <a:gd name="T112" fmla="*/ 32 w 48"/>
                <a:gd name="T113" fmla="*/ 41 h 48"/>
                <a:gd name="T114" fmla="*/ 36 w 48"/>
                <a:gd name="T115" fmla="*/ 38 h 48"/>
                <a:gd name="T116" fmla="*/ 40 w 48"/>
                <a:gd name="T117" fmla="*/ 34 h 48"/>
                <a:gd name="T118" fmla="*/ 41 w 48"/>
                <a:gd name="T119" fmla="*/ 31 h 48"/>
                <a:gd name="T120" fmla="*/ 43 w 48"/>
                <a:gd name="T121" fmla="*/ 27 h 48"/>
                <a:gd name="T122" fmla="*/ 43 w 48"/>
                <a:gd name="T123" fmla="*/ 23 h 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"/>
                <a:gd name="T187" fmla="*/ 0 h 48"/>
                <a:gd name="T188" fmla="*/ 48 w 48"/>
                <a:gd name="T189" fmla="*/ 48 h 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" h="48">
                  <a:moveTo>
                    <a:pt x="47" y="23"/>
                  </a:moveTo>
                  <a:lnTo>
                    <a:pt x="47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6" y="38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9" y="35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7" y="23"/>
                  </a:lnTo>
                </a:path>
              </a:pathLst>
            </a:custGeom>
            <a:solidFill>
              <a:srgbClr val="FF858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96" name="Freeform 418"/>
            <p:cNvSpPr>
              <a:spLocks/>
            </p:cNvSpPr>
            <p:nvPr/>
          </p:nvSpPr>
          <p:spPr bwMode="auto">
            <a:xfrm>
              <a:off x="4250" y="1310"/>
              <a:ext cx="43" cy="43"/>
            </a:xfrm>
            <a:custGeom>
              <a:avLst/>
              <a:gdLst>
                <a:gd name="T0" fmla="*/ 41 w 43"/>
                <a:gd name="T1" fmla="*/ 17 h 43"/>
                <a:gd name="T2" fmla="*/ 40 w 43"/>
                <a:gd name="T3" fmla="*/ 13 h 43"/>
                <a:gd name="T4" fmla="*/ 38 w 43"/>
                <a:gd name="T5" fmla="*/ 10 h 43"/>
                <a:gd name="T6" fmla="*/ 36 w 43"/>
                <a:gd name="T7" fmla="*/ 6 h 43"/>
                <a:gd name="T8" fmla="*/ 33 w 43"/>
                <a:gd name="T9" fmla="*/ 4 h 43"/>
                <a:gd name="T10" fmla="*/ 29 w 43"/>
                <a:gd name="T11" fmla="*/ 1 h 43"/>
                <a:gd name="T12" fmla="*/ 25 w 43"/>
                <a:gd name="T13" fmla="*/ 0 h 43"/>
                <a:gd name="T14" fmla="*/ 20 w 43"/>
                <a:gd name="T15" fmla="*/ 0 h 43"/>
                <a:gd name="T16" fmla="*/ 16 w 43"/>
                <a:gd name="T17" fmla="*/ 0 h 43"/>
                <a:gd name="T18" fmla="*/ 12 w 43"/>
                <a:gd name="T19" fmla="*/ 1 h 43"/>
                <a:gd name="T20" fmla="*/ 9 w 43"/>
                <a:gd name="T21" fmla="*/ 3 h 43"/>
                <a:gd name="T22" fmla="*/ 6 w 43"/>
                <a:gd name="T23" fmla="*/ 6 h 43"/>
                <a:gd name="T24" fmla="*/ 3 w 43"/>
                <a:gd name="T25" fmla="*/ 9 h 43"/>
                <a:gd name="T26" fmla="*/ 1 w 43"/>
                <a:gd name="T27" fmla="*/ 12 h 43"/>
                <a:gd name="T28" fmla="*/ 0 w 43"/>
                <a:gd name="T29" fmla="*/ 16 h 43"/>
                <a:gd name="T30" fmla="*/ 0 w 43"/>
                <a:gd name="T31" fmla="*/ 20 h 43"/>
                <a:gd name="T32" fmla="*/ 0 w 43"/>
                <a:gd name="T33" fmla="*/ 25 h 43"/>
                <a:gd name="T34" fmla="*/ 1 w 43"/>
                <a:gd name="T35" fmla="*/ 29 h 43"/>
                <a:gd name="T36" fmla="*/ 4 w 43"/>
                <a:gd name="T37" fmla="*/ 33 h 43"/>
                <a:gd name="T38" fmla="*/ 6 w 43"/>
                <a:gd name="T39" fmla="*/ 36 h 43"/>
                <a:gd name="T40" fmla="*/ 10 w 43"/>
                <a:gd name="T41" fmla="*/ 38 h 43"/>
                <a:gd name="T42" fmla="*/ 13 w 43"/>
                <a:gd name="T43" fmla="*/ 40 h 43"/>
                <a:gd name="T44" fmla="*/ 17 w 43"/>
                <a:gd name="T45" fmla="*/ 41 h 43"/>
                <a:gd name="T46" fmla="*/ 22 w 43"/>
                <a:gd name="T47" fmla="*/ 41 h 43"/>
                <a:gd name="T48" fmla="*/ 26 w 43"/>
                <a:gd name="T49" fmla="*/ 41 h 43"/>
                <a:gd name="T50" fmla="*/ 30 w 43"/>
                <a:gd name="T51" fmla="*/ 39 h 43"/>
                <a:gd name="T52" fmla="*/ 34 w 43"/>
                <a:gd name="T53" fmla="*/ 37 h 43"/>
                <a:gd name="T54" fmla="*/ 37 w 43"/>
                <a:gd name="T55" fmla="*/ 34 h 43"/>
                <a:gd name="T56" fmla="*/ 39 w 43"/>
                <a:gd name="T57" fmla="*/ 30 h 43"/>
                <a:gd name="T58" fmla="*/ 41 w 43"/>
                <a:gd name="T59" fmla="*/ 26 h 43"/>
                <a:gd name="T60" fmla="*/ 41 w 43"/>
                <a:gd name="T61" fmla="*/ 22 h 43"/>
                <a:gd name="T62" fmla="*/ 38 w 43"/>
                <a:gd name="T63" fmla="*/ 18 h 43"/>
                <a:gd name="T64" fmla="*/ 37 w 43"/>
                <a:gd name="T65" fmla="*/ 14 h 43"/>
                <a:gd name="T66" fmla="*/ 35 w 43"/>
                <a:gd name="T67" fmla="*/ 11 h 43"/>
                <a:gd name="T68" fmla="*/ 33 w 43"/>
                <a:gd name="T69" fmla="*/ 8 h 43"/>
                <a:gd name="T70" fmla="*/ 30 w 43"/>
                <a:gd name="T71" fmla="*/ 6 h 43"/>
                <a:gd name="T72" fmla="*/ 26 w 43"/>
                <a:gd name="T73" fmla="*/ 4 h 43"/>
                <a:gd name="T74" fmla="*/ 22 w 43"/>
                <a:gd name="T75" fmla="*/ 3 h 43"/>
                <a:gd name="T76" fmla="*/ 18 w 43"/>
                <a:gd name="T77" fmla="*/ 3 h 43"/>
                <a:gd name="T78" fmla="*/ 14 w 43"/>
                <a:gd name="T79" fmla="*/ 4 h 43"/>
                <a:gd name="T80" fmla="*/ 10 w 43"/>
                <a:gd name="T81" fmla="*/ 6 h 43"/>
                <a:gd name="T82" fmla="*/ 8 w 43"/>
                <a:gd name="T83" fmla="*/ 9 h 43"/>
                <a:gd name="T84" fmla="*/ 6 w 43"/>
                <a:gd name="T85" fmla="*/ 12 h 43"/>
                <a:gd name="T86" fmla="*/ 4 w 43"/>
                <a:gd name="T87" fmla="*/ 15 h 43"/>
                <a:gd name="T88" fmla="*/ 3 w 43"/>
                <a:gd name="T89" fmla="*/ 19 h 43"/>
                <a:gd name="T90" fmla="*/ 3 w 43"/>
                <a:gd name="T91" fmla="*/ 23 h 43"/>
                <a:gd name="T92" fmla="*/ 4 w 43"/>
                <a:gd name="T93" fmla="*/ 27 h 43"/>
                <a:gd name="T94" fmla="*/ 6 w 43"/>
                <a:gd name="T95" fmla="*/ 31 h 43"/>
                <a:gd name="T96" fmla="*/ 9 w 43"/>
                <a:gd name="T97" fmla="*/ 33 h 43"/>
                <a:gd name="T98" fmla="*/ 12 w 43"/>
                <a:gd name="T99" fmla="*/ 36 h 43"/>
                <a:gd name="T100" fmla="*/ 16 w 43"/>
                <a:gd name="T101" fmla="*/ 37 h 43"/>
                <a:gd name="T102" fmla="*/ 20 w 43"/>
                <a:gd name="T103" fmla="*/ 38 h 43"/>
                <a:gd name="T104" fmla="*/ 24 w 43"/>
                <a:gd name="T105" fmla="*/ 38 h 43"/>
                <a:gd name="T106" fmla="*/ 28 w 43"/>
                <a:gd name="T107" fmla="*/ 36 h 43"/>
                <a:gd name="T108" fmla="*/ 32 w 43"/>
                <a:gd name="T109" fmla="*/ 34 h 43"/>
                <a:gd name="T110" fmla="*/ 34 w 43"/>
                <a:gd name="T111" fmla="*/ 32 h 43"/>
                <a:gd name="T112" fmla="*/ 36 w 43"/>
                <a:gd name="T113" fmla="*/ 28 h 43"/>
                <a:gd name="T114" fmla="*/ 38 w 43"/>
                <a:gd name="T115" fmla="*/ 24 h 43"/>
                <a:gd name="T116" fmla="*/ 38 w 43"/>
                <a:gd name="T117" fmla="*/ 20 h 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43"/>
                <a:gd name="T179" fmla="*/ 43 w 43"/>
                <a:gd name="T180" fmla="*/ 43 h 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43">
                  <a:moveTo>
                    <a:pt x="42" y="20"/>
                  </a:moveTo>
                  <a:lnTo>
                    <a:pt x="41" y="19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0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39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9" y="30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2" y="20"/>
                  </a:lnTo>
                </a:path>
              </a:pathLst>
            </a:custGeom>
            <a:solidFill>
              <a:srgbClr val="FF8F9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97" name="Freeform 419"/>
            <p:cNvSpPr>
              <a:spLocks/>
            </p:cNvSpPr>
            <p:nvPr/>
          </p:nvSpPr>
          <p:spPr bwMode="auto">
            <a:xfrm>
              <a:off x="4252" y="1312"/>
              <a:ext cx="39" cy="39"/>
            </a:xfrm>
            <a:custGeom>
              <a:avLst/>
              <a:gdLst>
                <a:gd name="T0" fmla="*/ 37 w 39"/>
                <a:gd name="T1" fmla="*/ 16 h 39"/>
                <a:gd name="T2" fmla="*/ 36 w 39"/>
                <a:gd name="T3" fmla="*/ 12 h 39"/>
                <a:gd name="T4" fmla="*/ 34 w 39"/>
                <a:gd name="T5" fmla="*/ 8 h 39"/>
                <a:gd name="T6" fmla="*/ 31 w 39"/>
                <a:gd name="T7" fmla="*/ 4 h 39"/>
                <a:gd name="T8" fmla="*/ 27 w 39"/>
                <a:gd name="T9" fmla="*/ 1 h 39"/>
                <a:gd name="T10" fmla="*/ 23 w 39"/>
                <a:gd name="T11" fmla="*/ 0 h 39"/>
                <a:gd name="T12" fmla="*/ 19 w 39"/>
                <a:gd name="T13" fmla="*/ 0 h 39"/>
                <a:gd name="T14" fmla="*/ 15 w 39"/>
                <a:gd name="T15" fmla="*/ 0 h 39"/>
                <a:gd name="T16" fmla="*/ 11 w 39"/>
                <a:gd name="T17" fmla="*/ 1 h 39"/>
                <a:gd name="T18" fmla="*/ 8 w 39"/>
                <a:gd name="T19" fmla="*/ 3 h 39"/>
                <a:gd name="T20" fmla="*/ 5 w 39"/>
                <a:gd name="T21" fmla="*/ 6 h 39"/>
                <a:gd name="T22" fmla="*/ 2 w 39"/>
                <a:gd name="T23" fmla="*/ 9 h 39"/>
                <a:gd name="T24" fmla="*/ 0 w 39"/>
                <a:gd name="T25" fmla="*/ 13 h 39"/>
                <a:gd name="T26" fmla="*/ 0 w 39"/>
                <a:gd name="T27" fmla="*/ 17 h 39"/>
                <a:gd name="T28" fmla="*/ 0 w 39"/>
                <a:gd name="T29" fmla="*/ 21 h 39"/>
                <a:gd name="T30" fmla="*/ 1 w 39"/>
                <a:gd name="T31" fmla="*/ 25 h 39"/>
                <a:gd name="T32" fmla="*/ 3 w 39"/>
                <a:gd name="T33" fmla="*/ 29 h 39"/>
                <a:gd name="T34" fmla="*/ 5 w 39"/>
                <a:gd name="T35" fmla="*/ 32 h 39"/>
                <a:gd name="T36" fmla="*/ 9 w 39"/>
                <a:gd name="T37" fmla="*/ 35 h 39"/>
                <a:gd name="T38" fmla="*/ 12 w 39"/>
                <a:gd name="T39" fmla="*/ 36 h 39"/>
                <a:gd name="T40" fmla="*/ 16 w 39"/>
                <a:gd name="T41" fmla="*/ 37 h 39"/>
                <a:gd name="T42" fmla="*/ 20 w 39"/>
                <a:gd name="T43" fmla="*/ 38 h 39"/>
                <a:gd name="T44" fmla="*/ 24 w 39"/>
                <a:gd name="T45" fmla="*/ 37 h 39"/>
                <a:gd name="T46" fmla="*/ 28 w 39"/>
                <a:gd name="T47" fmla="*/ 35 h 39"/>
                <a:gd name="T48" fmla="*/ 32 w 39"/>
                <a:gd name="T49" fmla="*/ 32 h 39"/>
                <a:gd name="T50" fmla="*/ 35 w 39"/>
                <a:gd name="T51" fmla="*/ 28 h 39"/>
                <a:gd name="T52" fmla="*/ 37 w 39"/>
                <a:gd name="T53" fmla="*/ 24 h 39"/>
                <a:gd name="T54" fmla="*/ 38 w 39"/>
                <a:gd name="T55" fmla="*/ 20 h 39"/>
                <a:gd name="T56" fmla="*/ 34 w 39"/>
                <a:gd name="T57" fmla="*/ 17 h 39"/>
                <a:gd name="T58" fmla="*/ 33 w 39"/>
                <a:gd name="T59" fmla="*/ 13 h 39"/>
                <a:gd name="T60" fmla="*/ 32 w 39"/>
                <a:gd name="T61" fmla="*/ 10 h 39"/>
                <a:gd name="T62" fmla="*/ 30 w 39"/>
                <a:gd name="T63" fmla="*/ 7 h 39"/>
                <a:gd name="T64" fmla="*/ 27 w 39"/>
                <a:gd name="T65" fmla="*/ 6 h 39"/>
                <a:gd name="T66" fmla="*/ 24 w 39"/>
                <a:gd name="T67" fmla="*/ 4 h 39"/>
                <a:gd name="T68" fmla="*/ 20 w 39"/>
                <a:gd name="T69" fmla="*/ 3 h 39"/>
                <a:gd name="T70" fmla="*/ 16 w 39"/>
                <a:gd name="T71" fmla="*/ 3 h 39"/>
                <a:gd name="T72" fmla="*/ 12 w 39"/>
                <a:gd name="T73" fmla="*/ 4 h 39"/>
                <a:gd name="T74" fmla="*/ 9 w 39"/>
                <a:gd name="T75" fmla="*/ 6 h 39"/>
                <a:gd name="T76" fmla="*/ 6 w 39"/>
                <a:gd name="T77" fmla="*/ 9 h 39"/>
                <a:gd name="T78" fmla="*/ 5 w 39"/>
                <a:gd name="T79" fmla="*/ 12 h 39"/>
                <a:gd name="T80" fmla="*/ 3 w 39"/>
                <a:gd name="T81" fmla="*/ 15 h 39"/>
                <a:gd name="T82" fmla="*/ 3 w 39"/>
                <a:gd name="T83" fmla="*/ 19 h 39"/>
                <a:gd name="T84" fmla="*/ 4 w 39"/>
                <a:gd name="T85" fmla="*/ 23 h 39"/>
                <a:gd name="T86" fmla="*/ 5 w 39"/>
                <a:gd name="T87" fmla="*/ 26 h 39"/>
                <a:gd name="T88" fmla="*/ 7 w 39"/>
                <a:gd name="T89" fmla="*/ 29 h 39"/>
                <a:gd name="T90" fmla="*/ 10 w 39"/>
                <a:gd name="T91" fmla="*/ 31 h 39"/>
                <a:gd name="T92" fmla="*/ 12 w 39"/>
                <a:gd name="T93" fmla="*/ 33 h 39"/>
                <a:gd name="T94" fmla="*/ 16 w 39"/>
                <a:gd name="T95" fmla="*/ 34 h 39"/>
                <a:gd name="T96" fmla="*/ 20 w 39"/>
                <a:gd name="T97" fmla="*/ 34 h 39"/>
                <a:gd name="T98" fmla="*/ 24 w 39"/>
                <a:gd name="T99" fmla="*/ 33 h 39"/>
                <a:gd name="T100" fmla="*/ 27 w 39"/>
                <a:gd name="T101" fmla="*/ 32 h 39"/>
                <a:gd name="T102" fmla="*/ 29 w 39"/>
                <a:gd name="T103" fmla="*/ 30 h 39"/>
                <a:gd name="T104" fmla="*/ 31 w 39"/>
                <a:gd name="T105" fmla="*/ 27 h 39"/>
                <a:gd name="T106" fmla="*/ 33 w 39"/>
                <a:gd name="T107" fmla="*/ 25 h 39"/>
                <a:gd name="T108" fmla="*/ 34 w 39"/>
                <a:gd name="T109" fmla="*/ 21 h 39"/>
                <a:gd name="T110" fmla="*/ 38 w 39"/>
                <a:gd name="T111" fmla="*/ 18 h 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39"/>
                <a:gd name="T170" fmla="*/ 39 w 39"/>
                <a:gd name="T171" fmla="*/ 39 h 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39">
                  <a:moveTo>
                    <a:pt x="38" y="18"/>
                  </a:move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8" y="18"/>
                  </a:lnTo>
                </a:path>
              </a:pathLst>
            </a:custGeom>
            <a:solidFill>
              <a:srgbClr val="FF969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98" name="Freeform 420"/>
            <p:cNvSpPr>
              <a:spLocks/>
            </p:cNvSpPr>
            <p:nvPr/>
          </p:nvSpPr>
          <p:spPr bwMode="auto">
            <a:xfrm>
              <a:off x="4254" y="1314"/>
              <a:ext cx="35" cy="35"/>
            </a:xfrm>
            <a:custGeom>
              <a:avLst/>
              <a:gdLst>
                <a:gd name="T0" fmla="*/ 33 w 35"/>
                <a:gd name="T1" fmla="*/ 14 h 35"/>
                <a:gd name="T2" fmla="*/ 32 w 35"/>
                <a:gd name="T3" fmla="*/ 11 h 35"/>
                <a:gd name="T4" fmla="*/ 31 w 35"/>
                <a:gd name="T5" fmla="*/ 7 h 35"/>
                <a:gd name="T6" fmla="*/ 28 w 35"/>
                <a:gd name="T7" fmla="*/ 4 h 35"/>
                <a:gd name="T8" fmla="*/ 24 w 35"/>
                <a:gd name="T9" fmla="*/ 1 h 35"/>
                <a:gd name="T10" fmla="*/ 21 w 35"/>
                <a:gd name="T11" fmla="*/ 0 h 35"/>
                <a:gd name="T12" fmla="*/ 17 w 35"/>
                <a:gd name="T13" fmla="*/ 0 h 35"/>
                <a:gd name="T14" fmla="*/ 13 w 35"/>
                <a:gd name="T15" fmla="*/ 0 h 35"/>
                <a:gd name="T16" fmla="*/ 10 w 35"/>
                <a:gd name="T17" fmla="*/ 1 h 35"/>
                <a:gd name="T18" fmla="*/ 6 w 35"/>
                <a:gd name="T19" fmla="*/ 3 h 35"/>
                <a:gd name="T20" fmla="*/ 3 w 35"/>
                <a:gd name="T21" fmla="*/ 6 h 35"/>
                <a:gd name="T22" fmla="*/ 1 w 35"/>
                <a:gd name="T23" fmla="*/ 9 h 35"/>
                <a:gd name="T24" fmla="*/ 0 w 35"/>
                <a:gd name="T25" fmla="*/ 13 h 35"/>
                <a:gd name="T26" fmla="*/ 0 w 35"/>
                <a:gd name="T27" fmla="*/ 17 h 35"/>
                <a:gd name="T28" fmla="*/ 0 w 35"/>
                <a:gd name="T29" fmla="*/ 21 h 35"/>
                <a:gd name="T30" fmla="*/ 1 w 35"/>
                <a:gd name="T31" fmla="*/ 25 h 35"/>
                <a:gd name="T32" fmla="*/ 4 w 35"/>
                <a:gd name="T33" fmla="*/ 28 h 35"/>
                <a:gd name="T34" fmla="*/ 7 w 35"/>
                <a:gd name="T35" fmla="*/ 31 h 35"/>
                <a:gd name="T36" fmla="*/ 11 w 35"/>
                <a:gd name="T37" fmla="*/ 32 h 35"/>
                <a:gd name="T38" fmla="*/ 14 w 35"/>
                <a:gd name="T39" fmla="*/ 33 h 35"/>
                <a:gd name="T40" fmla="*/ 18 w 35"/>
                <a:gd name="T41" fmla="*/ 33 h 35"/>
                <a:gd name="T42" fmla="*/ 22 w 35"/>
                <a:gd name="T43" fmla="*/ 33 h 35"/>
                <a:gd name="T44" fmla="*/ 25 w 35"/>
                <a:gd name="T45" fmla="*/ 31 h 35"/>
                <a:gd name="T46" fmla="*/ 29 w 35"/>
                <a:gd name="T47" fmla="*/ 29 h 35"/>
                <a:gd name="T48" fmla="*/ 31 w 35"/>
                <a:gd name="T49" fmla="*/ 25 h 35"/>
                <a:gd name="T50" fmla="*/ 33 w 35"/>
                <a:gd name="T51" fmla="*/ 22 h 35"/>
                <a:gd name="T52" fmla="*/ 33 w 35"/>
                <a:gd name="T53" fmla="*/ 18 h 35"/>
                <a:gd name="T54" fmla="*/ 30 w 35"/>
                <a:gd name="T55" fmla="*/ 15 h 35"/>
                <a:gd name="T56" fmla="*/ 29 w 35"/>
                <a:gd name="T57" fmla="*/ 11 h 35"/>
                <a:gd name="T58" fmla="*/ 27 w 35"/>
                <a:gd name="T59" fmla="*/ 7 h 35"/>
                <a:gd name="T60" fmla="*/ 24 w 35"/>
                <a:gd name="T61" fmla="*/ 5 h 35"/>
                <a:gd name="T62" fmla="*/ 20 w 35"/>
                <a:gd name="T63" fmla="*/ 4 h 35"/>
                <a:gd name="T64" fmla="*/ 17 w 35"/>
                <a:gd name="T65" fmla="*/ 3 h 35"/>
                <a:gd name="T66" fmla="*/ 13 w 35"/>
                <a:gd name="T67" fmla="*/ 3 h 35"/>
                <a:gd name="T68" fmla="*/ 9 w 35"/>
                <a:gd name="T69" fmla="*/ 5 h 35"/>
                <a:gd name="T70" fmla="*/ 6 w 35"/>
                <a:gd name="T71" fmla="*/ 7 h 35"/>
                <a:gd name="T72" fmla="*/ 4 w 35"/>
                <a:gd name="T73" fmla="*/ 10 h 35"/>
                <a:gd name="T74" fmla="*/ 3 w 35"/>
                <a:gd name="T75" fmla="*/ 13 h 35"/>
                <a:gd name="T76" fmla="*/ 3 w 35"/>
                <a:gd name="T77" fmla="*/ 17 h 35"/>
                <a:gd name="T78" fmla="*/ 4 w 35"/>
                <a:gd name="T79" fmla="*/ 21 h 35"/>
                <a:gd name="T80" fmla="*/ 5 w 35"/>
                <a:gd name="T81" fmla="*/ 24 h 35"/>
                <a:gd name="T82" fmla="*/ 7 w 35"/>
                <a:gd name="T83" fmla="*/ 26 h 35"/>
                <a:gd name="T84" fmla="*/ 10 w 35"/>
                <a:gd name="T85" fmla="*/ 28 h 35"/>
                <a:gd name="T86" fmla="*/ 14 w 35"/>
                <a:gd name="T87" fmla="*/ 30 h 35"/>
                <a:gd name="T88" fmla="*/ 18 w 35"/>
                <a:gd name="T89" fmla="*/ 30 h 35"/>
                <a:gd name="T90" fmla="*/ 21 w 35"/>
                <a:gd name="T91" fmla="*/ 29 h 35"/>
                <a:gd name="T92" fmla="*/ 25 w 35"/>
                <a:gd name="T93" fmla="*/ 27 h 35"/>
                <a:gd name="T94" fmla="*/ 27 w 35"/>
                <a:gd name="T95" fmla="*/ 25 h 35"/>
                <a:gd name="T96" fmla="*/ 29 w 35"/>
                <a:gd name="T97" fmla="*/ 21 h 35"/>
                <a:gd name="T98" fmla="*/ 30 w 35"/>
                <a:gd name="T99" fmla="*/ 18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"/>
                <a:gd name="T151" fmla="*/ 0 h 35"/>
                <a:gd name="T152" fmla="*/ 35 w 35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" h="35">
                  <a:moveTo>
                    <a:pt x="34" y="16"/>
                  </a:moveTo>
                  <a:lnTo>
                    <a:pt x="34" y="16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4" y="16"/>
                  </a:lnTo>
                </a:path>
              </a:pathLst>
            </a:custGeom>
            <a:solidFill>
              <a:srgbClr val="FFA1A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899" name="Freeform 421"/>
            <p:cNvSpPr>
              <a:spLocks/>
            </p:cNvSpPr>
            <p:nvPr/>
          </p:nvSpPr>
          <p:spPr bwMode="auto">
            <a:xfrm>
              <a:off x="4254" y="1316"/>
              <a:ext cx="33" cy="33"/>
            </a:xfrm>
            <a:custGeom>
              <a:avLst/>
              <a:gdLst>
                <a:gd name="T0" fmla="*/ 31 w 33"/>
                <a:gd name="T1" fmla="*/ 13 h 33"/>
                <a:gd name="T2" fmla="*/ 30 w 33"/>
                <a:gd name="T3" fmla="*/ 9 h 33"/>
                <a:gd name="T4" fmla="*/ 28 w 33"/>
                <a:gd name="T5" fmla="*/ 5 h 33"/>
                <a:gd name="T6" fmla="*/ 26 w 33"/>
                <a:gd name="T7" fmla="*/ 3 h 33"/>
                <a:gd name="T8" fmla="*/ 23 w 33"/>
                <a:gd name="T9" fmla="*/ 1 h 33"/>
                <a:gd name="T10" fmla="*/ 19 w 33"/>
                <a:gd name="T11" fmla="*/ 0 h 33"/>
                <a:gd name="T12" fmla="*/ 15 w 33"/>
                <a:gd name="T13" fmla="*/ 0 h 33"/>
                <a:gd name="T14" fmla="*/ 11 w 33"/>
                <a:gd name="T15" fmla="*/ 0 h 33"/>
                <a:gd name="T16" fmla="*/ 7 w 33"/>
                <a:gd name="T17" fmla="*/ 2 h 33"/>
                <a:gd name="T18" fmla="*/ 4 w 33"/>
                <a:gd name="T19" fmla="*/ 4 h 33"/>
                <a:gd name="T20" fmla="*/ 2 w 33"/>
                <a:gd name="T21" fmla="*/ 7 h 33"/>
                <a:gd name="T22" fmla="*/ 0 w 33"/>
                <a:gd name="T23" fmla="*/ 11 h 33"/>
                <a:gd name="T24" fmla="*/ 0 w 33"/>
                <a:gd name="T25" fmla="*/ 15 h 33"/>
                <a:gd name="T26" fmla="*/ 0 w 33"/>
                <a:gd name="T27" fmla="*/ 19 h 33"/>
                <a:gd name="T28" fmla="*/ 1 w 33"/>
                <a:gd name="T29" fmla="*/ 23 h 33"/>
                <a:gd name="T30" fmla="*/ 4 w 33"/>
                <a:gd name="T31" fmla="*/ 26 h 33"/>
                <a:gd name="T32" fmla="*/ 6 w 33"/>
                <a:gd name="T33" fmla="*/ 28 h 33"/>
                <a:gd name="T34" fmla="*/ 10 w 33"/>
                <a:gd name="T35" fmla="*/ 31 h 33"/>
                <a:gd name="T36" fmla="*/ 14 w 33"/>
                <a:gd name="T37" fmla="*/ 32 h 33"/>
                <a:gd name="T38" fmla="*/ 18 w 33"/>
                <a:gd name="T39" fmla="*/ 31 h 33"/>
                <a:gd name="T40" fmla="*/ 22 w 33"/>
                <a:gd name="T41" fmla="*/ 30 h 33"/>
                <a:gd name="T42" fmla="*/ 26 w 33"/>
                <a:gd name="T43" fmla="*/ 28 h 33"/>
                <a:gd name="T44" fmla="*/ 28 w 33"/>
                <a:gd name="T45" fmla="*/ 26 h 33"/>
                <a:gd name="T46" fmla="*/ 30 w 33"/>
                <a:gd name="T47" fmla="*/ 22 h 33"/>
                <a:gd name="T48" fmla="*/ 31 w 33"/>
                <a:gd name="T49" fmla="*/ 18 h 33"/>
                <a:gd name="T50" fmla="*/ 28 w 33"/>
                <a:gd name="T51" fmla="*/ 15 h 33"/>
                <a:gd name="T52" fmla="*/ 27 w 33"/>
                <a:gd name="T53" fmla="*/ 11 h 33"/>
                <a:gd name="T54" fmla="*/ 26 w 33"/>
                <a:gd name="T55" fmla="*/ 8 h 33"/>
                <a:gd name="T56" fmla="*/ 24 w 33"/>
                <a:gd name="T57" fmla="*/ 6 h 33"/>
                <a:gd name="T58" fmla="*/ 21 w 33"/>
                <a:gd name="T59" fmla="*/ 5 h 33"/>
                <a:gd name="T60" fmla="*/ 19 w 33"/>
                <a:gd name="T61" fmla="*/ 3 h 33"/>
                <a:gd name="T62" fmla="*/ 15 w 33"/>
                <a:gd name="T63" fmla="*/ 3 h 33"/>
                <a:gd name="T64" fmla="*/ 12 w 33"/>
                <a:gd name="T65" fmla="*/ 4 h 33"/>
                <a:gd name="T66" fmla="*/ 9 w 33"/>
                <a:gd name="T67" fmla="*/ 5 h 33"/>
                <a:gd name="T68" fmla="*/ 6 w 33"/>
                <a:gd name="T69" fmla="*/ 7 h 33"/>
                <a:gd name="T70" fmla="*/ 5 w 33"/>
                <a:gd name="T71" fmla="*/ 10 h 33"/>
                <a:gd name="T72" fmla="*/ 3 w 33"/>
                <a:gd name="T73" fmla="*/ 13 h 33"/>
                <a:gd name="T74" fmla="*/ 3 w 33"/>
                <a:gd name="T75" fmla="*/ 17 h 33"/>
                <a:gd name="T76" fmla="*/ 4 w 33"/>
                <a:gd name="T77" fmla="*/ 20 h 33"/>
                <a:gd name="T78" fmla="*/ 5 w 33"/>
                <a:gd name="T79" fmla="*/ 23 h 33"/>
                <a:gd name="T80" fmla="*/ 8 w 33"/>
                <a:gd name="T81" fmla="*/ 25 h 33"/>
                <a:gd name="T82" fmla="*/ 10 w 33"/>
                <a:gd name="T83" fmla="*/ 27 h 33"/>
                <a:gd name="T84" fmla="*/ 13 w 33"/>
                <a:gd name="T85" fmla="*/ 28 h 33"/>
                <a:gd name="T86" fmla="*/ 17 w 33"/>
                <a:gd name="T87" fmla="*/ 28 h 33"/>
                <a:gd name="T88" fmla="*/ 20 w 33"/>
                <a:gd name="T89" fmla="*/ 27 h 33"/>
                <a:gd name="T90" fmla="*/ 23 w 33"/>
                <a:gd name="T91" fmla="*/ 26 h 33"/>
                <a:gd name="T92" fmla="*/ 26 w 33"/>
                <a:gd name="T93" fmla="*/ 23 h 33"/>
                <a:gd name="T94" fmla="*/ 27 w 33"/>
                <a:gd name="T95" fmla="*/ 20 h 33"/>
                <a:gd name="T96" fmla="*/ 28 w 33"/>
                <a:gd name="T97" fmla="*/ 17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"/>
                <a:gd name="T148" fmla="*/ 0 h 33"/>
                <a:gd name="T149" fmla="*/ 33 w 33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" h="33">
                  <a:moveTo>
                    <a:pt x="32" y="16"/>
                  </a:moveTo>
                  <a:lnTo>
                    <a:pt x="32" y="15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32" y="16"/>
                  </a:lnTo>
                </a:path>
              </a:pathLst>
            </a:custGeom>
            <a:solidFill>
              <a:srgbClr val="FFABA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00" name="Freeform 422"/>
            <p:cNvSpPr>
              <a:spLocks/>
            </p:cNvSpPr>
            <p:nvPr/>
          </p:nvSpPr>
          <p:spPr bwMode="auto">
            <a:xfrm>
              <a:off x="4256" y="1317"/>
              <a:ext cx="30" cy="29"/>
            </a:xfrm>
            <a:custGeom>
              <a:avLst/>
              <a:gdLst>
                <a:gd name="T0" fmla="*/ 29 w 30"/>
                <a:gd name="T1" fmla="*/ 12 h 29"/>
                <a:gd name="T2" fmla="*/ 28 w 30"/>
                <a:gd name="T3" fmla="*/ 9 h 29"/>
                <a:gd name="T4" fmla="*/ 26 w 30"/>
                <a:gd name="T5" fmla="*/ 6 h 29"/>
                <a:gd name="T6" fmla="*/ 25 w 30"/>
                <a:gd name="T7" fmla="*/ 4 h 29"/>
                <a:gd name="T8" fmla="*/ 23 w 30"/>
                <a:gd name="T9" fmla="*/ 3 h 29"/>
                <a:gd name="T10" fmla="*/ 21 w 30"/>
                <a:gd name="T11" fmla="*/ 2 h 29"/>
                <a:gd name="T12" fmla="*/ 19 w 30"/>
                <a:gd name="T13" fmla="*/ 0 h 29"/>
                <a:gd name="T14" fmla="*/ 16 w 30"/>
                <a:gd name="T15" fmla="*/ 0 h 29"/>
                <a:gd name="T16" fmla="*/ 13 w 30"/>
                <a:gd name="T17" fmla="*/ 0 h 29"/>
                <a:gd name="T18" fmla="*/ 10 w 30"/>
                <a:gd name="T19" fmla="*/ 0 h 29"/>
                <a:gd name="T20" fmla="*/ 7 w 30"/>
                <a:gd name="T21" fmla="*/ 1 h 29"/>
                <a:gd name="T22" fmla="*/ 5 w 30"/>
                <a:gd name="T23" fmla="*/ 2 h 29"/>
                <a:gd name="T24" fmla="*/ 4 w 30"/>
                <a:gd name="T25" fmla="*/ 4 h 29"/>
                <a:gd name="T26" fmla="*/ 2 w 30"/>
                <a:gd name="T27" fmla="*/ 5 h 29"/>
                <a:gd name="T28" fmla="*/ 1 w 30"/>
                <a:gd name="T29" fmla="*/ 8 h 29"/>
                <a:gd name="T30" fmla="*/ 0 w 30"/>
                <a:gd name="T31" fmla="*/ 11 h 29"/>
                <a:gd name="T32" fmla="*/ 0 w 30"/>
                <a:gd name="T33" fmla="*/ 14 h 29"/>
                <a:gd name="T34" fmla="*/ 0 w 30"/>
                <a:gd name="T35" fmla="*/ 17 h 29"/>
                <a:gd name="T36" fmla="*/ 1 w 30"/>
                <a:gd name="T37" fmla="*/ 20 h 29"/>
                <a:gd name="T38" fmla="*/ 3 w 30"/>
                <a:gd name="T39" fmla="*/ 22 h 29"/>
                <a:gd name="T40" fmla="*/ 4 w 30"/>
                <a:gd name="T41" fmla="*/ 24 h 29"/>
                <a:gd name="T42" fmla="*/ 6 w 30"/>
                <a:gd name="T43" fmla="*/ 25 h 29"/>
                <a:gd name="T44" fmla="*/ 8 w 30"/>
                <a:gd name="T45" fmla="*/ 26 h 29"/>
                <a:gd name="T46" fmla="*/ 11 w 30"/>
                <a:gd name="T47" fmla="*/ 27 h 29"/>
                <a:gd name="T48" fmla="*/ 14 w 30"/>
                <a:gd name="T49" fmla="*/ 28 h 29"/>
                <a:gd name="T50" fmla="*/ 16 w 30"/>
                <a:gd name="T51" fmla="*/ 27 h 29"/>
                <a:gd name="T52" fmla="*/ 19 w 30"/>
                <a:gd name="T53" fmla="*/ 27 h 29"/>
                <a:gd name="T54" fmla="*/ 21 w 30"/>
                <a:gd name="T55" fmla="*/ 25 h 29"/>
                <a:gd name="T56" fmla="*/ 23 w 30"/>
                <a:gd name="T57" fmla="*/ 24 h 29"/>
                <a:gd name="T58" fmla="*/ 25 w 30"/>
                <a:gd name="T59" fmla="*/ 23 h 29"/>
                <a:gd name="T60" fmla="*/ 26 w 30"/>
                <a:gd name="T61" fmla="*/ 21 h 29"/>
                <a:gd name="T62" fmla="*/ 28 w 30"/>
                <a:gd name="T63" fmla="*/ 18 h 29"/>
                <a:gd name="T64" fmla="*/ 29 w 30"/>
                <a:gd name="T65" fmla="*/ 15 h 29"/>
                <a:gd name="T66" fmla="*/ 25 w 30"/>
                <a:gd name="T67" fmla="*/ 13 h 29"/>
                <a:gd name="T68" fmla="*/ 24 w 30"/>
                <a:gd name="T69" fmla="*/ 10 h 29"/>
                <a:gd name="T70" fmla="*/ 23 w 30"/>
                <a:gd name="T71" fmla="*/ 8 h 29"/>
                <a:gd name="T72" fmla="*/ 22 w 30"/>
                <a:gd name="T73" fmla="*/ 6 h 29"/>
                <a:gd name="T74" fmla="*/ 20 w 30"/>
                <a:gd name="T75" fmla="*/ 5 h 29"/>
                <a:gd name="T76" fmla="*/ 18 w 30"/>
                <a:gd name="T77" fmla="*/ 4 h 29"/>
                <a:gd name="T78" fmla="*/ 15 w 30"/>
                <a:gd name="T79" fmla="*/ 3 h 29"/>
                <a:gd name="T80" fmla="*/ 12 w 30"/>
                <a:gd name="T81" fmla="*/ 3 h 29"/>
                <a:gd name="T82" fmla="*/ 9 w 30"/>
                <a:gd name="T83" fmla="*/ 4 h 29"/>
                <a:gd name="T84" fmla="*/ 7 w 30"/>
                <a:gd name="T85" fmla="*/ 5 h 29"/>
                <a:gd name="T86" fmla="*/ 6 w 30"/>
                <a:gd name="T87" fmla="*/ 7 h 29"/>
                <a:gd name="T88" fmla="*/ 4 w 30"/>
                <a:gd name="T89" fmla="*/ 8 h 29"/>
                <a:gd name="T90" fmla="*/ 3 w 30"/>
                <a:gd name="T91" fmla="*/ 11 h 29"/>
                <a:gd name="T92" fmla="*/ 3 w 30"/>
                <a:gd name="T93" fmla="*/ 14 h 29"/>
                <a:gd name="T94" fmla="*/ 4 w 30"/>
                <a:gd name="T95" fmla="*/ 17 h 29"/>
                <a:gd name="T96" fmla="*/ 5 w 30"/>
                <a:gd name="T97" fmla="*/ 19 h 29"/>
                <a:gd name="T98" fmla="*/ 6 w 30"/>
                <a:gd name="T99" fmla="*/ 21 h 29"/>
                <a:gd name="T100" fmla="*/ 8 w 30"/>
                <a:gd name="T101" fmla="*/ 22 h 29"/>
                <a:gd name="T102" fmla="*/ 10 w 30"/>
                <a:gd name="T103" fmla="*/ 23 h 29"/>
                <a:gd name="T104" fmla="*/ 12 w 30"/>
                <a:gd name="T105" fmla="*/ 24 h 29"/>
                <a:gd name="T106" fmla="*/ 15 w 30"/>
                <a:gd name="T107" fmla="*/ 24 h 29"/>
                <a:gd name="T108" fmla="*/ 17 w 30"/>
                <a:gd name="T109" fmla="*/ 23 h 29"/>
                <a:gd name="T110" fmla="*/ 20 w 30"/>
                <a:gd name="T111" fmla="*/ 23 h 29"/>
                <a:gd name="T112" fmla="*/ 21 w 30"/>
                <a:gd name="T113" fmla="*/ 21 h 29"/>
                <a:gd name="T114" fmla="*/ 23 w 30"/>
                <a:gd name="T115" fmla="*/ 20 h 29"/>
                <a:gd name="T116" fmla="*/ 24 w 30"/>
                <a:gd name="T117" fmla="*/ 18 h 29"/>
                <a:gd name="T118" fmla="*/ 25 w 30"/>
                <a:gd name="T119" fmla="*/ 15 h 29"/>
                <a:gd name="T120" fmla="*/ 29 w 30"/>
                <a:gd name="T121" fmla="*/ 13 h 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"/>
                <a:gd name="T184" fmla="*/ 0 h 29"/>
                <a:gd name="T185" fmla="*/ 30 w 30"/>
                <a:gd name="T186" fmla="*/ 29 h 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" h="29">
                  <a:moveTo>
                    <a:pt x="29" y="13"/>
                  </a:moveTo>
                  <a:lnTo>
                    <a:pt x="29" y="13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9" y="13"/>
                  </a:lnTo>
                </a:path>
              </a:pathLst>
            </a:custGeom>
            <a:solidFill>
              <a:srgbClr val="FFB2B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01" name="Freeform 423"/>
            <p:cNvSpPr>
              <a:spLocks/>
            </p:cNvSpPr>
            <p:nvPr/>
          </p:nvSpPr>
          <p:spPr bwMode="auto">
            <a:xfrm>
              <a:off x="4259" y="1319"/>
              <a:ext cx="25" cy="25"/>
            </a:xfrm>
            <a:custGeom>
              <a:avLst/>
              <a:gdLst>
                <a:gd name="T0" fmla="*/ 23 w 25"/>
                <a:gd name="T1" fmla="*/ 10 h 25"/>
                <a:gd name="T2" fmla="*/ 23 w 25"/>
                <a:gd name="T3" fmla="*/ 7 h 25"/>
                <a:gd name="T4" fmla="*/ 22 w 25"/>
                <a:gd name="T5" fmla="*/ 5 h 25"/>
                <a:gd name="T6" fmla="*/ 20 w 25"/>
                <a:gd name="T7" fmla="*/ 3 h 25"/>
                <a:gd name="T8" fmla="*/ 18 w 25"/>
                <a:gd name="T9" fmla="*/ 1 h 25"/>
                <a:gd name="T10" fmla="*/ 15 w 25"/>
                <a:gd name="T11" fmla="*/ 0 h 25"/>
                <a:gd name="T12" fmla="*/ 12 w 25"/>
                <a:gd name="T13" fmla="*/ 0 h 25"/>
                <a:gd name="T14" fmla="*/ 9 w 25"/>
                <a:gd name="T15" fmla="*/ 0 h 25"/>
                <a:gd name="T16" fmla="*/ 6 w 25"/>
                <a:gd name="T17" fmla="*/ 1 h 25"/>
                <a:gd name="T18" fmla="*/ 4 w 25"/>
                <a:gd name="T19" fmla="*/ 2 h 25"/>
                <a:gd name="T20" fmla="*/ 1 w 25"/>
                <a:gd name="T21" fmla="*/ 5 h 25"/>
                <a:gd name="T22" fmla="*/ 0 w 25"/>
                <a:gd name="T23" fmla="*/ 8 h 25"/>
                <a:gd name="T24" fmla="*/ 0 w 25"/>
                <a:gd name="T25" fmla="*/ 11 h 25"/>
                <a:gd name="T26" fmla="*/ 0 w 25"/>
                <a:gd name="T27" fmla="*/ 14 h 25"/>
                <a:gd name="T28" fmla="*/ 1 w 25"/>
                <a:gd name="T29" fmla="*/ 17 h 25"/>
                <a:gd name="T30" fmla="*/ 3 w 25"/>
                <a:gd name="T31" fmla="*/ 20 h 25"/>
                <a:gd name="T32" fmla="*/ 5 w 25"/>
                <a:gd name="T33" fmla="*/ 22 h 25"/>
                <a:gd name="T34" fmla="*/ 8 w 25"/>
                <a:gd name="T35" fmla="*/ 23 h 25"/>
                <a:gd name="T36" fmla="*/ 11 w 25"/>
                <a:gd name="T37" fmla="*/ 24 h 25"/>
                <a:gd name="T38" fmla="*/ 14 w 25"/>
                <a:gd name="T39" fmla="*/ 23 h 25"/>
                <a:gd name="T40" fmla="*/ 17 w 25"/>
                <a:gd name="T41" fmla="*/ 22 h 25"/>
                <a:gd name="T42" fmla="*/ 19 w 25"/>
                <a:gd name="T43" fmla="*/ 21 h 25"/>
                <a:gd name="T44" fmla="*/ 21 w 25"/>
                <a:gd name="T45" fmla="*/ 18 h 25"/>
                <a:gd name="T46" fmla="*/ 22 w 25"/>
                <a:gd name="T47" fmla="*/ 16 h 25"/>
                <a:gd name="T48" fmla="*/ 23 w 25"/>
                <a:gd name="T49" fmla="*/ 14 h 25"/>
                <a:gd name="T50" fmla="*/ 24 w 25"/>
                <a:gd name="T51" fmla="*/ 11 h 25"/>
                <a:gd name="T52" fmla="*/ 20 w 25"/>
                <a:gd name="T53" fmla="*/ 9 h 25"/>
                <a:gd name="T54" fmla="*/ 18 w 25"/>
                <a:gd name="T55" fmla="*/ 6 h 25"/>
                <a:gd name="T56" fmla="*/ 15 w 25"/>
                <a:gd name="T57" fmla="*/ 4 h 25"/>
                <a:gd name="T58" fmla="*/ 12 w 25"/>
                <a:gd name="T59" fmla="*/ 3 h 25"/>
                <a:gd name="T60" fmla="*/ 9 w 25"/>
                <a:gd name="T61" fmla="*/ 3 h 25"/>
                <a:gd name="T62" fmla="*/ 6 w 25"/>
                <a:gd name="T63" fmla="*/ 5 h 25"/>
                <a:gd name="T64" fmla="*/ 4 w 25"/>
                <a:gd name="T65" fmla="*/ 7 h 25"/>
                <a:gd name="T66" fmla="*/ 3 w 25"/>
                <a:gd name="T67" fmla="*/ 10 h 25"/>
                <a:gd name="T68" fmla="*/ 3 w 25"/>
                <a:gd name="T69" fmla="*/ 13 h 25"/>
                <a:gd name="T70" fmla="*/ 4 w 25"/>
                <a:gd name="T71" fmla="*/ 16 h 25"/>
                <a:gd name="T72" fmla="*/ 6 w 25"/>
                <a:gd name="T73" fmla="*/ 18 h 25"/>
                <a:gd name="T74" fmla="*/ 9 w 25"/>
                <a:gd name="T75" fmla="*/ 20 h 25"/>
                <a:gd name="T76" fmla="*/ 12 w 25"/>
                <a:gd name="T77" fmla="*/ 20 h 25"/>
                <a:gd name="T78" fmla="*/ 15 w 25"/>
                <a:gd name="T79" fmla="*/ 19 h 25"/>
                <a:gd name="T80" fmla="*/ 18 w 25"/>
                <a:gd name="T81" fmla="*/ 17 h 25"/>
                <a:gd name="T82" fmla="*/ 20 w 25"/>
                <a:gd name="T83" fmla="*/ 14 h 25"/>
                <a:gd name="T84" fmla="*/ 20 w 25"/>
                <a:gd name="T85" fmla="*/ 11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5"/>
                <a:gd name="T131" fmla="*/ 25 w 25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5">
                  <a:moveTo>
                    <a:pt x="24" y="11"/>
                  </a:moveTo>
                  <a:lnTo>
                    <a:pt x="24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4" y="11"/>
                  </a:lnTo>
                </a:path>
              </a:pathLst>
            </a:custGeom>
            <a:solidFill>
              <a:srgbClr val="FFBDB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02" name="Freeform 424"/>
            <p:cNvSpPr>
              <a:spLocks/>
            </p:cNvSpPr>
            <p:nvPr/>
          </p:nvSpPr>
          <p:spPr bwMode="auto">
            <a:xfrm>
              <a:off x="4261" y="1321"/>
              <a:ext cx="21" cy="21"/>
            </a:xfrm>
            <a:custGeom>
              <a:avLst/>
              <a:gdLst>
                <a:gd name="T0" fmla="*/ 20 w 21"/>
                <a:gd name="T1" fmla="*/ 9 h 21"/>
                <a:gd name="T2" fmla="*/ 19 w 21"/>
                <a:gd name="T3" fmla="*/ 8 h 21"/>
                <a:gd name="T4" fmla="*/ 19 w 21"/>
                <a:gd name="T5" fmla="*/ 6 h 21"/>
                <a:gd name="T6" fmla="*/ 18 w 21"/>
                <a:gd name="T7" fmla="*/ 5 h 21"/>
                <a:gd name="T8" fmla="*/ 17 w 21"/>
                <a:gd name="T9" fmla="*/ 3 h 21"/>
                <a:gd name="T10" fmla="*/ 16 w 21"/>
                <a:gd name="T11" fmla="*/ 2 h 21"/>
                <a:gd name="T12" fmla="*/ 14 w 21"/>
                <a:gd name="T13" fmla="*/ 1 h 21"/>
                <a:gd name="T14" fmla="*/ 12 w 21"/>
                <a:gd name="T15" fmla="*/ 0 h 21"/>
                <a:gd name="T16" fmla="*/ 10 w 21"/>
                <a:gd name="T17" fmla="*/ 0 h 21"/>
                <a:gd name="T18" fmla="*/ 8 w 21"/>
                <a:gd name="T19" fmla="*/ 0 h 21"/>
                <a:gd name="T20" fmla="*/ 6 w 21"/>
                <a:gd name="T21" fmla="*/ 0 h 21"/>
                <a:gd name="T22" fmla="*/ 4 w 21"/>
                <a:gd name="T23" fmla="*/ 1 h 21"/>
                <a:gd name="T24" fmla="*/ 2 w 21"/>
                <a:gd name="T25" fmla="*/ 2 h 21"/>
                <a:gd name="T26" fmla="*/ 2 w 21"/>
                <a:gd name="T27" fmla="*/ 4 h 21"/>
                <a:gd name="T28" fmla="*/ 1 w 21"/>
                <a:gd name="T29" fmla="*/ 5 h 21"/>
                <a:gd name="T30" fmla="*/ 0 w 21"/>
                <a:gd name="T31" fmla="*/ 7 h 21"/>
                <a:gd name="T32" fmla="*/ 0 w 21"/>
                <a:gd name="T33" fmla="*/ 9 h 21"/>
                <a:gd name="T34" fmla="*/ 0 w 21"/>
                <a:gd name="T35" fmla="*/ 11 h 21"/>
                <a:gd name="T36" fmla="*/ 0 w 21"/>
                <a:gd name="T37" fmla="*/ 13 h 21"/>
                <a:gd name="T38" fmla="*/ 1 w 21"/>
                <a:gd name="T39" fmla="*/ 15 h 21"/>
                <a:gd name="T40" fmla="*/ 2 w 21"/>
                <a:gd name="T41" fmla="*/ 17 h 21"/>
                <a:gd name="T42" fmla="*/ 3 w 21"/>
                <a:gd name="T43" fmla="*/ 18 h 21"/>
                <a:gd name="T44" fmla="*/ 5 w 21"/>
                <a:gd name="T45" fmla="*/ 18 h 21"/>
                <a:gd name="T46" fmla="*/ 6 w 21"/>
                <a:gd name="T47" fmla="*/ 19 h 21"/>
                <a:gd name="T48" fmla="*/ 8 w 21"/>
                <a:gd name="T49" fmla="*/ 20 h 21"/>
                <a:gd name="T50" fmla="*/ 10 w 21"/>
                <a:gd name="T51" fmla="*/ 20 h 21"/>
                <a:gd name="T52" fmla="*/ 12 w 21"/>
                <a:gd name="T53" fmla="*/ 19 h 21"/>
                <a:gd name="T54" fmla="*/ 14 w 21"/>
                <a:gd name="T55" fmla="*/ 19 h 21"/>
                <a:gd name="T56" fmla="*/ 15 w 21"/>
                <a:gd name="T57" fmla="*/ 18 h 21"/>
                <a:gd name="T58" fmla="*/ 16 w 21"/>
                <a:gd name="T59" fmla="*/ 17 h 21"/>
                <a:gd name="T60" fmla="*/ 17 w 21"/>
                <a:gd name="T61" fmla="*/ 16 h 21"/>
                <a:gd name="T62" fmla="*/ 18 w 21"/>
                <a:gd name="T63" fmla="*/ 15 h 21"/>
                <a:gd name="T64" fmla="*/ 19 w 21"/>
                <a:gd name="T65" fmla="*/ 14 h 21"/>
                <a:gd name="T66" fmla="*/ 19 w 21"/>
                <a:gd name="T67" fmla="*/ 12 h 21"/>
                <a:gd name="T68" fmla="*/ 20 w 21"/>
                <a:gd name="T69" fmla="*/ 10 h 21"/>
                <a:gd name="T70" fmla="*/ 16 w 21"/>
                <a:gd name="T71" fmla="*/ 9 h 21"/>
                <a:gd name="T72" fmla="*/ 16 w 21"/>
                <a:gd name="T73" fmla="*/ 7 h 21"/>
                <a:gd name="T74" fmla="*/ 15 w 21"/>
                <a:gd name="T75" fmla="*/ 5 h 21"/>
                <a:gd name="T76" fmla="*/ 14 w 21"/>
                <a:gd name="T77" fmla="*/ 4 h 21"/>
                <a:gd name="T78" fmla="*/ 12 w 21"/>
                <a:gd name="T79" fmla="*/ 3 h 21"/>
                <a:gd name="T80" fmla="*/ 10 w 21"/>
                <a:gd name="T81" fmla="*/ 3 h 21"/>
                <a:gd name="T82" fmla="*/ 8 w 21"/>
                <a:gd name="T83" fmla="*/ 3 h 21"/>
                <a:gd name="T84" fmla="*/ 6 w 21"/>
                <a:gd name="T85" fmla="*/ 4 h 21"/>
                <a:gd name="T86" fmla="*/ 5 w 21"/>
                <a:gd name="T87" fmla="*/ 5 h 21"/>
                <a:gd name="T88" fmla="*/ 4 w 21"/>
                <a:gd name="T89" fmla="*/ 6 h 21"/>
                <a:gd name="T90" fmla="*/ 3 w 21"/>
                <a:gd name="T91" fmla="*/ 8 h 21"/>
                <a:gd name="T92" fmla="*/ 3 w 21"/>
                <a:gd name="T93" fmla="*/ 10 h 21"/>
                <a:gd name="T94" fmla="*/ 3 w 21"/>
                <a:gd name="T95" fmla="*/ 12 h 21"/>
                <a:gd name="T96" fmla="*/ 4 w 21"/>
                <a:gd name="T97" fmla="*/ 14 h 21"/>
                <a:gd name="T98" fmla="*/ 5 w 21"/>
                <a:gd name="T99" fmla="*/ 15 h 21"/>
                <a:gd name="T100" fmla="*/ 7 w 21"/>
                <a:gd name="T101" fmla="*/ 16 h 21"/>
                <a:gd name="T102" fmla="*/ 9 w 21"/>
                <a:gd name="T103" fmla="*/ 16 h 21"/>
                <a:gd name="T104" fmla="*/ 11 w 21"/>
                <a:gd name="T105" fmla="*/ 16 h 21"/>
                <a:gd name="T106" fmla="*/ 13 w 21"/>
                <a:gd name="T107" fmla="*/ 15 h 21"/>
                <a:gd name="T108" fmla="*/ 14 w 21"/>
                <a:gd name="T109" fmla="*/ 14 h 21"/>
                <a:gd name="T110" fmla="*/ 15 w 21"/>
                <a:gd name="T111" fmla="*/ 13 h 21"/>
                <a:gd name="T112" fmla="*/ 16 w 21"/>
                <a:gd name="T113" fmla="*/ 11 h 21"/>
                <a:gd name="T114" fmla="*/ 20 w 21"/>
                <a:gd name="T115" fmla="*/ 10 h 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"/>
                <a:gd name="T175" fmla="*/ 0 h 21"/>
                <a:gd name="T176" fmla="*/ 21 w 21"/>
                <a:gd name="T177" fmla="*/ 21 h 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" h="21">
                  <a:moveTo>
                    <a:pt x="20" y="10"/>
                  </a:move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20" y="10"/>
                  </a:lnTo>
                </a:path>
              </a:pathLst>
            </a:custGeom>
            <a:solidFill>
              <a:srgbClr val="FFC7C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03" name="Freeform 425"/>
            <p:cNvSpPr>
              <a:spLocks/>
            </p:cNvSpPr>
            <p:nvPr/>
          </p:nvSpPr>
          <p:spPr bwMode="auto">
            <a:xfrm>
              <a:off x="4262" y="1323"/>
              <a:ext cx="18" cy="18"/>
            </a:xfrm>
            <a:custGeom>
              <a:avLst/>
              <a:gdLst>
                <a:gd name="T0" fmla="*/ 17 w 18"/>
                <a:gd name="T1" fmla="*/ 7 h 18"/>
                <a:gd name="T2" fmla="*/ 16 w 18"/>
                <a:gd name="T3" fmla="*/ 6 h 18"/>
                <a:gd name="T4" fmla="*/ 16 w 18"/>
                <a:gd name="T5" fmla="*/ 4 h 18"/>
                <a:gd name="T6" fmla="*/ 15 w 18"/>
                <a:gd name="T7" fmla="*/ 3 h 18"/>
                <a:gd name="T8" fmla="*/ 13 w 18"/>
                <a:gd name="T9" fmla="*/ 1 h 18"/>
                <a:gd name="T10" fmla="*/ 12 w 18"/>
                <a:gd name="T11" fmla="*/ 0 h 18"/>
                <a:gd name="T12" fmla="*/ 10 w 18"/>
                <a:gd name="T13" fmla="*/ 0 h 18"/>
                <a:gd name="T14" fmla="*/ 8 w 18"/>
                <a:gd name="T15" fmla="*/ 0 h 18"/>
                <a:gd name="T16" fmla="*/ 6 w 18"/>
                <a:gd name="T17" fmla="*/ 0 h 18"/>
                <a:gd name="T18" fmla="*/ 4 w 18"/>
                <a:gd name="T19" fmla="*/ 0 h 18"/>
                <a:gd name="T20" fmla="*/ 3 w 18"/>
                <a:gd name="T21" fmla="*/ 1 h 18"/>
                <a:gd name="T22" fmla="*/ 1 w 18"/>
                <a:gd name="T23" fmla="*/ 3 h 18"/>
                <a:gd name="T24" fmla="*/ 0 w 18"/>
                <a:gd name="T25" fmla="*/ 4 h 18"/>
                <a:gd name="T26" fmla="*/ 0 w 18"/>
                <a:gd name="T27" fmla="*/ 6 h 18"/>
                <a:gd name="T28" fmla="*/ 0 w 18"/>
                <a:gd name="T29" fmla="*/ 8 h 18"/>
                <a:gd name="T30" fmla="*/ 0 w 18"/>
                <a:gd name="T31" fmla="*/ 10 h 18"/>
                <a:gd name="T32" fmla="*/ 0 w 18"/>
                <a:gd name="T33" fmla="*/ 12 h 18"/>
                <a:gd name="T34" fmla="*/ 1 w 18"/>
                <a:gd name="T35" fmla="*/ 13 h 18"/>
                <a:gd name="T36" fmla="*/ 3 w 18"/>
                <a:gd name="T37" fmla="*/ 15 h 18"/>
                <a:gd name="T38" fmla="*/ 4 w 18"/>
                <a:gd name="T39" fmla="*/ 16 h 18"/>
                <a:gd name="T40" fmla="*/ 6 w 18"/>
                <a:gd name="T41" fmla="*/ 16 h 18"/>
                <a:gd name="T42" fmla="*/ 7 w 18"/>
                <a:gd name="T43" fmla="*/ 17 h 18"/>
                <a:gd name="T44" fmla="*/ 9 w 18"/>
                <a:gd name="T45" fmla="*/ 17 h 18"/>
                <a:gd name="T46" fmla="*/ 10 w 18"/>
                <a:gd name="T47" fmla="*/ 16 h 18"/>
                <a:gd name="T48" fmla="*/ 12 w 18"/>
                <a:gd name="T49" fmla="*/ 16 h 18"/>
                <a:gd name="T50" fmla="*/ 13 w 18"/>
                <a:gd name="T51" fmla="*/ 15 h 18"/>
                <a:gd name="T52" fmla="*/ 15 w 18"/>
                <a:gd name="T53" fmla="*/ 13 h 18"/>
                <a:gd name="T54" fmla="*/ 16 w 18"/>
                <a:gd name="T55" fmla="*/ 12 h 18"/>
                <a:gd name="T56" fmla="*/ 16 w 18"/>
                <a:gd name="T57" fmla="*/ 10 h 18"/>
                <a:gd name="T58" fmla="*/ 17 w 18"/>
                <a:gd name="T59" fmla="*/ 9 h 18"/>
                <a:gd name="T60" fmla="*/ 13 w 18"/>
                <a:gd name="T61" fmla="*/ 8 h 18"/>
                <a:gd name="T62" fmla="*/ 13 w 18"/>
                <a:gd name="T63" fmla="*/ 6 h 18"/>
                <a:gd name="T64" fmla="*/ 12 w 18"/>
                <a:gd name="T65" fmla="*/ 5 h 18"/>
                <a:gd name="T66" fmla="*/ 11 w 18"/>
                <a:gd name="T67" fmla="*/ 4 h 18"/>
                <a:gd name="T68" fmla="*/ 9 w 18"/>
                <a:gd name="T69" fmla="*/ 3 h 18"/>
                <a:gd name="T70" fmla="*/ 7 w 18"/>
                <a:gd name="T71" fmla="*/ 3 h 18"/>
                <a:gd name="T72" fmla="*/ 5 w 18"/>
                <a:gd name="T73" fmla="*/ 4 h 18"/>
                <a:gd name="T74" fmla="*/ 4 w 18"/>
                <a:gd name="T75" fmla="*/ 5 h 18"/>
                <a:gd name="T76" fmla="*/ 3 w 18"/>
                <a:gd name="T77" fmla="*/ 6 h 18"/>
                <a:gd name="T78" fmla="*/ 3 w 18"/>
                <a:gd name="T79" fmla="*/ 8 h 18"/>
                <a:gd name="T80" fmla="*/ 3 w 18"/>
                <a:gd name="T81" fmla="*/ 10 h 18"/>
                <a:gd name="T82" fmla="*/ 4 w 18"/>
                <a:gd name="T83" fmla="*/ 11 h 18"/>
                <a:gd name="T84" fmla="*/ 5 w 18"/>
                <a:gd name="T85" fmla="*/ 12 h 18"/>
                <a:gd name="T86" fmla="*/ 6 w 18"/>
                <a:gd name="T87" fmla="*/ 13 h 18"/>
                <a:gd name="T88" fmla="*/ 8 w 18"/>
                <a:gd name="T89" fmla="*/ 13 h 18"/>
                <a:gd name="T90" fmla="*/ 10 w 18"/>
                <a:gd name="T91" fmla="*/ 13 h 18"/>
                <a:gd name="T92" fmla="*/ 11 w 18"/>
                <a:gd name="T93" fmla="*/ 12 h 18"/>
                <a:gd name="T94" fmla="*/ 12 w 18"/>
                <a:gd name="T95" fmla="*/ 11 h 18"/>
                <a:gd name="T96" fmla="*/ 13 w 18"/>
                <a:gd name="T97" fmla="*/ 10 h 18"/>
                <a:gd name="T98" fmla="*/ 13 w 18"/>
                <a:gd name="T99" fmla="*/ 8 h 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"/>
                <a:gd name="T151" fmla="*/ 0 h 18"/>
                <a:gd name="T152" fmla="*/ 18 w 18"/>
                <a:gd name="T153" fmla="*/ 18 h 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" h="18">
                  <a:moveTo>
                    <a:pt x="17" y="8"/>
                  </a:moveTo>
                  <a:lnTo>
                    <a:pt x="17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7" y="8"/>
                  </a:lnTo>
                </a:path>
              </a:pathLst>
            </a:custGeom>
            <a:solidFill>
              <a:srgbClr val="FFCFD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04" name="Freeform 426"/>
            <p:cNvSpPr>
              <a:spLocks/>
            </p:cNvSpPr>
            <p:nvPr/>
          </p:nvSpPr>
          <p:spPr bwMode="auto">
            <a:xfrm>
              <a:off x="4263" y="1324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2 h 17"/>
                <a:gd name="T10" fmla="*/ 12 w 17"/>
                <a:gd name="T11" fmla="*/ 1 h 17"/>
                <a:gd name="T12" fmla="*/ 10 w 17"/>
                <a:gd name="T13" fmla="*/ 0 h 17"/>
                <a:gd name="T14" fmla="*/ 8 w 17"/>
                <a:gd name="T15" fmla="*/ 0 h 17"/>
                <a:gd name="T16" fmla="*/ 6 w 17"/>
                <a:gd name="T17" fmla="*/ 0 h 17"/>
                <a:gd name="T18" fmla="*/ 4 w 17"/>
                <a:gd name="T19" fmla="*/ 0 h 17"/>
                <a:gd name="T20" fmla="*/ 2 w 17"/>
                <a:gd name="T21" fmla="*/ 1 h 17"/>
                <a:gd name="T22" fmla="*/ 1 w 17"/>
                <a:gd name="T23" fmla="*/ 2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1 w 17"/>
                <a:gd name="T33" fmla="*/ 12 h 17"/>
                <a:gd name="T34" fmla="*/ 2 w 17"/>
                <a:gd name="T35" fmla="*/ 13 h 17"/>
                <a:gd name="T36" fmla="*/ 3 w 17"/>
                <a:gd name="T37" fmla="*/ 14 h 17"/>
                <a:gd name="T38" fmla="*/ 4 w 17"/>
                <a:gd name="T39" fmla="*/ 15 h 17"/>
                <a:gd name="T40" fmla="*/ 6 w 17"/>
                <a:gd name="T41" fmla="*/ 15 h 17"/>
                <a:gd name="T42" fmla="*/ 8 w 17"/>
                <a:gd name="T43" fmla="*/ 16 h 17"/>
                <a:gd name="T44" fmla="*/ 10 w 17"/>
                <a:gd name="T45" fmla="*/ 15 h 17"/>
                <a:gd name="T46" fmla="*/ 11 w 17"/>
                <a:gd name="T47" fmla="*/ 14 h 17"/>
                <a:gd name="T48" fmla="*/ 13 w 17"/>
                <a:gd name="T49" fmla="*/ 14 h 17"/>
                <a:gd name="T50" fmla="*/ 14 w 17"/>
                <a:gd name="T51" fmla="*/ 13 h 17"/>
                <a:gd name="T52" fmla="*/ 14 w 17"/>
                <a:gd name="T53" fmla="*/ 11 h 17"/>
                <a:gd name="T54" fmla="*/ 15 w 17"/>
                <a:gd name="T55" fmla="*/ 10 h 17"/>
                <a:gd name="T56" fmla="*/ 15 w 17"/>
                <a:gd name="T57" fmla="*/ 8 h 17"/>
                <a:gd name="T58" fmla="*/ 16 w 17"/>
                <a:gd name="T59" fmla="*/ 7 h 17"/>
                <a:gd name="T60" fmla="*/ 11 w 17"/>
                <a:gd name="T61" fmla="*/ 6 h 17"/>
                <a:gd name="T62" fmla="*/ 10 w 17"/>
                <a:gd name="T63" fmla="*/ 5 h 17"/>
                <a:gd name="T64" fmla="*/ 9 w 17"/>
                <a:gd name="T65" fmla="*/ 4 h 17"/>
                <a:gd name="T66" fmla="*/ 7 w 17"/>
                <a:gd name="T67" fmla="*/ 4 h 17"/>
                <a:gd name="T68" fmla="*/ 5 w 17"/>
                <a:gd name="T69" fmla="*/ 4 h 17"/>
                <a:gd name="T70" fmla="*/ 4 w 17"/>
                <a:gd name="T71" fmla="*/ 5 h 17"/>
                <a:gd name="T72" fmla="*/ 4 w 17"/>
                <a:gd name="T73" fmla="*/ 7 h 17"/>
                <a:gd name="T74" fmla="*/ 3 w 17"/>
                <a:gd name="T75" fmla="*/ 8 h 17"/>
                <a:gd name="T76" fmla="*/ 4 w 17"/>
                <a:gd name="T77" fmla="*/ 9 h 17"/>
                <a:gd name="T78" fmla="*/ 5 w 17"/>
                <a:gd name="T79" fmla="*/ 10 h 17"/>
                <a:gd name="T80" fmla="*/ 6 w 17"/>
                <a:gd name="T81" fmla="*/ 11 h 17"/>
                <a:gd name="T82" fmla="*/ 8 w 17"/>
                <a:gd name="T83" fmla="*/ 11 h 17"/>
                <a:gd name="T84" fmla="*/ 10 w 17"/>
                <a:gd name="T85" fmla="*/ 11 h 17"/>
                <a:gd name="T86" fmla="*/ 11 w 17"/>
                <a:gd name="T87" fmla="*/ 10 h 17"/>
                <a:gd name="T88" fmla="*/ 11 w 17"/>
                <a:gd name="T89" fmla="*/ 8 h 17"/>
                <a:gd name="T90" fmla="*/ 16 w 17"/>
                <a:gd name="T91" fmla="*/ 7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17"/>
                <a:gd name="T140" fmla="*/ 17 w 17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6" y="7"/>
                  </a:lnTo>
                </a:path>
              </a:pathLst>
            </a:custGeom>
            <a:solidFill>
              <a:srgbClr val="FFD9D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05" name="Freeform 427"/>
            <p:cNvSpPr>
              <a:spLocks/>
            </p:cNvSpPr>
            <p:nvPr/>
          </p:nvSpPr>
          <p:spPr bwMode="auto">
            <a:xfrm>
              <a:off x="4266" y="1326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1 h 17"/>
                <a:gd name="T10" fmla="*/ 11 w 17"/>
                <a:gd name="T11" fmla="*/ 0 h 17"/>
                <a:gd name="T12" fmla="*/ 9 w 17"/>
                <a:gd name="T13" fmla="*/ 0 h 17"/>
                <a:gd name="T14" fmla="*/ 7 w 17"/>
                <a:gd name="T15" fmla="*/ 0 h 17"/>
                <a:gd name="T16" fmla="*/ 5 w 17"/>
                <a:gd name="T17" fmla="*/ 0 h 17"/>
                <a:gd name="T18" fmla="*/ 4 w 17"/>
                <a:gd name="T19" fmla="*/ 1 h 17"/>
                <a:gd name="T20" fmla="*/ 2 w 17"/>
                <a:gd name="T21" fmla="*/ 1 h 17"/>
                <a:gd name="T22" fmla="*/ 1 w 17"/>
                <a:gd name="T23" fmla="*/ 3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0 w 17"/>
                <a:gd name="T33" fmla="*/ 12 h 17"/>
                <a:gd name="T34" fmla="*/ 1 w 17"/>
                <a:gd name="T35" fmla="*/ 13 h 17"/>
                <a:gd name="T36" fmla="*/ 2 w 17"/>
                <a:gd name="T37" fmla="*/ 14 h 17"/>
                <a:gd name="T38" fmla="*/ 4 w 17"/>
                <a:gd name="T39" fmla="*/ 14 h 17"/>
                <a:gd name="T40" fmla="*/ 5 w 17"/>
                <a:gd name="T41" fmla="*/ 15 h 17"/>
                <a:gd name="T42" fmla="*/ 6 w 17"/>
                <a:gd name="T43" fmla="*/ 16 h 17"/>
                <a:gd name="T44" fmla="*/ 8 w 17"/>
                <a:gd name="T45" fmla="*/ 16 h 17"/>
                <a:gd name="T46" fmla="*/ 10 w 17"/>
                <a:gd name="T47" fmla="*/ 15 h 17"/>
                <a:gd name="T48" fmla="*/ 12 w 17"/>
                <a:gd name="T49" fmla="*/ 14 h 17"/>
                <a:gd name="T50" fmla="*/ 13 w 17"/>
                <a:gd name="T51" fmla="*/ 13 h 17"/>
                <a:gd name="T52" fmla="*/ 14 w 17"/>
                <a:gd name="T53" fmla="*/ 12 h 17"/>
                <a:gd name="T54" fmla="*/ 15 w 17"/>
                <a:gd name="T55" fmla="*/ 11 h 17"/>
                <a:gd name="T56" fmla="*/ 16 w 17"/>
                <a:gd name="T57" fmla="*/ 9 h 17"/>
                <a:gd name="T58" fmla="*/ 10 w 17"/>
                <a:gd name="T59" fmla="*/ 8 h 17"/>
                <a:gd name="T60" fmla="*/ 10 w 17"/>
                <a:gd name="T61" fmla="*/ 6 h 17"/>
                <a:gd name="T62" fmla="*/ 9 w 17"/>
                <a:gd name="T63" fmla="*/ 5 h 17"/>
                <a:gd name="T64" fmla="*/ 7 w 17"/>
                <a:gd name="T65" fmla="*/ 5 h 17"/>
                <a:gd name="T66" fmla="*/ 6 w 17"/>
                <a:gd name="T67" fmla="*/ 6 h 17"/>
                <a:gd name="T68" fmla="*/ 5 w 17"/>
                <a:gd name="T69" fmla="*/ 7 h 17"/>
                <a:gd name="T70" fmla="*/ 5 w 17"/>
                <a:gd name="T71" fmla="*/ 9 h 17"/>
                <a:gd name="T72" fmla="*/ 6 w 17"/>
                <a:gd name="T73" fmla="*/ 10 h 17"/>
                <a:gd name="T74" fmla="*/ 8 w 17"/>
                <a:gd name="T75" fmla="*/ 10 h 17"/>
                <a:gd name="T76" fmla="*/ 9 w 17"/>
                <a:gd name="T77" fmla="*/ 9 h 17"/>
                <a:gd name="T78" fmla="*/ 10 w 17"/>
                <a:gd name="T79" fmla="*/ 8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"/>
                <a:gd name="T121" fmla="*/ 0 h 17"/>
                <a:gd name="T122" fmla="*/ 17 w 17"/>
                <a:gd name="T123" fmla="*/ 17 h 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" h="17">
                  <a:moveTo>
                    <a:pt x="16" y="8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6" y="8"/>
                  </a:lnTo>
                </a:path>
              </a:pathLst>
            </a:custGeom>
            <a:solidFill>
              <a:srgbClr val="FFE3E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06" name="Freeform 428"/>
            <p:cNvSpPr>
              <a:spLocks/>
            </p:cNvSpPr>
            <p:nvPr/>
          </p:nvSpPr>
          <p:spPr bwMode="auto">
            <a:xfrm>
              <a:off x="4268" y="1327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7 h 17"/>
                <a:gd name="T4" fmla="*/ 16 w 17"/>
                <a:gd name="T5" fmla="*/ 6 h 17"/>
                <a:gd name="T6" fmla="*/ 15 w 17"/>
                <a:gd name="T7" fmla="*/ 6 h 17"/>
                <a:gd name="T8" fmla="*/ 15 w 17"/>
                <a:gd name="T9" fmla="*/ 5 h 17"/>
                <a:gd name="T10" fmla="*/ 15 w 17"/>
                <a:gd name="T11" fmla="*/ 4 h 17"/>
                <a:gd name="T12" fmla="*/ 14 w 17"/>
                <a:gd name="T13" fmla="*/ 4 h 17"/>
                <a:gd name="T14" fmla="*/ 14 w 17"/>
                <a:gd name="T15" fmla="*/ 3 h 17"/>
                <a:gd name="T16" fmla="*/ 14 w 17"/>
                <a:gd name="T17" fmla="*/ 2 h 17"/>
                <a:gd name="T18" fmla="*/ 13 w 17"/>
                <a:gd name="T19" fmla="*/ 2 h 17"/>
                <a:gd name="T20" fmla="*/ 13 w 17"/>
                <a:gd name="T21" fmla="*/ 1 h 17"/>
                <a:gd name="T22" fmla="*/ 12 w 17"/>
                <a:gd name="T23" fmla="*/ 1 h 17"/>
                <a:gd name="T24" fmla="*/ 11 w 17"/>
                <a:gd name="T25" fmla="*/ 0 h 17"/>
                <a:gd name="T26" fmla="*/ 10 w 17"/>
                <a:gd name="T27" fmla="*/ 0 h 17"/>
                <a:gd name="T28" fmla="*/ 9 w 17"/>
                <a:gd name="T29" fmla="*/ 0 h 17"/>
                <a:gd name="T30" fmla="*/ 8 w 17"/>
                <a:gd name="T31" fmla="*/ 0 h 17"/>
                <a:gd name="T32" fmla="*/ 7 w 17"/>
                <a:gd name="T33" fmla="*/ 0 h 17"/>
                <a:gd name="T34" fmla="*/ 6 w 17"/>
                <a:gd name="T35" fmla="*/ 0 h 17"/>
                <a:gd name="T36" fmla="*/ 5 w 17"/>
                <a:gd name="T37" fmla="*/ 0 h 17"/>
                <a:gd name="T38" fmla="*/ 4 w 17"/>
                <a:gd name="T39" fmla="*/ 0 h 17"/>
                <a:gd name="T40" fmla="*/ 3 w 17"/>
                <a:gd name="T41" fmla="*/ 1 h 17"/>
                <a:gd name="T42" fmla="*/ 2 w 17"/>
                <a:gd name="T43" fmla="*/ 2 h 17"/>
                <a:gd name="T44" fmla="*/ 1 w 17"/>
                <a:gd name="T45" fmla="*/ 3 h 17"/>
                <a:gd name="T46" fmla="*/ 1 w 17"/>
                <a:gd name="T47" fmla="*/ 4 h 17"/>
                <a:gd name="T48" fmla="*/ 0 w 17"/>
                <a:gd name="T49" fmla="*/ 4 h 17"/>
                <a:gd name="T50" fmla="*/ 0 w 17"/>
                <a:gd name="T51" fmla="*/ 5 h 17"/>
                <a:gd name="T52" fmla="*/ 0 w 17"/>
                <a:gd name="T53" fmla="*/ 6 h 17"/>
                <a:gd name="T54" fmla="*/ 0 w 17"/>
                <a:gd name="T55" fmla="*/ 7 h 17"/>
                <a:gd name="T56" fmla="*/ 0 w 17"/>
                <a:gd name="T57" fmla="*/ 8 h 17"/>
                <a:gd name="T58" fmla="*/ 0 w 17"/>
                <a:gd name="T59" fmla="*/ 9 h 17"/>
                <a:gd name="T60" fmla="*/ 0 w 17"/>
                <a:gd name="T61" fmla="*/ 10 h 17"/>
                <a:gd name="T62" fmla="*/ 0 w 17"/>
                <a:gd name="T63" fmla="*/ 11 h 17"/>
                <a:gd name="T64" fmla="*/ 1 w 17"/>
                <a:gd name="T65" fmla="*/ 11 h 17"/>
                <a:gd name="T66" fmla="*/ 1 w 17"/>
                <a:gd name="T67" fmla="*/ 12 h 17"/>
                <a:gd name="T68" fmla="*/ 2 w 17"/>
                <a:gd name="T69" fmla="*/ 13 h 17"/>
                <a:gd name="T70" fmla="*/ 3 w 17"/>
                <a:gd name="T71" fmla="*/ 14 h 17"/>
                <a:gd name="T72" fmla="*/ 4 w 17"/>
                <a:gd name="T73" fmla="*/ 14 h 17"/>
                <a:gd name="T74" fmla="*/ 4 w 17"/>
                <a:gd name="T75" fmla="*/ 15 h 17"/>
                <a:gd name="T76" fmla="*/ 5 w 17"/>
                <a:gd name="T77" fmla="*/ 15 h 17"/>
                <a:gd name="T78" fmla="*/ 6 w 17"/>
                <a:gd name="T79" fmla="*/ 15 h 17"/>
                <a:gd name="T80" fmla="*/ 6 w 17"/>
                <a:gd name="T81" fmla="*/ 16 h 17"/>
                <a:gd name="T82" fmla="*/ 7 w 17"/>
                <a:gd name="T83" fmla="*/ 16 h 17"/>
                <a:gd name="T84" fmla="*/ 8 w 17"/>
                <a:gd name="T85" fmla="*/ 16 h 17"/>
                <a:gd name="T86" fmla="*/ 9 w 17"/>
                <a:gd name="T87" fmla="*/ 16 h 17"/>
                <a:gd name="T88" fmla="*/ 10 w 17"/>
                <a:gd name="T89" fmla="*/ 15 h 17"/>
                <a:gd name="T90" fmla="*/ 11 w 17"/>
                <a:gd name="T91" fmla="*/ 15 h 17"/>
                <a:gd name="T92" fmla="*/ 11 w 17"/>
                <a:gd name="T93" fmla="*/ 14 h 17"/>
                <a:gd name="T94" fmla="*/ 12 w 17"/>
                <a:gd name="T95" fmla="*/ 14 h 17"/>
                <a:gd name="T96" fmla="*/ 13 w 17"/>
                <a:gd name="T97" fmla="*/ 14 h 17"/>
                <a:gd name="T98" fmla="*/ 13 w 17"/>
                <a:gd name="T99" fmla="*/ 13 h 17"/>
                <a:gd name="T100" fmla="*/ 14 w 17"/>
                <a:gd name="T101" fmla="*/ 13 h 17"/>
                <a:gd name="T102" fmla="*/ 14 w 17"/>
                <a:gd name="T103" fmla="*/ 12 h 17"/>
                <a:gd name="T104" fmla="*/ 14 w 17"/>
                <a:gd name="T105" fmla="*/ 11 h 17"/>
                <a:gd name="T106" fmla="*/ 15 w 17"/>
                <a:gd name="T107" fmla="*/ 11 h 17"/>
                <a:gd name="T108" fmla="*/ 15 w 17"/>
                <a:gd name="T109" fmla="*/ 10 h 17"/>
                <a:gd name="T110" fmla="*/ 15 w 17"/>
                <a:gd name="T111" fmla="*/ 9 h 17"/>
                <a:gd name="T112" fmla="*/ 16 w 17"/>
                <a:gd name="T113" fmla="*/ 9 h 17"/>
                <a:gd name="T114" fmla="*/ 16 w 17"/>
                <a:gd name="T115" fmla="*/ 8 h 17"/>
                <a:gd name="T116" fmla="*/ 16 w 17"/>
                <a:gd name="T117" fmla="*/ 7 h 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"/>
                <a:gd name="T178" fmla="*/ 0 h 17"/>
                <a:gd name="T179" fmla="*/ 17 w 17"/>
                <a:gd name="T180" fmla="*/ 17 h 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EBE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07" name="Freeform 429"/>
            <p:cNvSpPr>
              <a:spLocks/>
            </p:cNvSpPr>
            <p:nvPr/>
          </p:nvSpPr>
          <p:spPr bwMode="auto">
            <a:xfrm>
              <a:off x="4269" y="1330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6 h 17"/>
                <a:gd name="T4" fmla="*/ 15 w 17"/>
                <a:gd name="T5" fmla="*/ 6 h 17"/>
                <a:gd name="T6" fmla="*/ 15 w 17"/>
                <a:gd name="T7" fmla="*/ 5 h 17"/>
                <a:gd name="T8" fmla="*/ 15 w 17"/>
                <a:gd name="T9" fmla="*/ 4 h 17"/>
                <a:gd name="T10" fmla="*/ 14 w 17"/>
                <a:gd name="T11" fmla="*/ 4 h 17"/>
                <a:gd name="T12" fmla="*/ 14 w 17"/>
                <a:gd name="T13" fmla="*/ 3 h 17"/>
                <a:gd name="T14" fmla="*/ 13 w 17"/>
                <a:gd name="T15" fmla="*/ 2 h 17"/>
                <a:gd name="T16" fmla="*/ 12 w 17"/>
                <a:gd name="T17" fmla="*/ 2 h 17"/>
                <a:gd name="T18" fmla="*/ 12 w 17"/>
                <a:gd name="T19" fmla="*/ 1 h 17"/>
                <a:gd name="T20" fmla="*/ 11 w 17"/>
                <a:gd name="T21" fmla="*/ 0 h 17"/>
                <a:gd name="T22" fmla="*/ 10 w 17"/>
                <a:gd name="T23" fmla="*/ 0 h 17"/>
                <a:gd name="T24" fmla="*/ 9 w 17"/>
                <a:gd name="T25" fmla="*/ 0 h 17"/>
                <a:gd name="T26" fmla="*/ 8 w 17"/>
                <a:gd name="T27" fmla="*/ 0 h 17"/>
                <a:gd name="T28" fmla="*/ 7 w 17"/>
                <a:gd name="T29" fmla="*/ 0 h 17"/>
                <a:gd name="T30" fmla="*/ 6 w 17"/>
                <a:gd name="T31" fmla="*/ 0 h 17"/>
                <a:gd name="T32" fmla="*/ 5 w 17"/>
                <a:gd name="T33" fmla="*/ 0 h 17"/>
                <a:gd name="T34" fmla="*/ 4 w 17"/>
                <a:gd name="T35" fmla="*/ 0 h 17"/>
                <a:gd name="T36" fmla="*/ 3 w 17"/>
                <a:gd name="T37" fmla="*/ 1 h 17"/>
                <a:gd name="T38" fmla="*/ 2 w 17"/>
                <a:gd name="T39" fmla="*/ 2 h 17"/>
                <a:gd name="T40" fmla="*/ 1 w 17"/>
                <a:gd name="T41" fmla="*/ 2 h 17"/>
                <a:gd name="T42" fmla="*/ 1 w 17"/>
                <a:gd name="T43" fmla="*/ 3 h 17"/>
                <a:gd name="T44" fmla="*/ 0 w 17"/>
                <a:gd name="T45" fmla="*/ 4 h 17"/>
                <a:gd name="T46" fmla="*/ 0 w 17"/>
                <a:gd name="T47" fmla="*/ 5 h 17"/>
                <a:gd name="T48" fmla="*/ 0 w 17"/>
                <a:gd name="T49" fmla="*/ 6 h 17"/>
                <a:gd name="T50" fmla="*/ 0 w 17"/>
                <a:gd name="T51" fmla="*/ 7 h 17"/>
                <a:gd name="T52" fmla="*/ 0 w 17"/>
                <a:gd name="T53" fmla="*/ 8 h 17"/>
                <a:gd name="T54" fmla="*/ 0 w 17"/>
                <a:gd name="T55" fmla="*/ 9 h 17"/>
                <a:gd name="T56" fmla="*/ 0 w 17"/>
                <a:gd name="T57" fmla="*/ 10 h 17"/>
                <a:gd name="T58" fmla="*/ 0 w 17"/>
                <a:gd name="T59" fmla="*/ 11 h 17"/>
                <a:gd name="T60" fmla="*/ 1 w 17"/>
                <a:gd name="T61" fmla="*/ 12 h 17"/>
                <a:gd name="T62" fmla="*/ 1 w 17"/>
                <a:gd name="T63" fmla="*/ 13 h 17"/>
                <a:gd name="T64" fmla="*/ 2 w 17"/>
                <a:gd name="T65" fmla="*/ 13 h 17"/>
                <a:gd name="T66" fmla="*/ 3 w 17"/>
                <a:gd name="T67" fmla="*/ 14 h 17"/>
                <a:gd name="T68" fmla="*/ 4 w 17"/>
                <a:gd name="T69" fmla="*/ 14 h 17"/>
                <a:gd name="T70" fmla="*/ 4 w 17"/>
                <a:gd name="T71" fmla="*/ 15 h 17"/>
                <a:gd name="T72" fmla="*/ 5 w 17"/>
                <a:gd name="T73" fmla="*/ 15 h 17"/>
                <a:gd name="T74" fmla="*/ 6 w 17"/>
                <a:gd name="T75" fmla="*/ 15 h 17"/>
                <a:gd name="T76" fmla="*/ 6 w 17"/>
                <a:gd name="T77" fmla="*/ 16 h 17"/>
                <a:gd name="T78" fmla="*/ 7 w 17"/>
                <a:gd name="T79" fmla="*/ 16 h 17"/>
                <a:gd name="T80" fmla="*/ 8 w 17"/>
                <a:gd name="T81" fmla="*/ 16 h 17"/>
                <a:gd name="T82" fmla="*/ 9 w 17"/>
                <a:gd name="T83" fmla="*/ 15 h 17"/>
                <a:gd name="T84" fmla="*/ 10 w 17"/>
                <a:gd name="T85" fmla="*/ 15 h 17"/>
                <a:gd name="T86" fmla="*/ 11 w 17"/>
                <a:gd name="T87" fmla="*/ 15 h 17"/>
                <a:gd name="T88" fmla="*/ 11 w 17"/>
                <a:gd name="T89" fmla="*/ 14 h 17"/>
                <a:gd name="T90" fmla="*/ 12 w 17"/>
                <a:gd name="T91" fmla="*/ 14 h 17"/>
                <a:gd name="T92" fmla="*/ 12 w 17"/>
                <a:gd name="T93" fmla="*/ 13 h 17"/>
                <a:gd name="T94" fmla="*/ 13 w 17"/>
                <a:gd name="T95" fmla="*/ 13 h 17"/>
                <a:gd name="T96" fmla="*/ 14 w 17"/>
                <a:gd name="T97" fmla="*/ 12 h 17"/>
                <a:gd name="T98" fmla="*/ 14 w 17"/>
                <a:gd name="T99" fmla="*/ 11 h 17"/>
                <a:gd name="T100" fmla="*/ 15 w 17"/>
                <a:gd name="T101" fmla="*/ 11 h 17"/>
                <a:gd name="T102" fmla="*/ 15 w 17"/>
                <a:gd name="T103" fmla="*/ 10 h 17"/>
                <a:gd name="T104" fmla="*/ 15 w 17"/>
                <a:gd name="T105" fmla="*/ 9 h 17"/>
                <a:gd name="T106" fmla="*/ 16 w 17"/>
                <a:gd name="T107" fmla="*/ 8 h 17"/>
                <a:gd name="T108" fmla="*/ 16 w 17"/>
                <a:gd name="T109" fmla="*/ 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"/>
                <a:gd name="T166" fmla="*/ 0 h 17"/>
                <a:gd name="T167" fmla="*/ 17 w 17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" h="17">
                  <a:moveTo>
                    <a:pt x="16" y="7"/>
                  </a:move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</p:grpSp>
      <p:sp>
        <p:nvSpPr>
          <p:cNvPr id="20908" name="Text Box 428"/>
          <p:cNvSpPr txBox="1">
            <a:spLocks noChangeArrowheads="1"/>
          </p:cNvSpPr>
          <p:nvPr/>
        </p:nvSpPr>
        <p:spPr bwMode="auto">
          <a:xfrm>
            <a:off x="3743325" y="211931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Helvetica 55 Roman" pitchFamily="34" charset="0"/>
              </a:rPr>
              <a:t>2002</a:t>
            </a:r>
          </a:p>
        </p:txBody>
      </p:sp>
      <p:sp>
        <p:nvSpPr>
          <p:cNvPr id="20909" name="Text Box 429"/>
          <p:cNvSpPr txBox="1">
            <a:spLocks noChangeArrowheads="1"/>
          </p:cNvSpPr>
          <p:nvPr/>
        </p:nvSpPr>
        <p:spPr bwMode="auto">
          <a:xfrm>
            <a:off x="4257675" y="2524125"/>
            <a:ext cx="274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Helvetica 55 Roman" pitchFamily="34" charset="0"/>
              </a:rPr>
              <a:t>Tracker 2+, STS</a:t>
            </a:r>
          </a:p>
        </p:txBody>
      </p:sp>
      <p:pic>
        <p:nvPicPr>
          <p:cNvPr id="20910" name="Picture 430" descr="Kam-NIST Tracker Proto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41657"/>
            <a:ext cx="3635896" cy="2516344"/>
          </a:xfrm>
          <a:prstGeom prst="rect">
            <a:avLst/>
          </a:prstGeom>
          <a:noFill/>
        </p:spPr>
      </p:pic>
      <p:sp>
        <p:nvSpPr>
          <p:cNvPr id="20911" name="Text Box 431"/>
          <p:cNvSpPr txBox="1">
            <a:spLocks noChangeArrowheads="1"/>
          </p:cNvSpPr>
          <p:nvPr/>
        </p:nvSpPr>
        <p:spPr bwMode="auto">
          <a:xfrm>
            <a:off x="5543550" y="1014413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Helvetica 55 Roman" pitchFamily="34" charset="0"/>
              </a:rPr>
              <a:t>2008</a:t>
            </a:r>
          </a:p>
        </p:txBody>
      </p:sp>
      <p:sp>
        <p:nvSpPr>
          <p:cNvPr id="20912" name="Text Box 432"/>
          <p:cNvSpPr txBox="1">
            <a:spLocks noChangeArrowheads="1"/>
          </p:cNvSpPr>
          <p:nvPr/>
        </p:nvSpPr>
        <p:spPr bwMode="auto">
          <a:xfrm>
            <a:off x="6076950" y="685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Helvetica 55 Roman" pitchFamily="34" charset="0"/>
              </a:rPr>
              <a:t>2010</a:t>
            </a:r>
            <a:endParaRPr lang="en-US" b="1" dirty="0">
              <a:latin typeface="Helvetica 55 Roman" pitchFamily="34" charset="0"/>
            </a:endParaRPr>
          </a:p>
        </p:txBody>
      </p:sp>
      <p:grpSp>
        <p:nvGrpSpPr>
          <p:cNvPr id="10" name="Group 482"/>
          <p:cNvGrpSpPr>
            <a:grpSpLocks/>
          </p:cNvGrpSpPr>
          <p:nvPr/>
        </p:nvGrpSpPr>
        <p:grpSpPr bwMode="auto">
          <a:xfrm>
            <a:off x="5867400" y="1319213"/>
            <a:ext cx="179388" cy="204787"/>
            <a:chOff x="4746" y="960"/>
            <a:chExt cx="129" cy="129"/>
          </a:xfrm>
        </p:grpSpPr>
        <p:sp>
          <p:nvSpPr>
            <p:cNvPr id="20914" name="Freeform 483"/>
            <p:cNvSpPr>
              <a:spLocks/>
            </p:cNvSpPr>
            <p:nvPr/>
          </p:nvSpPr>
          <p:spPr bwMode="auto">
            <a:xfrm>
              <a:off x="4746" y="969"/>
              <a:ext cx="120" cy="120"/>
            </a:xfrm>
            <a:custGeom>
              <a:avLst/>
              <a:gdLst>
                <a:gd name="T0" fmla="*/ 29 w 120"/>
                <a:gd name="T1" fmla="*/ 3 h 120"/>
                <a:gd name="T2" fmla="*/ 23 w 120"/>
                <a:gd name="T3" fmla="*/ 10 h 120"/>
                <a:gd name="T4" fmla="*/ 19 w 120"/>
                <a:gd name="T5" fmla="*/ 18 h 120"/>
                <a:gd name="T6" fmla="*/ 17 w 120"/>
                <a:gd name="T7" fmla="*/ 27 h 120"/>
                <a:gd name="T8" fmla="*/ 15 w 120"/>
                <a:gd name="T9" fmla="*/ 36 h 120"/>
                <a:gd name="T10" fmla="*/ 15 w 120"/>
                <a:gd name="T11" fmla="*/ 45 h 120"/>
                <a:gd name="T12" fmla="*/ 16 w 120"/>
                <a:gd name="T13" fmla="*/ 55 h 120"/>
                <a:gd name="T14" fmla="*/ 18 w 120"/>
                <a:gd name="T15" fmla="*/ 63 h 120"/>
                <a:gd name="T16" fmla="*/ 22 w 120"/>
                <a:gd name="T17" fmla="*/ 71 h 120"/>
                <a:gd name="T18" fmla="*/ 27 w 120"/>
                <a:gd name="T19" fmla="*/ 79 h 120"/>
                <a:gd name="T20" fmla="*/ 33 w 120"/>
                <a:gd name="T21" fmla="*/ 85 h 120"/>
                <a:gd name="T22" fmla="*/ 39 w 120"/>
                <a:gd name="T23" fmla="*/ 91 h 120"/>
                <a:gd name="T24" fmla="*/ 47 w 120"/>
                <a:gd name="T25" fmla="*/ 96 h 120"/>
                <a:gd name="T26" fmla="*/ 55 w 120"/>
                <a:gd name="T27" fmla="*/ 100 h 120"/>
                <a:gd name="T28" fmla="*/ 64 w 120"/>
                <a:gd name="T29" fmla="*/ 102 h 120"/>
                <a:gd name="T30" fmla="*/ 73 w 120"/>
                <a:gd name="T31" fmla="*/ 103 h 120"/>
                <a:gd name="T32" fmla="*/ 82 w 120"/>
                <a:gd name="T33" fmla="*/ 103 h 120"/>
                <a:gd name="T34" fmla="*/ 91 w 120"/>
                <a:gd name="T35" fmla="*/ 102 h 120"/>
                <a:gd name="T36" fmla="*/ 100 w 120"/>
                <a:gd name="T37" fmla="*/ 99 h 120"/>
                <a:gd name="T38" fmla="*/ 108 w 120"/>
                <a:gd name="T39" fmla="*/ 95 h 120"/>
                <a:gd name="T40" fmla="*/ 115 w 120"/>
                <a:gd name="T41" fmla="*/ 89 h 120"/>
                <a:gd name="T42" fmla="*/ 117 w 120"/>
                <a:gd name="T43" fmla="*/ 88 h 120"/>
                <a:gd name="T44" fmla="*/ 114 w 120"/>
                <a:gd name="T45" fmla="*/ 93 h 120"/>
                <a:gd name="T46" fmla="*/ 110 w 120"/>
                <a:gd name="T47" fmla="*/ 98 h 120"/>
                <a:gd name="T48" fmla="*/ 106 w 120"/>
                <a:gd name="T49" fmla="*/ 102 h 120"/>
                <a:gd name="T50" fmla="*/ 101 w 120"/>
                <a:gd name="T51" fmla="*/ 106 h 120"/>
                <a:gd name="T52" fmla="*/ 96 w 120"/>
                <a:gd name="T53" fmla="*/ 110 h 120"/>
                <a:gd name="T54" fmla="*/ 90 w 120"/>
                <a:gd name="T55" fmla="*/ 113 h 120"/>
                <a:gd name="T56" fmla="*/ 84 w 120"/>
                <a:gd name="T57" fmla="*/ 115 h 120"/>
                <a:gd name="T58" fmla="*/ 78 w 120"/>
                <a:gd name="T59" fmla="*/ 117 h 120"/>
                <a:gd name="T60" fmla="*/ 72 w 120"/>
                <a:gd name="T61" fmla="*/ 118 h 120"/>
                <a:gd name="T62" fmla="*/ 65 w 120"/>
                <a:gd name="T63" fmla="*/ 119 h 120"/>
                <a:gd name="T64" fmla="*/ 57 w 120"/>
                <a:gd name="T65" fmla="*/ 118 h 120"/>
                <a:gd name="T66" fmla="*/ 47 w 120"/>
                <a:gd name="T67" fmla="*/ 117 h 120"/>
                <a:gd name="T68" fmla="*/ 38 w 120"/>
                <a:gd name="T69" fmla="*/ 113 h 120"/>
                <a:gd name="T70" fmla="*/ 30 w 120"/>
                <a:gd name="T71" fmla="*/ 109 h 120"/>
                <a:gd name="T72" fmla="*/ 23 w 120"/>
                <a:gd name="T73" fmla="*/ 104 h 120"/>
                <a:gd name="T74" fmla="*/ 16 w 120"/>
                <a:gd name="T75" fmla="*/ 98 h 120"/>
                <a:gd name="T76" fmla="*/ 10 w 120"/>
                <a:gd name="T77" fmla="*/ 90 h 120"/>
                <a:gd name="T78" fmla="*/ 6 w 120"/>
                <a:gd name="T79" fmla="*/ 82 h 120"/>
                <a:gd name="T80" fmla="*/ 2 w 120"/>
                <a:gd name="T81" fmla="*/ 74 h 120"/>
                <a:gd name="T82" fmla="*/ 0 w 120"/>
                <a:gd name="T83" fmla="*/ 64 h 120"/>
                <a:gd name="T84" fmla="*/ 0 w 120"/>
                <a:gd name="T85" fmla="*/ 55 h 120"/>
                <a:gd name="T86" fmla="*/ 0 w 120"/>
                <a:gd name="T87" fmla="*/ 48 h 120"/>
                <a:gd name="T88" fmla="*/ 1 w 120"/>
                <a:gd name="T89" fmla="*/ 42 h 120"/>
                <a:gd name="T90" fmla="*/ 2 w 120"/>
                <a:gd name="T91" fmla="*/ 36 h 120"/>
                <a:gd name="T92" fmla="*/ 5 w 120"/>
                <a:gd name="T93" fmla="*/ 30 h 120"/>
                <a:gd name="T94" fmla="*/ 7 w 120"/>
                <a:gd name="T95" fmla="*/ 24 h 120"/>
                <a:gd name="T96" fmla="*/ 11 w 120"/>
                <a:gd name="T97" fmla="*/ 19 h 120"/>
                <a:gd name="T98" fmla="*/ 14 w 120"/>
                <a:gd name="T99" fmla="*/ 14 h 120"/>
                <a:gd name="T100" fmla="*/ 19 w 120"/>
                <a:gd name="T101" fmla="*/ 9 h 120"/>
                <a:gd name="T102" fmla="*/ 23 w 120"/>
                <a:gd name="T103" fmla="*/ 5 h 120"/>
                <a:gd name="T104" fmla="*/ 28 w 120"/>
                <a:gd name="T105" fmla="*/ 2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20"/>
                <a:gd name="T161" fmla="*/ 120 w 120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20">
                  <a:moveTo>
                    <a:pt x="32" y="0"/>
                  </a:moveTo>
                  <a:lnTo>
                    <a:pt x="31" y="1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3"/>
                  </a:lnTo>
                  <a:lnTo>
                    <a:pt x="21" y="15"/>
                  </a:lnTo>
                  <a:lnTo>
                    <a:pt x="19" y="18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6" y="55"/>
                  </a:lnTo>
                  <a:lnTo>
                    <a:pt x="17" y="57"/>
                  </a:lnTo>
                  <a:lnTo>
                    <a:pt x="17" y="60"/>
                  </a:lnTo>
                  <a:lnTo>
                    <a:pt x="18" y="63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3" y="74"/>
                  </a:lnTo>
                  <a:lnTo>
                    <a:pt x="25" y="76"/>
                  </a:lnTo>
                  <a:lnTo>
                    <a:pt x="27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39" y="91"/>
                  </a:lnTo>
                  <a:lnTo>
                    <a:pt x="42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49" y="97"/>
                  </a:lnTo>
                  <a:lnTo>
                    <a:pt x="52" y="99"/>
                  </a:lnTo>
                  <a:lnTo>
                    <a:pt x="55" y="100"/>
                  </a:lnTo>
                  <a:lnTo>
                    <a:pt x="58" y="101"/>
                  </a:lnTo>
                  <a:lnTo>
                    <a:pt x="61" y="102"/>
                  </a:lnTo>
                  <a:lnTo>
                    <a:pt x="64" y="102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73" y="103"/>
                  </a:lnTo>
                  <a:lnTo>
                    <a:pt x="76" y="103"/>
                  </a:lnTo>
                  <a:lnTo>
                    <a:pt x="79" y="103"/>
                  </a:lnTo>
                  <a:lnTo>
                    <a:pt x="82" y="103"/>
                  </a:lnTo>
                  <a:lnTo>
                    <a:pt x="85" y="103"/>
                  </a:lnTo>
                  <a:lnTo>
                    <a:pt x="88" y="102"/>
                  </a:lnTo>
                  <a:lnTo>
                    <a:pt x="91" y="102"/>
                  </a:lnTo>
                  <a:lnTo>
                    <a:pt x="94" y="101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3" y="97"/>
                  </a:lnTo>
                  <a:lnTo>
                    <a:pt x="105" y="96"/>
                  </a:lnTo>
                  <a:lnTo>
                    <a:pt x="108" y="95"/>
                  </a:lnTo>
                  <a:lnTo>
                    <a:pt x="110" y="93"/>
                  </a:lnTo>
                  <a:lnTo>
                    <a:pt x="113" y="91"/>
                  </a:lnTo>
                  <a:lnTo>
                    <a:pt x="115" y="89"/>
                  </a:lnTo>
                  <a:lnTo>
                    <a:pt x="117" y="88"/>
                  </a:lnTo>
                  <a:lnTo>
                    <a:pt x="119" y="86"/>
                  </a:lnTo>
                  <a:lnTo>
                    <a:pt x="117" y="88"/>
                  </a:lnTo>
                  <a:lnTo>
                    <a:pt x="116" y="90"/>
                  </a:lnTo>
                  <a:lnTo>
                    <a:pt x="115" y="91"/>
                  </a:lnTo>
                  <a:lnTo>
                    <a:pt x="114" y="93"/>
                  </a:lnTo>
                  <a:lnTo>
                    <a:pt x="113" y="95"/>
                  </a:lnTo>
                  <a:lnTo>
                    <a:pt x="111" y="96"/>
                  </a:lnTo>
                  <a:lnTo>
                    <a:pt x="110" y="98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4" y="104"/>
                  </a:lnTo>
                  <a:lnTo>
                    <a:pt x="103" y="105"/>
                  </a:lnTo>
                  <a:lnTo>
                    <a:pt x="101" y="106"/>
                  </a:lnTo>
                  <a:lnTo>
                    <a:pt x="99" y="107"/>
                  </a:lnTo>
                  <a:lnTo>
                    <a:pt x="97" y="108"/>
                  </a:lnTo>
                  <a:lnTo>
                    <a:pt x="96" y="110"/>
                  </a:lnTo>
                  <a:lnTo>
                    <a:pt x="94" y="111"/>
                  </a:lnTo>
                  <a:lnTo>
                    <a:pt x="92" y="112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6" y="114"/>
                  </a:lnTo>
                  <a:lnTo>
                    <a:pt x="84" y="115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4" y="118"/>
                  </a:lnTo>
                  <a:lnTo>
                    <a:pt x="72" y="118"/>
                  </a:lnTo>
                  <a:lnTo>
                    <a:pt x="70" y="118"/>
                  </a:lnTo>
                  <a:lnTo>
                    <a:pt x="68" y="118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60" y="118"/>
                  </a:lnTo>
                  <a:lnTo>
                    <a:pt x="57" y="118"/>
                  </a:lnTo>
                  <a:lnTo>
                    <a:pt x="54" y="118"/>
                  </a:lnTo>
                  <a:lnTo>
                    <a:pt x="50" y="117"/>
                  </a:lnTo>
                  <a:lnTo>
                    <a:pt x="47" y="117"/>
                  </a:lnTo>
                  <a:lnTo>
                    <a:pt x="44" y="116"/>
                  </a:lnTo>
                  <a:lnTo>
                    <a:pt x="41" y="115"/>
                  </a:lnTo>
                  <a:lnTo>
                    <a:pt x="38" y="113"/>
                  </a:lnTo>
                  <a:lnTo>
                    <a:pt x="36" y="112"/>
                  </a:lnTo>
                  <a:lnTo>
                    <a:pt x="33" y="111"/>
                  </a:lnTo>
                  <a:lnTo>
                    <a:pt x="30" y="109"/>
                  </a:lnTo>
                  <a:lnTo>
                    <a:pt x="28" y="108"/>
                  </a:lnTo>
                  <a:lnTo>
                    <a:pt x="25" y="106"/>
                  </a:lnTo>
                  <a:lnTo>
                    <a:pt x="23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4" y="95"/>
                  </a:lnTo>
                  <a:lnTo>
                    <a:pt x="12" y="93"/>
                  </a:lnTo>
                  <a:lnTo>
                    <a:pt x="10" y="90"/>
                  </a:lnTo>
                  <a:lnTo>
                    <a:pt x="9" y="88"/>
                  </a:lnTo>
                  <a:lnTo>
                    <a:pt x="7" y="85"/>
                  </a:lnTo>
                  <a:lnTo>
                    <a:pt x="6" y="82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2" y="74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2" y="0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15" name="Freeform 484"/>
            <p:cNvSpPr>
              <a:spLocks/>
            </p:cNvSpPr>
            <p:nvPr/>
          </p:nvSpPr>
          <p:spPr bwMode="auto">
            <a:xfrm>
              <a:off x="4756" y="1057"/>
              <a:ext cx="22" cy="2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4 w 22"/>
                <a:gd name="T5" fmla="*/ 5 h 22"/>
                <a:gd name="T6" fmla="*/ 6 w 22"/>
                <a:gd name="T7" fmla="*/ 8 h 22"/>
                <a:gd name="T8" fmla="*/ 9 w 22"/>
                <a:gd name="T9" fmla="*/ 11 h 22"/>
                <a:gd name="T10" fmla="*/ 12 w 22"/>
                <a:gd name="T11" fmla="*/ 14 h 22"/>
                <a:gd name="T12" fmla="*/ 15 w 22"/>
                <a:gd name="T13" fmla="*/ 16 h 22"/>
                <a:gd name="T14" fmla="*/ 18 w 22"/>
                <a:gd name="T15" fmla="*/ 19 h 22"/>
                <a:gd name="T16" fmla="*/ 21 w 22"/>
                <a:gd name="T17" fmla="*/ 21 h 22"/>
                <a:gd name="T18" fmla="*/ 20 w 22"/>
                <a:gd name="T19" fmla="*/ 20 h 22"/>
                <a:gd name="T20" fmla="*/ 19 w 22"/>
                <a:gd name="T21" fmla="*/ 20 h 22"/>
                <a:gd name="T22" fmla="*/ 18 w 22"/>
                <a:gd name="T23" fmla="*/ 19 h 22"/>
                <a:gd name="T24" fmla="*/ 17 w 22"/>
                <a:gd name="T25" fmla="*/ 19 h 22"/>
                <a:gd name="T26" fmla="*/ 17 w 22"/>
                <a:gd name="T27" fmla="*/ 18 h 22"/>
                <a:gd name="T28" fmla="*/ 16 w 22"/>
                <a:gd name="T29" fmla="*/ 17 h 22"/>
                <a:gd name="T30" fmla="*/ 15 w 22"/>
                <a:gd name="T31" fmla="*/ 17 h 22"/>
                <a:gd name="T32" fmla="*/ 14 w 22"/>
                <a:gd name="T33" fmla="*/ 16 h 22"/>
                <a:gd name="T34" fmla="*/ 13 w 22"/>
                <a:gd name="T35" fmla="*/ 15 h 22"/>
                <a:gd name="T36" fmla="*/ 12 w 22"/>
                <a:gd name="T37" fmla="*/ 14 h 22"/>
                <a:gd name="T38" fmla="*/ 11 w 22"/>
                <a:gd name="T39" fmla="*/ 14 h 22"/>
                <a:gd name="T40" fmla="*/ 11 w 22"/>
                <a:gd name="T41" fmla="*/ 13 h 22"/>
                <a:gd name="T42" fmla="*/ 10 w 22"/>
                <a:gd name="T43" fmla="*/ 13 h 22"/>
                <a:gd name="T44" fmla="*/ 9 w 22"/>
                <a:gd name="T45" fmla="*/ 12 h 22"/>
                <a:gd name="T46" fmla="*/ 9 w 22"/>
                <a:gd name="T47" fmla="*/ 11 h 22"/>
                <a:gd name="T48" fmla="*/ 8 w 22"/>
                <a:gd name="T49" fmla="*/ 11 h 22"/>
                <a:gd name="T50" fmla="*/ 7 w 22"/>
                <a:gd name="T51" fmla="*/ 10 h 22"/>
                <a:gd name="T52" fmla="*/ 7 w 22"/>
                <a:gd name="T53" fmla="*/ 9 h 22"/>
                <a:gd name="T54" fmla="*/ 6 w 22"/>
                <a:gd name="T55" fmla="*/ 8 h 22"/>
                <a:gd name="T56" fmla="*/ 5 w 22"/>
                <a:gd name="T57" fmla="*/ 7 h 22"/>
                <a:gd name="T58" fmla="*/ 4 w 22"/>
                <a:gd name="T59" fmla="*/ 6 h 22"/>
                <a:gd name="T60" fmla="*/ 3 w 22"/>
                <a:gd name="T61" fmla="*/ 5 h 22"/>
                <a:gd name="T62" fmla="*/ 3 w 22"/>
                <a:gd name="T63" fmla="*/ 4 h 22"/>
                <a:gd name="T64" fmla="*/ 2 w 22"/>
                <a:gd name="T65" fmla="*/ 3 h 22"/>
                <a:gd name="T66" fmla="*/ 1 w 22"/>
                <a:gd name="T67" fmla="*/ 3 h 22"/>
                <a:gd name="T68" fmla="*/ 1 w 22"/>
                <a:gd name="T69" fmla="*/ 2 h 22"/>
                <a:gd name="T70" fmla="*/ 0 w 22"/>
                <a:gd name="T71" fmla="*/ 1 h 22"/>
                <a:gd name="T72" fmla="*/ 0 w 22"/>
                <a:gd name="T73" fmla="*/ 0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22"/>
                <a:gd name="T113" fmla="*/ 22 w 22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22">
                  <a:moveTo>
                    <a:pt x="0" y="0"/>
                  </a:moveTo>
                  <a:lnTo>
                    <a:pt x="1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16" name="Freeform 485"/>
            <p:cNvSpPr>
              <a:spLocks/>
            </p:cNvSpPr>
            <p:nvPr/>
          </p:nvSpPr>
          <p:spPr bwMode="auto">
            <a:xfrm>
              <a:off x="4748" y="1038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0 h 49"/>
                <a:gd name="T4" fmla="*/ 1 w 49"/>
                <a:gd name="T5" fmla="*/ 3 h 49"/>
                <a:gd name="T6" fmla="*/ 3 w 49"/>
                <a:gd name="T7" fmla="*/ 7 h 49"/>
                <a:gd name="T8" fmla="*/ 4 w 49"/>
                <a:gd name="T9" fmla="*/ 10 h 49"/>
                <a:gd name="T10" fmla="*/ 6 w 49"/>
                <a:gd name="T11" fmla="*/ 14 h 49"/>
                <a:gd name="T12" fmla="*/ 8 w 49"/>
                <a:gd name="T13" fmla="*/ 17 h 49"/>
                <a:gd name="T14" fmla="*/ 11 w 49"/>
                <a:gd name="T15" fmla="*/ 20 h 49"/>
                <a:gd name="T16" fmla="*/ 13 w 49"/>
                <a:gd name="T17" fmla="*/ 23 h 49"/>
                <a:gd name="T18" fmla="*/ 16 w 49"/>
                <a:gd name="T19" fmla="*/ 26 h 49"/>
                <a:gd name="T20" fmla="*/ 18 w 49"/>
                <a:gd name="T21" fmla="*/ 29 h 49"/>
                <a:gd name="T22" fmla="*/ 21 w 49"/>
                <a:gd name="T23" fmla="*/ 31 h 49"/>
                <a:gd name="T24" fmla="*/ 24 w 49"/>
                <a:gd name="T25" fmla="*/ 34 h 49"/>
                <a:gd name="T26" fmla="*/ 27 w 49"/>
                <a:gd name="T27" fmla="*/ 36 h 49"/>
                <a:gd name="T28" fmla="*/ 30 w 49"/>
                <a:gd name="T29" fmla="*/ 39 h 49"/>
                <a:gd name="T30" fmla="*/ 33 w 49"/>
                <a:gd name="T31" fmla="*/ 41 h 49"/>
                <a:gd name="T32" fmla="*/ 37 w 49"/>
                <a:gd name="T33" fmla="*/ 43 h 49"/>
                <a:gd name="T34" fmla="*/ 40 w 49"/>
                <a:gd name="T35" fmla="*/ 44 h 49"/>
                <a:gd name="T36" fmla="*/ 44 w 49"/>
                <a:gd name="T37" fmla="*/ 46 h 49"/>
                <a:gd name="T38" fmla="*/ 47 w 49"/>
                <a:gd name="T39" fmla="*/ 48 h 49"/>
                <a:gd name="T40" fmla="*/ 48 w 49"/>
                <a:gd name="T41" fmla="*/ 48 h 49"/>
                <a:gd name="T42" fmla="*/ 45 w 49"/>
                <a:gd name="T43" fmla="*/ 47 h 49"/>
                <a:gd name="T44" fmla="*/ 43 w 49"/>
                <a:gd name="T45" fmla="*/ 46 h 49"/>
                <a:gd name="T46" fmla="*/ 41 w 49"/>
                <a:gd name="T47" fmla="*/ 45 h 49"/>
                <a:gd name="T48" fmla="*/ 39 w 49"/>
                <a:gd name="T49" fmla="*/ 45 h 49"/>
                <a:gd name="T50" fmla="*/ 37 w 49"/>
                <a:gd name="T51" fmla="*/ 44 h 49"/>
                <a:gd name="T52" fmla="*/ 35 w 49"/>
                <a:gd name="T53" fmla="*/ 43 h 49"/>
                <a:gd name="T54" fmla="*/ 33 w 49"/>
                <a:gd name="T55" fmla="*/ 42 h 49"/>
                <a:gd name="T56" fmla="*/ 31 w 49"/>
                <a:gd name="T57" fmla="*/ 41 h 49"/>
                <a:gd name="T58" fmla="*/ 29 w 49"/>
                <a:gd name="T59" fmla="*/ 40 h 49"/>
                <a:gd name="T60" fmla="*/ 27 w 49"/>
                <a:gd name="T61" fmla="*/ 39 h 49"/>
                <a:gd name="T62" fmla="*/ 25 w 49"/>
                <a:gd name="T63" fmla="*/ 37 h 49"/>
                <a:gd name="T64" fmla="*/ 23 w 49"/>
                <a:gd name="T65" fmla="*/ 36 h 49"/>
                <a:gd name="T66" fmla="*/ 22 w 49"/>
                <a:gd name="T67" fmla="*/ 35 h 49"/>
                <a:gd name="T68" fmla="*/ 20 w 49"/>
                <a:gd name="T69" fmla="*/ 33 h 49"/>
                <a:gd name="T70" fmla="*/ 18 w 49"/>
                <a:gd name="T71" fmla="*/ 32 h 49"/>
                <a:gd name="T72" fmla="*/ 17 w 49"/>
                <a:gd name="T73" fmla="*/ 30 h 49"/>
                <a:gd name="T74" fmla="*/ 15 w 49"/>
                <a:gd name="T75" fmla="*/ 29 h 49"/>
                <a:gd name="T76" fmla="*/ 14 w 49"/>
                <a:gd name="T77" fmla="*/ 27 h 49"/>
                <a:gd name="T78" fmla="*/ 12 w 49"/>
                <a:gd name="T79" fmla="*/ 25 h 49"/>
                <a:gd name="T80" fmla="*/ 11 w 49"/>
                <a:gd name="T81" fmla="*/ 24 h 49"/>
                <a:gd name="T82" fmla="*/ 10 w 49"/>
                <a:gd name="T83" fmla="*/ 22 h 49"/>
                <a:gd name="T84" fmla="*/ 8 w 49"/>
                <a:gd name="T85" fmla="*/ 20 h 49"/>
                <a:gd name="T86" fmla="*/ 7 w 49"/>
                <a:gd name="T87" fmla="*/ 18 h 49"/>
                <a:gd name="T88" fmla="*/ 6 w 49"/>
                <a:gd name="T89" fmla="*/ 16 h 49"/>
                <a:gd name="T90" fmla="*/ 5 w 49"/>
                <a:gd name="T91" fmla="*/ 14 h 49"/>
                <a:gd name="T92" fmla="*/ 4 w 49"/>
                <a:gd name="T93" fmla="*/ 12 h 49"/>
                <a:gd name="T94" fmla="*/ 3 w 49"/>
                <a:gd name="T95" fmla="*/ 10 h 49"/>
                <a:gd name="T96" fmla="*/ 2 w 49"/>
                <a:gd name="T97" fmla="*/ 8 h 49"/>
                <a:gd name="T98" fmla="*/ 2 w 49"/>
                <a:gd name="T99" fmla="*/ 6 h 49"/>
                <a:gd name="T100" fmla="*/ 1 w 49"/>
                <a:gd name="T101" fmla="*/ 4 h 49"/>
                <a:gd name="T102" fmla="*/ 0 w 49"/>
                <a:gd name="T103" fmla="*/ 2 h 49"/>
                <a:gd name="T104" fmla="*/ 0 w 49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"/>
                <a:gd name="T160" fmla="*/ 0 h 49"/>
                <a:gd name="T161" fmla="*/ 49 w 49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" h="49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0" y="39"/>
                  </a:lnTo>
                  <a:lnTo>
                    <a:pt x="33" y="41"/>
                  </a:lnTo>
                  <a:lnTo>
                    <a:pt x="37" y="43"/>
                  </a:lnTo>
                  <a:lnTo>
                    <a:pt x="40" y="44"/>
                  </a:lnTo>
                  <a:lnTo>
                    <a:pt x="44" y="46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5" y="47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9" y="45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3" y="42"/>
                  </a:lnTo>
                  <a:lnTo>
                    <a:pt x="31" y="41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0" y="33"/>
                  </a:lnTo>
                  <a:lnTo>
                    <a:pt x="18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17" name="Freeform 486"/>
            <p:cNvSpPr>
              <a:spLocks/>
            </p:cNvSpPr>
            <p:nvPr/>
          </p:nvSpPr>
          <p:spPr bwMode="auto">
            <a:xfrm>
              <a:off x="4746" y="1027"/>
              <a:ext cx="62" cy="62"/>
            </a:xfrm>
            <a:custGeom>
              <a:avLst/>
              <a:gdLst>
                <a:gd name="T0" fmla="*/ 11 w 62"/>
                <a:gd name="T1" fmla="*/ 33 h 62"/>
                <a:gd name="T2" fmla="*/ 16 w 62"/>
                <a:gd name="T3" fmla="*/ 39 h 62"/>
                <a:gd name="T4" fmla="*/ 21 w 62"/>
                <a:gd name="T5" fmla="*/ 44 h 62"/>
                <a:gd name="T6" fmla="*/ 27 w 62"/>
                <a:gd name="T7" fmla="*/ 49 h 62"/>
                <a:gd name="T8" fmla="*/ 31 w 62"/>
                <a:gd name="T9" fmla="*/ 52 h 62"/>
                <a:gd name="T10" fmla="*/ 33 w 62"/>
                <a:gd name="T11" fmla="*/ 53 h 62"/>
                <a:gd name="T12" fmla="*/ 35 w 62"/>
                <a:gd name="T13" fmla="*/ 54 h 62"/>
                <a:gd name="T14" fmla="*/ 37 w 62"/>
                <a:gd name="T15" fmla="*/ 55 h 62"/>
                <a:gd name="T16" fmla="*/ 39 w 62"/>
                <a:gd name="T17" fmla="*/ 56 h 62"/>
                <a:gd name="T18" fmla="*/ 41 w 62"/>
                <a:gd name="T19" fmla="*/ 57 h 62"/>
                <a:gd name="T20" fmla="*/ 43 w 62"/>
                <a:gd name="T21" fmla="*/ 57 h 62"/>
                <a:gd name="T22" fmla="*/ 45 w 62"/>
                <a:gd name="T23" fmla="*/ 58 h 62"/>
                <a:gd name="T24" fmla="*/ 47 w 62"/>
                <a:gd name="T25" fmla="*/ 59 h 62"/>
                <a:gd name="T26" fmla="*/ 49 w 62"/>
                <a:gd name="T27" fmla="*/ 59 h 62"/>
                <a:gd name="T28" fmla="*/ 51 w 62"/>
                <a:gd name="T29" fmla="*/ 59 h 62"/>
                <a:gd name="T30" fmla="*/ 53 w 62"/>
                <a:gd name="T31" fmla="*/ 60 h 62"/>
                <a:gd name="T32" fmla="*/ 55 w 62"/>
                <a:gd name="T33" fmla="*/ 60 h 62"/>
                <a:gd name="T34" fmla="*/ 57 w 62"/>
                <a:gd name="T35" fmla="*/ 60 h 62"/>
                <a:gd name="T36" fmla="*/ 59 w 62"/>
                <a:gd name="T37" fmla="*/ 60 h 62"/>
                <a:gd name="T38" fmla="*/ 60 w 62"/>
                <a:gd name="T39" fmla="*/ 60 h 62"/>
                <a:gd name="T40" fmla="*/ 52 w 62"/>
                <a:gd name="T41" fmla="*/ 58 h 62"/>
                <a:gd name="T42" fmla="*/ 45 w 62"/>
                <a:gd name="T43" fmla="*/ 56 h 62"/>
                <a:gd name="T44" fmla="*/ 38 w 62"/>
                <a:gd name="T45" fmla="*/ 52 h 62"/>
                <a:gd name="T46" fmla="*/ 32 w 62"/>
                <a:gd name="T47" fmla="*/ 49 h 62"/>
                <a:gd name="T48" fmla="*/ 26 w 62"/>
                <a:gd name="T49" fmla="*/ 44 h 62"/>
                <a:gd name="T50" fmla="*/ 21 w 62"/>
                <a:gd name="T51" fmla="*/ 39 h 62"/>
                <a:gd name="T52" fmla="*/ 16 w 62"/>
                <a:gd name="T53" fmla="*/ 34 h 62"/>
                <a:gd name="T54" fmla="*/ 11 w 62"/>
                <a:gd name="T55" fmla="*/ 28 h 62"/>
                <a:gd name="T56" fmla="*/ 7 w 62"/>
                <a:gd name="T57" fmla="*/ 22 h 62"/>
                <a:gd name="T58" fmla="*/ 4 w 62"/>
                <a:gd name="T59" fmla="*/ 15 h 62"/>
                <a:gd name="T60" fmla="*/ 2 w 62"/>
                <a:gd name="T61" fmla="*/ 8 h 62"/>
                <a:gd name="T62" fmla="*/ 0 w 62"/>
                <a:gd name="T63" fmla="*/ 0 h 62"/>
                <a:gd name="T64" fmla="*/ 0 w 62"/>
                <a:gd name="T65" fmla="*/ 2 h 62"/>
                <a:gd name="T66" fmla="*/ 0 w 62"/>
                <a:gd name="T67" fmla="*/ 4 h 62"/>
                <a:gd name="T68" fmla="*/ 0 w 62"/>
                <a:gd name="T69" fmla="*/ 6 h 62"/>
                <a:gd name="T70" fmla="*/ 0 w 62"/>
                <a:gd name="T71" fmla="*/ 8 h 62"/>
                <a:gd name="T72" fmla="*/ 1 w 62"/>
                <a:gd name="T73" fmla="*/ 10 h 62"/>
                <a:gd name="T74" fmla="*/ 1 w 62"/>
                <a:gd name="T75" fmla="*/ 12 h 62"/>
                <a:gd name="T76" fmla="*/ 2 w 62"/>
                <a:gd name="T77" fmla="*/ 14 h 62"/>
                <a:gd name="T78" fmla="*/ 2 w 62"/>
                <a:gd name="T79" fmla="*/ 16 h 62"/>
                <a:gd name="T80" fmla="*/ 3 w 62"/>
                <a:gd name="T81" fmla="*/ 18 h 62"/>
                <a:gd name="T82" fmla="*/ 4 w 62"/>
                <a:gd name="T83" fmla="*/ 20 h 62"/>
                <a:gd name="T84" fmla="*/ 5 w 62"/>
                <a:gd name="T85" fmla="*/ 22 h 62"/>
                <a:gd name="T86" fmla="*/ 6 w 62"/>
                <a:gd name="T87" fmla="*/ 24 h 62"/>
                <a:gd name="T88" fmla="*/ 6 w 62"/>
                <a:gd name="T89" fmla="*/ 26 h 62"/>
                <a:gd name="T90" fmla="*/ 7 w 62"/>
                <a:gd name="T91" fmla="*/ 28 h 62"/>
                <a:gd name="T92" fmla="*/ 8 w 62"/>
                <a:gd name="T93" fmla="*/ 29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62"/>
                <a:gd name="T143" fmla="*/ 62 w 62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62">
                  <a:moveTo>
                    <a:pt x="9" y="30"/>
                  </a:moveTo>
                  <a:lnTo>
                    <a:pt x="11" y="33"/>
                  </a:lnTo>
                  <a:lnTo>
                    <a:pt x="13" y="3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7" y="49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5"/>
                  </a:lnTo>
                  <a:lnTo>
                    <a:pt x="38" y="55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1" y="59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4" y="60"/>
                  </a:lnTo>
                  <a:lnTo>
                    <a:pt x="55" y="60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9" y="60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6" y="59"/>
                  </a:lnTo>
                  <a:lnTo>
                    <a:pt x="52" y="58"/>
                  </a:lnTo>
                  <a:lnTo>
                    <a:pt x="49" y="57"/>
                  </a:lnTo>
                  <a:lnTo>
                    <a:pt x="45" y="56"/>
                  </a:lnTo>
                  <a:lnTo>
                    <a:pt x="42" y="54"/>
                  </a:lnTo>
                  <a:lnTo>
                    <a:pt x="38" y="52"/>
                  </a:lnTo>
                  <a:lnTo>
                    <a:pt x="35" y="51"/>
                  </a:lnTo>
                  <a:lnTo>
                    <a:pt x="32" y="49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21" y="39"/>
                  </a:lnTo>
                  <a:lnTo>
                    <a:pt x="18" y="37"/>
                  </a:lnTo>
                  <a:lnTo>
                    <a:pt x="16" y="34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30"/>
                  </a:lnTo>
                </a:path>
              </a:pathLst>
            </a:custGeom>
            <a:solidFill>
              <a:srgbClr val="E50C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18" name="Freeform 487"/>
            <p:cNvSpPr>
              <a:spLocks/>
            </p:cNvSpPr>
            <p:nvPr/>
          </p:nvSpPr>
          <p:spPr bwMode="auto">
            <a:xfrm>
              <a:off x="4746" y="1016"/>
              <a:ext cx="73" cy="73"/>
            </a:xfrm>
            <a:custGeom>
              <a:avLst/>
              <a:gdLst>
                <a:gd name="T0" fmla="*/ 1 w 73"/>
                <a:gd name="T1" fmla="*/ 22 h 73"/>
                <a:gd name="T2" fmla="*/ 4 w 73"/>
                <a:gd name="T3" fmla="*/ 29 h 73"/>
                <a:gd name="T4" fmla="*/ 8 w 73"/>
                <a:gd name="T5" fmla="*/ 36 h 73"/>
                <a:gd name="T6" fmla="*/ 12 w 73"/>
                <a:gd name="T7" fmla="*/ 43 h 73"/>
                <a:gd name="T8" fmla="*/ 17 w 73"/>
                <a:gd name="T9" fmla="*/ 48 h 73"/>
                <a:gd name="T10" fmla="*/ 23 w 73"/>
                <a:gd name="T11" fmla="*/ 54 h 73"/>
                <a:gd name="T12" fmla="*/ 29 w 73"/>
                <a:gd name="T13" fmla="*/ 59 h 73"/>
                <a:gd name="T14" fmla="*/ 35 w 73"/>
                <a:gd name="T15" fmla="*/ 63 h 73"/>
                <a:gd name="T16" fmla="*/ 42 w 73"/>
                <a:gd name="T17" fmla="*/ 67 h 73"/>
                <a:gd name="T18" fmla="*/ 49 w 73"/>
                <a:gd name="T19" fmla="*/ 70 h 73"/>
                <a:gd name="T20" fmla="*/ 51 w 73"/>
                <a:gd name="T21" fmla="*/ 70 h 73"/>
                <a:gd name="T22" fmla="*/ 53 w 73"/>
                <a:gd name="T23" fmla="*/ 71 h 73"/>
                <a:gd name="T24" fmla="*/ 55 w 73"/>
                <a:gd name="T25" fmla="*/ 71 h 73"/>
                <a:gd name="T26" fmla="*/ 57 w 73"/>
                <a:gd name="T27" fmla="*/ 71 h 73"/>
                <a:gd name="T28" fmla="*/ 59 w 73"/>
                <a:gd name="T29" fmla="*/ 71 h 73"/>
                <a:gd name="T30" fmla="*/ 61 w 73"/>
                <a:gd name="T31" fmla="*/ 71 h 73"/>
                <a:gd name="T32" fmla="*/ 63 w 73"/>
                <a:gd name="T33" fmla="*/ 72 h 73"/>
                <a:gd name="T34" fmla="*/ 66 w 73"/>
                <a:gd name="T35" fmla="*/ 72 h 73"/>
                <a:gd name="T36" fmla="*/ 68 w 73"/>
                <a:gd name="T37" fmla="*/ 71 h 73"/>
                <a:gd name="T38" fmla="*/ 72 w 73"/>
                <a:gd name="T39" fmla="*/ 71 h 73"/>
                <a:gd name="T40" fmla="*/ 65 w 73"/>
                <a:gd name="T41" fmla="*/ 70 h 73"/>
                <a:gd name="T42" fmla="*/ 57 w 73"/>
                <a:gd name="T43" fmla="*/ 69 h 73"/>
                <a:gd name="T44" fmla="*/ 50 w 73"/>
                <a:gd name="T45" fmla="*/ 66 h 73"/>
                <a:gd name="T46" fmla="*/ 43 w 73"/>
                <a:gd name="T47" fmla="*/ 64 h 73"/>
                <a:gd name="T48" fmla="*/ 37 w 73"/>
                <a:gd name="T49" fmla="*/ 60 h 73"/>
                <a:gd name="T50" fmla="*/ 31 w 73"/>
                <a:gd name="T51" fmla="*/ 56 h 73"/>
                <a:gd name="T52" fmla="*/ 25 w 73"/>
                <a:gd name="T53" fmla="*/ 51 h 73"/>
                <a:gd name="T54" fmla="*/ 20 w 73"/>
                <a:gd name="T55" fmla="*/ 46 h 73"/>
                <a:gd name="T56" fmla="*/ 15 w 73"/>
                <a:gd name="T57" fmla="*/ 40 h 73"/>
                <a:gd name="T58" fmla="*/ 11 w 73"/>
                <a:gd name="T59" fmla="*/ 34 h 73"/>
                <a:gd name="T60" fmla="*/ 7 w 73"/>
                <a:gd name="T61" fmla="*/ 28 h 73"/>
                <a:gd name="T62" fmla="*/ 5 w 73"/>
                <a:gd name="T63" fmla="*/ 21 h 73"/>
                <a:gd name="T64" fmla="*/ 2 w 73"/>
                <a:gd name="T65" fmla="*/ 14 h 73"/>
                <a:gd name="T66" fmla="*/ 1 w 73"/>
                <a:gd name="T67" fmla="*/ 6 h 73"/>
                <a:gd name="T68" fmla="*/ 0 w 73"/>
                <a:gd name="T69" fmla="*/ 0 h 73"/>
                <a:gd name="T70" fmla="*/ 0 w 73"/>
                <a:gd name="T71" fmla="*/ 2 h 73"/>
                <a:gd name="T72" fmla="*/ 0 w 73"/>
                <a:gd name="T73" fmla="*/ 4 h 73"/>
                <a:gd name="T74" fmla="*/ 0 w 73"/>
                <a:gd name="T75" fmla="*/ 6 h 73"/>
                <a:gd name="T76" fmla="*/ 0 w 73"/>
                <a:gd name="T77" fmla="*/ 8 h 73"/>
                <a:gd name="T78" fmla="*/ 0 w 73"/>
                <a:gd name="T79" fmla="*/ 10 h 73"/>
                <a:gd name="T80" fmla="*/ 0 w 73"/>
                <a:gd name="T81" fmla="*/ 12 h 73"/>
                <a:gd name="T82" fmla="*/ 0 w 73"/>
                <a:gd name="T83" fmla="*/ 14 h 73"/>
                <a:gd name="T84" fmla="*/ 0 w 73"/>
                <a:gd name="T85" fmla="*/ 16 h 73"/>
                <a:gd name="T86" fmla="*/ 0 w 73"/>
                <a:gd name="T87" fmla="*/ 18 h 73"/>
                <a:gd name="T88" fmla="*/ 1 w 73"/>
                <a:gd name="T89" fmla="*/ 20 h 73"/>
                <a:gd name="T90" fmla="*/ 1 w 73"/>
                <a:gd name="T91" fmla="*/ 22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73"/>
                <a:gd name="T140" fmla="*/ 73 w 73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73">
                  <a:moveTo>
                    <a:pt x="1" y="22"/>
                  </a:moveTo>
                  <a:lnTo>
                    <a:pt x="1" y="22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0" y="39"/>
                  </a:lnTo>
                  <a:lnTo>
                    <a:pt x="12" y="43"/>
                  </a:lnTo>
                  <a:lnTo>
                    <a:pt x="15" y="45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3"/>
                  </a:lnTo>
                  <a:lnTo>
                    <a:pt x="38" y="65"/>
                  </a:lnTo>
                  <a:lnTo>
                    <a:pt x="42" y="67"/>
                  </a:lnTo>
                  <a:lnTo>
                    <a:pt x="45" y="68"/>
                  </a:lnTo>
                  <a:lnTo>
                    <a:pt x="49" y="70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57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69"/>
                  </a:lnTo>
                  <a:lnTo>
                    <a:pt x="54" y="68"/>
                  </a:lnTo>
                  <a:lnTo>
                    <a:pt x="50" y="66"/>
                  </a:lnTo>
                  <a:lnTo>
                    <a:pt x="47" y="65"/>
                  </a:lnTo>
                  <a:lnTo>
                    <a:pt x="43" y="64"/>
                  </a:lnTo>
                  <a:lnTo>
                    <a:pt x="40" y="62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5" y="51"/>
                  </a:lnTo>
                  <a:lnTo>
                    <a:pt x="22" y="49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</a:path>
              </a:pathLst>
            </a:custGeom>
            <a:solidFill>
              <a:srgbClr val="DE0A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19" name="Freeform 488"/>
            <p:cNvSpPr>
              <a:spLocks/>
            </p:cNvSpPr>
            <p:nvPr/>
          </p:nvSpPr>
          <p:spPr bwMode="auto">
            <a:xfrm>
              <a:off x="4746" y="1007"/>
              <a:ext cx="82" cy="82"/>
            </a:xfrm>
            <a:custGeom>
              <a:avLst/>
              <a:gdLst>
                <a:gd name="T0" fmla="*/ 0 w 82"/>
                <a:gd name="T1" fmla="*/ 19 h 82"/>
                <a:gd name="T2" fmla="*/ 2 w 82"/>
                <a:gd name="T3" fmla="*/ 27 h 82"/>
                <a:gd name="T4" fmla="*/ 4 w 82"/>
                <a:gd name="T5" fmla="*/ 34 h 82"/>
                <a:gd name="T6" fmla="*/ 8 w 82"/>
                <a:gd name="T7" fmla="*/ 41 h 82"/>
                <a:gd name="T8" fmla="*/ 11 w 82"/>
                <a:gd name="T9" fmla="*/ 47 h 82"/>
                <a:gd name="T10" fmla="*/ 16 w 82"/>
                <a:gd name="T11" fmla="*/ 53 h 82"/>
                <a:gd name="T12" fmla="*/ 21 w 82"/>
                <a:gd name="T13" fmla="*/ 59 h 82"/>
                <a:gd name="T14" fmla="*/ 27 w 82"/>
                <a:gd name="T15" fmla="*/ 64 h 82"/>
                <a:gd name="T16" fmla="*/ 33 w 82"/>
                <a:gd name="T17" fmla="*/ 68 h 82"/>
                <a:gd name="T18" fmla="*/ 39 w 82"/>
                <a:gd name="T19" fmla="*/ 72 h 82"/>
                <a:gd name="T20" fmla="*/ 46 w 82"/>
                <a:gd name="T21" fmla="*/ 76 h 82"/>
                <a:gd name="T22" fmla="*/ 53 w 82"/>
                <a:gd name="T23" fmla="*/ 78 h 82"/>
                <a:gd name="T24" fmla="*/ 61 w 82"/>
                <a:gd name="T25" fmla="*/ 80 h 82"/>
                <a:gd name="T26" fmla="*/ 63 w 82"/>
                <a:gd name="T27" fmla="*/ 81 h 82"/>
                <a:gd name="T28" fmla="*/ 65 w 82"/>
                <a:gd name="T29" fmla="*/ 81 h 82"/>
                <a:gd name="T30" fmla="*/ 67 w 82"/>
                <a:gd name="T31" fmla="*/ 80 h 82"/>
                <a:gd name="T32" fmla="*/ 69 w 82"/>
                <a:gd name="T33" fmla="*/ 80 h 82"/>
                <a:gd name="T34" fmla="*/ 71 w 82"/>
                <a:gd name="T35" fmla="*/ 80 h 82"/>
                <a:gd name="T36" fmla="*/ 73 w 82"/>
                <a:gd name="T37" fmla="*/ 80 h 82"/>
                <a:gd name="T38" fmla="*/ 75 w 82"/>
                <a:gd name="T39" fmla="*/ 79 h 82"/>
                <a:gd name="T40" fmla="*/ 77 w 82"/>
                <a:gd name="T41" fmla="*/ 79 h 82"/>
                <a:gd name="T42" fmla="*/ 79 w 82"/>
                <a:gd name="T43" fmla="*/ 78 h 82"/>
                <a:gd name="T44" fmla="*/ 77 w 82"/>
                <a:gd name="T45" fmla="*/ 78 h 82"/>
                <a:gd name="T46" fmla="*/ 69 w 82"/>
                <a:gd name="T47" fmla="*/ 78 h 82"/>
                <a:gd name="T48" fmla="*/ 62 w 82"/>
                <a:gd name="T49" fmla="*/ 77 h 82"/>
                <a:gd name="T50" fmla="*/ 54 w 82"/>
                <a:gd name="T51" fmla="*/ 75 h 82"/>
                <a:gd name="T52" fmla="*/ 47 w 82"/>
                <a:gd name="T53" fmla="*/ 72 h 82"/>
                <a:gd name="T54" fmla="*/ 41 w 82"/>
                <a:gd name="T55" fmla="*/ 69 h 82"/>
                <a:gd name="T56" fmla="*/ 35 w 82"/>
                <a:gd name="T57" fmla="*/ 66 h 82"/>
                <a:gd name="T58" fmla="*/ 29 w 82"/>
                <a:gd name="T59" fmla="*/ 61 h 82"/>
                <a:gd name="T60" fmla="*/ 24 w 82"/>
                <a:gd name="T61" fmla="*/ 56 h 82"/>
                <a:gd name="T62" fmla="*/ 19 w 82"/>
                <a:gd name="T63" fmla="*/ 51 h 82"/>
                <a:gd name="T64" fmla="*/ 14 w 82"/>
                <a:gd name="T65" fmla="*/ 45 h 82"/>
                <a:gd name="T66" fmla="*/ 11 w 82"/>
                <a:gd name="T67" fmla="*/ 39 h 82"/>
                <a:gd name="T68" fmla="*/ 7 w 82"/>
                <a:gd name="T69" fmla="*/ 32 h 82"/>
                <a:gd name="T70" fmla="*/ 5 w 82"/>
                <a:gd name="T71" fmla="*/ 26 h 82"/>
                <a:gd name="T72" fmla="*/ 3 w 82"/>
                <a:gd name="T73" fmla="*/ 18 h 82"/>
                <a:gd name="T74" fmla="*/ 2 w 82"/>
                <a:gd name="T75" fmla="*/ 11 h 82"/>
                <a:gd name="T76" fmla="*/ 2 w 82"/>
                <a:gd name="T77" fmla="*/ 3 h 82"/>
                <a:gd name="T78" fmla="*/ 1 w 82"/>
                <a:gd name="T79" fmla="*/ 1 h 82"/>
                <a:gd name="T80" fmla="*/ 1 w 82"/>
                <a:gd name="T81" fmla="*/ 3 h 82"/>
                <a:gd name="T82" fmla="*/ 1 w 82"/>
                <a:gd name="T83" fmla="*/ 5 h 82"/>
                <a:gd name="T84" fmla="*/ 0 w 82"/>
                <a:gd name="T85" fmla="*/ 7 h 82"/>
                <a:gd name="T86" fmla="*/ 0 w 82"/>
                <a:gd name="T87" fmla="*/ 9 h 82"/>
                <a:gd name="T88" fmla="*/ 0 w 82"/>
                <a:gd name="T89" fmla="*/ 11 h 82"/>
                <a:gd name="T90" fmla="*/ 0 w 82"/>
                <a:gd name="T91" fmla="*/ 13 h 82"/>
                <a:gd name="T92" fmla="*/ 0 w 82"/>
                <a:gd name="T93" fmla="*/ 15 h 82"/>
                <a:gd name="T94" fmla="*/ 0 w 82"/>
                <a:gd name="T95" fmla="*/ 17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"/>
                <a:gd name="T145" fmla="*/ 0 h 82"/>
                <a:gd name="T146" fmla="*/ 82 w 82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" h="82">
                  <a:moveTo>
                    <a:pt x="0" y="18"/>
                  </a:moveTo>
                  <a:lnTo>
                    <a:pt x="0" y="19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3" y="30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1" y="47"/>
                  </a:lnTo>
                  <a:lnTo>
                    <a:pt x="14" y="50"/>
                  </a:lnTo>
                  <a:lnTo>
                    <a:pt x="16" y="53"/>
                  </a:lnTo>
                  <a:lnTo>
                    <a:pt x="19" y="56"/>
                  </a:lnTo>
                  <a:lnTo>
                    <a:pt x="21" y="59"/>
                  </a:lnTo>
                  <a:lnTo>
                    <a:pt x="24" y="61"/>
                  </a:lnTo>
                  <a:lnTo>
                    <a:pt x="27" y="64"/>
                  </a:lnTo>
                  <a:lnTo>
                    <a:pt x="30" y="66"/>
                  </a:lnTo>
                  <a:lnTo>
                    <a:pt x="33" y="68"/>
                  </a:lnTo>
                  <a:lnTo>
                    <a:pt x="36" y="70"/>
                  </a:lnTo>
                  <a:lnTo>
                    <a:pt x="39" y="72"/>
                  </a:lnTo>
                  <a:lnTo>
                    <a:pt x="43" y="74"/>
                  </a:lnTo>
                  <a:lnTo>
                    <a:pt x="46" y="76"/>
                  </a:lnTo>
                  <a:lnTo>
                    <a:pt x="50" y="77"/>
                  </a:lnTo>
                  <a:lnTo>
                    <a:pt x="53" y="78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67" y="80"/>
                  </a:lnTo>
                  <a:lnTo>
                    <a:pt x="68" y="80"/>
                  </a:lnTo>
                  <a:lnTo>
                    <a:pt x="69" y="80"/>
                  </a:lnTo>
                  <a:lnTo>
                    <a:pt x="70" y="80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3" y="80"/>
                  </a:lnTo>
                  <a:lnTo>
                    <a:pt x="74" y="80"/>
                  </a:lnTo>
                  <a:lnTo>
                    <a:pt x="75" y="79"/>
                  </a:lnTo>
                  <a:lnTo>
                    <a:pt x="76" y="79"/>
                  </a:lnTo>
                  <a:lnTo>
                    <a:pt x="77" y="79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7" y="78"/>
                  </a:lnTo>
                  <a:lnTo>
                    <a:pt x="73" y="78"/>
                  </a:lnTo>
                  <a:lnTo>
                    <a:pt x="69" y="78"/>
                  </a:lnTo>
                  <a:lnTo>
                    <a:pt x="65" y="78"/>
                  </a:lnTo>
                  <a:lnTo>
                    <a:pt x="62" y="77"/>
                  </a:lnTo>
                  <a:lnTo>
                    <a:pt x="58" y="76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7" y="72"/>
                  </a:lnTo>
                  <a:lnTo>
                    <a:pt x="44" y="71"/>
                  </a:lnTo>
                  <a:lnTo>
                    <a:pt x="41" y="69"/>
                  </a:lnTo>
                  <a:lnTo>
                    <a:pt x="38" y="68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29" y="61"/>
                  </a:lnTo>
                  <a:lnTo>
                    <a:pt x="26" y="59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19" y="51"/>
                  </a:lnTo>
                  <a:lnTo>
                    <a:pt x="17" y="48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9" y="36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20" name="Freeform 489"/>
            <p:cNvSpPr>
              <a:spLocks/>
            </p:cNvSpPr>
            <p:nvPr/>
          </p:nvSpPr>
          <p:spPr bwMode="auto">
            <a:xfrm>
              <a:off x="4747" y="1000"/>
              <a:ext cx="88" cy="88"/>
            </a:xfrm>
            <a:custGeom>
              <a:avLst/>
              <a:gdLst>
                <a:gd name="T0" fmla="*/ 0 w 88"/>
                <a:gd name="T1" fmla="*/ 18 h 88"/>
                <a:gd name="T2" fmla="*/ 1 w 88"/>
                <a:gd name="T3" fmla="*/ 26 h 88"/>
                <a:gd name="T4" fmla="*/ 3 w 88"/>
                <a:gd name="T5" fmla="*/ 33 h 88"/>
                <a:gd name="T6" fmla="*/ 5 w 88"/>
                <a:gd name="T7" fmla="*/ 40 h 88"/>
                <a:gd name="T8" fmla="*/ 9 w 88"/>
                <a:gd name="T9" fmla="*/ 47 h 88"/>
                <a:gd name="T10" fmla="*/ 12 w 88"/>
                <a:gd name="T11" fmla="*/ 53 h 88"/>
                <a:gd name="T12" fmla="*/ 17 w 88"/>
                <a:gd name="T13" fmla="*/ 59 h 88"/>
                <a:gd name="T14" fmla="*/ 22 w 88"/>
                <a:gd name="T15" fmla="*/ 64 h 88"/>
                <a:gd name="T16" fmla="*/ 27 w 88"/>
                <a:gd name="T17" fmla="*/ 69 h 88"/>
                <a:gd name="T18" fmla="*/ 33 w 88"/>
                <a:gd name="T19" fmla="*/ 74 h 88"/>
                <a:gd name="T20" fmla="*/ 39 w 88"/>
                <a:gd name="T21" fmla="*/ 77 h 88"/>
                <a:gd name="T22" fmla="*/ 46 w 88"/>
                <a:gd name="T23" fmla="*/ 81 h 88"/>
                <a:gd name="T24" fmla="*/ 53 w 88"/>
                <a:gd name="T25" fmla="*/ 83 h 88"/>
                <a:gd name="T26" fmla="*/ 60 w 88"/>
                <a:gd name="T27" fmla="*/ 85 h 88"/>
                <a:gd name="T28" fmla="*/ 68 w 88"/>
                <a:gd name="T29" fmla="*/ 86 h 88"/>
                <a:gd name="T30" fmla="*/ 72 w 88"/>
                <a:gd name="T31" fmla="*/ 86 h 88"/>
                <a:gd name="T32" fmla="*/ 74 w 88"/>
                <a:gd name="T33" fmla="*/ 86 h 88"/>
                <a:gd name="T34" fmla="*/ 76 w 88"/>
                <a:gd name="T35" fmla="*/ 86 h 88"/>
                <a:gd name="T36" fmla="*/ 78 w 88"/>
                <a:gd name="T37" fmla="*/ 85 h 88"/>
                <a:gd name="T38" fmla="*/ 80 w 88"/>
                <a:gd name="T39" fmla="*/ 85 h 88"/>
                <a:gd name="T40" fmla="*/ 82 w 88"/>
                <a:gd name="T41" fmla="*/ 84 h 88"/>
                <a:gd name="T42" fmla="*/ 84 w 88"/>
                <a:gd name="T43" fmla="*/ 83 h 88"/>
                <a:gd name="T44" fmla="*/ 86 w 88"/>
                <a:gd name="T45" fmla="*/ 83 h 88"/>
                <a:gd name="T46" fmla="*/ 83 w 88"/>
                <a:gd name="T47" fmla="*/ 83 h 88"/>
                <a:gd name="T48" fmla="*/ 75 w 88"/>
                <a:gd name="T49" fmla="*/ 83 h 88"/>
                <a:gd name="T50" fmla="*/ 68 w 88"/>
                <a:gd name="T51" fmla="*/ 83 h 88"/>
                <a:gd name="T52" fmla="*/ 61 w 88"/>
                <a:gd name="T53" fmla="*/ 82 h 88"/>
                <a:gd name="T54" fmla="*/ 54 w 88"/>
                <a:gd name="T55" fmla="*/ 80 h 88"/>
                <a:gd name="T56" fmla="*/ 47 w 88"/>
                <a:gd name="T57" fmla="*/ 78 h 88"/>
                <a:gd name="T58" fmla="*/ 41 w 88"/>
                <a:gd name="T59" fmla="*/ 74 h 88"/>
                <a:gd name="T60" fmla="*/ 35 w 88"/>
                <a:gd name="T61" fmla="*/ 71 h 88"/>
                <a:gd name="T62" fmla="*/ 29 w 88"/>
                <a:gd name="T63" fmla="*/ 67 h 88"/>
                <a:gd name="T64" fmla="*/ 24 w 88"/>
                <a:gd name="T65" fmla="*/ 62 h 88"/>
                <a:gd name="T66" fmla="*/ 19 w 88"/>
                <a:gd name="T67" fmla="*/ 57 h 88"/>
                <a:gd name="T68" fmla="*/ 15 w 88"/>
                <a:gd name="T69" fmla="*/ 51 h 88"/>
                <a:gd name="T70" fmla="*/ 12 w 88"/>
                <a:gd name="T71" fmla="*/ 45 h 88"/>
                <a:gd name="T72" fmla="*/ 8 w 88"/>
                <a:gd name="T73" fmla="*/ 39 h 88"/>
                <a:gd name="T74" fmla="*/ 6 w 88"/>
                <a:gd name="T75" fmla="*/ 32 h 88"/>
                <a:gd name="T76" fmla="*/ 4 w 88"/>
                <a:gd name="T77" fmla="*/ 25 h 88"/>
                <a:gd name="T78" fmla="*/ 3 w 88"/>
                <a:gd name="T79" fmla="*/ 18 h 88"/>
                <a:gd name="T80" fmla="*/ 3 w 88"/>
                <a:gd name="T81" fmla="*/ 10 h 88"/>
                <a:gd name="T82" fmla="*/ 3 w 88"/>
                <a:gd name="T83" fmla="*/ 3 h 88"/>
                <a:gd name="T84" fmla="*/ 3 w 88"/>
                <a:gd name="T85" fmla="*/ 0 h 88"/>
                <a:gd name="T86" fmla="*/ 3 w 88"/>
                <a:gd name="T87" fmla="*/ 2 h 88"/>
                <a:gd name="T88" fmla="*/ 2 w 88"/>
                <a:gd name="T89" fmla="*/ 4 h 88"/>
                <a:gd name="T90" fmla="*/ 1 w 88"/>
                <a:gd name="T91" fmla="*/ 6 h 88"/>
                <a:gd name="T92" fmla="*/ 1 w 88"/>
                <a:gd name="T93" fmla="*/ 8 h 88"/>
                <a:gd name="T94" fmla="*/ 0 w 88"/>
                <a:gd name="T95" fmla="*/ 10 h 88"/>
                <a:gd name="T96" fmla="*/ 0 w 88"/>
                <a:gd name="T97" fmla="*/ 12 h 88"/>
                <a:gd name="T98" fmla="*/ 0 w 88"/>
                <a:gd name="T99" fmla="*/ 14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"/>
                <a:gd name="T151" fmla="*/ 0 h 88"/>
                <a:gd name="T152" fmla="*/ 88 w 88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" h="88">
                  <a:moveTo>
                    <a:pt x="0" y="15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9" y="47"/>
                  </a:lnTo>
                  <a:lnTo>
                    <a:pt x="10" y="50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7" y="59"/>
                  </a:lnTo>
                  <a:lnTo>
                    <a:pt x="19" y="62"/>
                  </a:lnTo>
                  <a:lnTo>
                    <a:pt x="22" y="64"/>
                  </a:lnTo>
                  <a:lnTo>
                    <a:pt x="24" y="67"/>
                  </a:lnTo>
                  <a:lnTo>
                    <a:pt x="27" y="69"/>
                  </a:lnTo>
                  <a:lnTo>
                    <a:pt x="30" y="71"/>
                  </a:lnTo>
                  <a:lnTo>
                    <a:pt x="33" y="74"/>
                  </a:lnTo>
                  <a:lnTo>
                    <a:pt x="36" y="76"/>
                  </a:lnTo>
                  <a:lnTo>
                    <a:pt x="39" y="77"/>
                  </a:lnTo>
                  <a:lnTo>
                    <a:pt x="42" y="79"/>
                  </a:lnTo>
                  <a:lnTo>
                    <a:pt x="46" y="81"/>
                  </a:lnTo>
                  <a:lnTo>
                    <a:pt x="49" y="82"/>
                  </a:lnTo>
                  <a:lnTo>
                    <a:pt x="53" y="83"/>
                  </a:lnTo>
                  <a:lnTo>
                    <a:pt x="56" y="84"/>
                  </a:lnTo>
                  <a:lnTo>
                    <a:pt x="60" y="85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71" y="87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5" y="86"/>
                  </a:lnTo>
                  <a:lnTo>
                    <a:pt x="76" y="86"/>
                  </a:lnTo>
                  <a:lnTo>
                    <a:pt x="77" y="85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80" y="85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4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6" y="83"/>
                  </a:lnTo>
                  <a:lnTo>
                    <a:pt x="87" y="82"/>
                  </a:lnTo>
                  <a:lnTo>
                    <a:pt x="83" y="83"/>
                  </a:lnTo>
                  <a:lnTo>
                    <a:pt x="79" y="83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68" y="83"/>
                  </a:lnTo>
                  <a:lnTo>
                    <a:pt x="64" y="82"/>
                  </a:lnTo>
                  <a:lnTo>
                    <a:pt x="61" y="82"/>
                  </a:lnTo>
                  <a:lnTo>
                    <a:pt x="57" y="81"/>
                  </a:lnTo>
                  <a:lnTo>
                    <a:pt x="54" y="80"/>
                  </a:lnTo>
                  <a:lnTo>
                    <a:pt x="50" y="79"/>
                  </a:lnTo>
                  <a:lnTo>
                    <a:pt x="47" y="78"/>
                  </a:lnTo>
                  <a:lnTo>
                    <a:pt x="44" y="76"/>
                  </a:lnTo>
                  <a:lnTo>
                    <a:pt x="41" y="74"/>
                  </a:lnTo>
                  <a:lnTo>
                    <a:pt x="38" y="73"/>
                  </a:lnTo>
                  <a:lnTo>
                    <a:pt x="35" y="71"/>
                  </a:lnTo>
                  <a:lnTo>
                    <a:pt x="32" y="69"/>
                  </a:lnTo>
                  <a:lnTo>
                    <a:pt x="29" y="67"/>
                  </a:lnTo>
                  <a:lnTo>
                    <a:pt x="27" y="64"/>
                  </a:lnTo>
                  <a:lnTo>
                    <a:pt x="24" y="62"/>
                  </a:lnTo>
                  <a:lnTo>
                    <a:pt x="22" y="59"/>
                  </a:lnTo>
                  <a:lnTo>
                    <a:pt x="19" y="57"/>
                  </a:lnTo>
                  <a:lnTo>
                    <a:pt x="17" y="54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</a:path>
              </a:pathLst>
            </a:custGeom>
            <a:solidFill>
              <a:srgbClr val="CC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21" name="Freeform 490"/>
            <p:cNvSpPr>
              <a:spLocks/>
            </p:cNvSpPr>
            <p:nvPr/>
          </p:nvSpPr>
          <p:spPr bwMode="auto">
            <a:xfrm>
              <a:off x="4749" y="994"/>
              <a:ext cx="92" cy="92"/>
            </a:xfrm>
            <a:custGeom>
              <a:avLst/>
              <a:gdLst>
                <a:gd name="T0" fmla="*/ 0 w 92"/>
                <a:gd name="T1" fmla="*/ 17 h 92"/>
                <a:gd name="T2" fmla="*/ 0 w 92"/>
                <a:gd name="T3" fmla="*/ 24 h 92"/>
                <a:gd name="T4" fmla="*/ 1 w 92"/>
                <a:gd name="T5" fmla="*/ 32 h 92"/>
                <a:gd name="T6" fmla="*/ 3 w 92"/>
                <a:gd name="T7" fmla="*/ 39 h 92"/>
                <a:gd name="T8" fmla="*/ 5 w 92"/>
                <a:gd name="T9" fmla="*/ 46 h 92"/>
                <a:gd name="T10" fmla="*/ 8 w 92"/>
                <a:gd name="T11" fmla="*/ 52 h 92"/>
                <a:gd name="T12" fmla="*/ 12 w 92"/>
                <a:gd name="T13" fmla="*/ 58 h 92"/>
                <a:gd name="T14" fmla="*/ 16 w 92"/>
                <a:gd name="T15" fmla="*/ 64 h 92"/>
                <a:gd name="T16" fmla="*/ 21 w 92"/>
                <a:gd name="T17" fmla="*/ 69 h 92"/>
                <a:gd name="T18" fmla="*/ 26 w 92"/>
                <a:gd name="T19" fmla="*/ 74 h 92"/>
                <a:gd name="T20" fmla="*/ 32 w 92"/>
                <a:gd name="T21" fmla="*/ 78 h 92"/>
                <a:gd name="T22" fmla="*/ 38 w 92"/>
                <a:gd name="T23" fmla="*/ 82 h 92"/>
                <a:gd name="T24" fmla="*/ 44 w 92"/>
                <a:gd name="T25" fmla="*/ 85 h 92"/>
                <a:gd name="T26" fmla="*/ 51 w 92"/>
                <a:gd name="T27" fmla="*/ 87 h 92"/>
                <a:gd name="T28" fmla="*/ 58 w 92"/>
                <a:gd name="T29" fmla="*/ 89 h 92"/>
                <a:gd name="T30" fmla="*/ 65 w 92"/>
                <a:gd name="T31" fmla="*/ 90 h 92"/>
                <a:gd name="T32" fmla="*/ 73 w 92"/>
                <a:gd name="T33" fmla="*/ 91 h 92"/>
                <a:gd name="T34" fmla="*/ 78 w 92"/>
                <a:gd name="T35" fmla="*/ 90 h 92"/>
                <a:gd name="T36" fmla="*/ 80 w 92"/>
                <a:gd name="T37" fmla="*/ 89 h 92"/>
                <a:gd name="T38" fmla="*/ 82 w 92"/>
                <a:gd name="T39" fmla="*/ 89 h 92"/>
                <a:gd name="T40" fmla="*/ 84 w 92"/>
                <a:gd name="T41" fmla="*/ 88 h 92"/>
                <a:gd name="T42" fmla="*/ 86 w 92"/>
                <a:gd name="T43" fmla="*/ 87 h 92"/>
                <a:gd name="T44" fmla="*/ 88 w 92"/>
                <a:gd name="T45" fmla="*/ 86 h 92"/>
                <a:gd name="T46" fmla="*/ 90 w 92"/>
                <a:gd name="T47" fmla="*/ 85 h 92"/>
                <a:gd name="T48" fmla="*/ 87 w 92"/>
                <a:gd name="T49" fmla="*/ 86 h 92"/>
                <a:gd name="T50" fmla="*/ 80 w 92"/>
                <a:gd name="T51" fmla="*/ 87 h 92"/>
                <a:gd name="T52" fmla="*/ 73 w 92"/>
                <a:gd name="T53" fmla="*/ 87 h 92"/>
                <a:gd name="T54" fmla="*/ 66 w 92"/>
                <a:gd name="T55" fmla="*/ 87 h 92"/>
                <a:gd name="T56" fmla="*/ 59 w 92"/>
                <a:gd name="T57" fmla="*/ 86 h 92"/>
                <a:gd name="T58" fmla="*/ 52 w 92"/>
                <a:gd name="T59" fmla="*/ 84 h 92"/>
                <a:gd name="T60" fmla="*/ 46 w 92"/>
                <a:gd name="T61" fmla="*/ 82 h 92"/>
                <a:gd name="T62" fmla="*/ 40 w 92"/>
                <a:gd name="T63" fmla="*/ 79 h 92"/>
                <a:gd name="T64" fmla="*/ 34 w 92"/>
                <a:gd name="T65" fmla="*/ 75 h 92"/>
                <a:gd name="T66" fmla="*/ 28 w 92"/>
                <a:gd name="T67" fmla="*/ 71 h 92"/>
                <a:gd name="T68" fmla="*/ 23 w 92"/>
                <a:gd name="T69" fmla="*/ 67 h 92"/>
                <a:gd name="T70" fmla="*/ 19 w 92"/>
                <a:gd name="T71" fmla="*/ 62 h 92"/>
                <a:gd name="T72" fmla="*/ 15 w 92"/>
                <a:gd name="T73" fmla="*/ 56 h 92"/>
                <a:gd name="T74" fmla="*/ 11 w 92"/>
                <a:gd name="T75" fmla="*/ 50 h 92"/>
                <a:gd name="T76" fmla="*/ 8 w 92"/>
                <a:gd name="T77" fmla="*/ 44 h 92"/>
                <a:gd name="T78" fmla="*/ 6 w 92"/>
                <a:gd name="T79" fmla="*/ 38 h 92"/>
                <a:gd name="T80" fmla="*/ 4 w 92"/>
                <a:gd name="T81" fmla="*/ 31 h 92"/>
                <a:gd name="T82" fmla="*/ 3 w 92"/>
                <a:gd name="T83" fmla="*/ 24 h 92"/>
                <a:gd name="T84" fmla="*/ 3 w 92"/>
                <a:gd name="T85" fmla="*/ 17 h 92"/>
                <a:gd name="T86" fmla="*/ 3 w 92"/>
                <a:gd name="T87" fmla="*/ 10 h 92"/>
                <a:gd name="T88" fmla="*/ 4 w 92"/>
                <a:gd name="T89" fmla="*/ 3 h 92"/>
                <a:gd name="T90" fmla="*/ 4 w 92"/>
                <a:gd name="T91" fmla="*/ 1 h 92"/>
                <a:gd name="T92" fmla="*/ 3 w 92"/>
                <a:gd name="T93" fmla="*/ 3 h 92"/>
                <a:gd name="T94" fmla="*/ 2 w 92"/>
                <a:gd name="T95" fmla="*/ 5 h 92"/>
                <a:gd name="T96" fmla="*/ 2 w 92"/>
                <a:gd name="T97" fmla="*/ 7 h 92"/>
                <a:gd name="T98" fmla="*/ 1 w 92"/>
                <a:gd name="T99" fmla="*/ 9 h 92"/>
                <a:gd name="T100" fmla="*/ 0 w 92"/>
                <a:gd name="T101" fmla="*/ 11 h 92"/>
                <a:gd name="T102" fmla="*/ 0 w 92"/>
                <a:gd name="T103" fmla="*/ 13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92"/>
                <a:gd name="T158" fmla="*/ 92 w 92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92">
                  <a:moveTo>
                    <a:pt x="0" y="13"/>
                  </a:move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5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5" y="46"/>
                  </a:lnTo>
                  <a:lnTo>
                    <a:pt x="7" y="49"/>
                  </a:lnTo>
                  <a:lnTo>
                    <a:pt x="8" y="52"/>
                  </a:lnTo>
                  <a:lnTo>
                    <a:pt x="10" y="55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6" y="74"/>
                  </a:lnTo>
                  <a:lnTo>
                    <a:pt x="29" y="76"/>
                  </a:lnTo>
                  <a:lnTo>
                    <a:pt x="32" y="78"/>
                  </a:lnTo>
                  <a:lnTo>
                    <a:pt x="35" y="80"/>
                  </a:lnTo>
                  <a:lnTo>
                    <a:pt x="38" y="82"/>
                  </a:lnTo>
                  <a:lnTo>
                    <a:pt x="41" y="83"/>
                  </a:lnTo>
                  <a:lnTo>
                    <a:pt x="44" y="85"/>
                  </a:lnTo>
                  <a:lnTo>
                    <a:pt x="48" y="86"/>
                  </a:lnTo>
                  <a:lnTo>
                    <a:pt x="51" y="87"/>
                  </a:lnTo>
                  <a:lnTo>
                    <a:pt x="55" y="88"/>
                  </a:lnTo>
                  <a:lnTo>
                    <a:pt x="58" y="89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9" y="91"/>
                  </a:lnTo>
                  <a:lnTo>
                    <a:pt x="73" y="91"/>
                  </a:lnTo>
                  <a:lnTo>
                    <a:pt x="77" y="91"/>
                  </a:lnTo>
                  <a:lnTo>
                    <a:pt x="78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9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6" y="87"/>
                  </a:lnTo>
                  <a:lnTo>
                    <a:pt x="87" y="87"/>
                  </a:lnTo>
                  <a:lnTo>
                    <a:pt x="88" y="86"/>
                  </a:lnTo>
                  <a:lnTo>
                    <a:pt x="89" y="86"/>
                  </a:lnTo>
                  <a:lnTo>
                    <a:pt x="90" y="85"/>
                  </a:lnTo>
                  <a:lnTo>
                    <a:pt x="91" y="85"/>
                  </a:lnTo>
                  <a:lnTo>
                    <a:pt x="87" y="86"/>
                  </a:lnTo>
                  <a:lnTo>
                    <a:pt x="84" y="86"/>
                  </a:lnTo>
                  <a:lnTo>
                    <a:pt x="80" y="87"/>
                  </a:lnTo>
                  <a:lnTo>
                    <a:pt x="77" y="87"/>
                  </a:lnTo>
                  <a:lnTo>
                    <a:pt x="73" y="87"/>
                  </a:lnTo>
                  <a:lnTo>
                    <a:pt x="69" y="87"/>
                  </a:lnTo>
                  <a:lnTo>
                    <a:pt x="66" y="87"/>
                  </a:lnTo>
                  <a:lnTo>
                    <a:pt x="62" y="86"/>
                  </a:lnTo>
                  <a:lnTo>
                    <a:pt x="59" y="86"/>
                  </a:lnTo>
                  <a:lnTo>
                    <a:pt x="56" y="85"/>
                  </a:lnTo>
                  <a:lnTo>
                    <a:pt x="52" y="84"/>
                  </a:lnTo>
                  <a:lnTo>
                    <a:pt x="49" y="83"/>
                  </a:lnTo>
                  <a:lnTo>
                    <a:pt x="46" y="82"/>
                  </a:lnTo>
                  <a:lnTo>
                    <a:pt x="43" y="80"/>
                  </a:lnTo>
                  <a:lnTo>
                    <a:pt x="40" y="79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3"/>
                  </a:lnTo>
                  <a:lnTo>
                    <a:pt x="28" y="71"/>
                  </a:lnTo>
                  <a:lnTo>
                    <a:pt x="26" y="69"/>
                  </a:lnTo>
                  <a:lnTo>
                    <a:pt x="23" y="67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59"/>
                  </a:lnTo>
                  <a:lnTo>
                    <a:pt x="15" y="56"/>
                  </a:lnTo>
                  <a:lnTo>
                    <a:pt x="13" y="53"/>
                  </a:lnTo>
                  <a:lnTo>
                    <a:pt x="11" y="50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6" y="38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4" y="6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C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22" name="Freeform 491"/>
            <p:cNvSpPr>
              <a:spLocks/>
            </p:cNvSpPr>
            <p:nvPr/>
          </p:nvSpPr>
          <p:spPr bwMode="auto">
            <a:xfrm>
              <a:off x="4750" y="988"/>
              <a:ext cx="97" cy="97"/>
            </a:xfrm>
            <a:custGeom>
              <a:avLst/>
              <a:gdLst>
                <a:gd name="T0" fmla="*/ 0 w 97"/>
                <a:gd name="T1" fmla="*/ 12 h 97"/>
                <a:gd name="T2" fmla="*/ 0 w 97"/>
                <a:gd name="T3" fmla="*/ 19 h 97"/>
                <a:gd name="T4" fmla="*/ 0 w 97"/>
                <a:gd name="T5" fmla="*/ 27 h 97"/>
                <a:gd name="T6" fmla="*/ 0 w 97"/>
                <a:gd name="T7" fmla="*/ 34 h 97"/>
                <a:gd name="T8" fmla="*/ 2 w 97"/>
                <a:gd name="T9" fmla="*/ 41 h 97"/>
                <a:gd name="T10" fmla="*/ 4 w 97"/>
                <a:gd name="T11" fmla="*/ 48 h 97"/>
                <a:gd name="T12" fmla="*/ 7 w 97"/>
                <a:gd name="T13" fmla="*/ 54 h 97"/>
                <a:gd name="T14" fmla="*/ 10 w 97"/>
                <a:gd name="T15" fmla="*/ 61 h 97"/>
                <a:gd name="T16" fmla="*/ 14 w 97"/>
                <a:gd name="T17" fmla="*/ 66 h 97"/>
                <a:gd name="T18" fmla="*/ 18 w 97"/>
                <a:gd name="T19" fmla="*/ 72 h 97"/>
                <a:gd name="T20" fmla="*/ 23 w 97"/>
                <a:gd name="T21" fmla="*/ 77 h 97"/>
                <a:gd name="T22" fmla="*/ 29 w 97"/>
                <a:gd name="T23" fmla="*/ 81 h 97"/>
                <a:gd name="T24" fmla="*/ 34 w 97"/>
                <a:gd name="T25" fmla="*/ 85 h 97"/>
                <a:gd name="T26" fmla="*/ 41 w 97"/>
                <a:gd name="T27" fmla="*/ 88 h 97"/>
                <a:gd name="T28" fmla="*/ 47 w 97"/>
                <a:gd name="T29" fmla="*/ 91 h 97"/>
                <a:gd name="T30" fmla="*/ 54 w 97"/>
                <a:gd name="T31" fmla="*/ 93 h 97"/>
                <a:gd name="T32" fmla="*/ 61 w 97"/>
                <a:gd name="T33" fmla="*/ 95 h 97"/>
                <a:gd name="T34" fmla="*/ 68 w 97"/>
                <a:gd name="T35" fmla="*/ 95 h 97"/>
                <a:gd name="T36" fmla="*/ 76 w 97"/>
                <a:gd name="T37" fmla="*/ 95 h 97"/>
                <a:gd name="T38" fmla="*/ 83 w 97"/>
                <a:gd name="T39" fmla="*/ 95 h 97"/>
                <a:gd name="T40" fmla="*/ 85 w 97"/>
                <a:gd name="T41" fmla="*/ 94 h 97"/>
                <a:gd name="T42" fmla="*/ 86 w 97"/>
                <a:gd name="T43" fmla="*/ 93 h 97"/>
                <a:gd name="T44" fmla="*/ 88 w 97"/>
                <a:gd name="T45" fmla="*/ 92 h 97"/>
                <a:gd name="T46" fmla="*/ 90 w 97"/>
                <a:gd name="T47" fmla="*/ 92 h 97"/>
                <a:gd name="T48" fmla="*/ 91 w 97"/>
                <a:gd name="T49" fmla="*/ 91 h 97"/>
                <a:gd name="T50" fmla="*/ 93 w 97"/>
                <a:gd name="T51" fmla="*/ 90 h 97"/>
                <a:gd name="T52" fmla="*/ 94 w 97"/>
                <a:gd name="T53" fmla="*/ 89 h 97"/>
                <a:gd name="T54" fmla="*/ 96 w 97"/>
                <a:gd name="T55" fmla="*/ 88 h 97"/>
                <a:gd name="T56" fmla="*/ 89 w 97"/>
                <a:gd name="T57" fmla="*/ 90 h 97"/>
                <a:gd name="T58" fmla="*/ 83 w 97"/>
                <a:gd name="T59" fmla="*/ 91 h 97"/>
                <a:gd name="T60" fmla="*/ 76 w 97"/>
                <a:gd name="T61" fmla="*/ 92 h 97"/>
                <a:gd name="T62" fmla="*/ 69 w 97"/>
                <a:gd name="T63" fmla="*/ 92 h 97"/>
                <a:gd name="T64" fmla="*/ 62 w 97"/>
                <a:gd name="T65" fmla="*/ 91 h 97"/>
                <a:gd name="T66" fmla="*/ 55 w 97"/>
                <a:gd name="T67" fmla="*/ 90 h 97"/>
                <a:gd name="T68" fmla="*/ 48 w 97"/>
                <a:gd name="T69" fmla="*/ 88 h 97"/>
                <a:gd name="T70" fmla="*/ 42 w 97"/>
                <a:gd name="T71" fmla="*/ 85 h 97"/>
                <a:gd name="T72" fmla="*/ 36 w 97"/>
                <a:gd name="T73" fmla="*/ 82 h 97"/>
                <a:gd name="T74" fmla="*/ 31 w 97"/>
                <a:gd name="T75" fmla="*/ 78 h 97"/>
                <a:gd name="T76" fmla="*/ 26 w 97"/>
                <a:gd name="T77" fmla="*/ 74 h 97"/>
                <a:gd name="T78" fmla="*/ 21 w 97"/>
                <a:gd name="T79" fmla="*/ 69 h 97"/>
                <a:gd name="T80" fmla="*/ 17 w 97"/>
                <a:gd name="T81" fmla="*/ 64 h 97"/>
                <a:gd name="T82" fmla="*/ 13 w 97"/>
                <a:gd name="T83" fmla="*/ 59 h 97"/>
                <a:gd name="T84" fmla="*/ 10 w 97"/>
                <a:gd name="T85" fmla="*/ 53 h 97"/>
                <a:gd name="T86" fmla="*/ 7 w 97"/>
                <a:gd name="T87" fmla="*/ 47 h 97"/>
                <a:gd name="T88" fmla="*/ 5 w 97"/>
                <a:gd name="T89" fmla="*/ 40 h 97"/>
                <a:gd name="T90" fmla="*/ 4 w 97"/>
                <a:gd name="T91" fmla="*/ 33 h 97"/>
                <a:gd name="T92" fmla="*/ 3 w 97"/>
                <a:gd name="T93" fmla="*/ 27 h 97"/>
                <a:gd name="T94" fmla="*/ 3 w 97"/>
                <a:gd name="T95" fmla="*/ 19 h 97"/>
                <a:gd name="T96" fmla="*/ 4 w 97"/>
                <a:gd name="T97" fmla="*/ 12 h 97"/>
                <a:gd name="T98" fmla="*/ 5 w 97"/>
                <a:gd name="T99" fmla="*/ 6 h 97"/>
                <a:gd name="T100" fmla="*/ 7 w 97"/>
                <a:gd name="T101" fmla="*/ 0 h 97"/>
                <a:gd name="T102" fmla="*/ 6 w 97"/>
                <a:gd name="T103" fmla="*/ 1 h 97"/>
                <a:gd name="T104" fmla="*/ 5 w 97"/>
                <a:gd name="T105" fmla="*/ 3 h 97"/>
                <a:gd name="T106" fmla="*/ 4 w 97"/>
                <a:gd name="T107" fmla="*/ 5 h 97"/>
                <a:gd name="T108" fmla="*/ 3 w 97"/>
                <a:gd name="T109" fmla="*/ 7 h 97"/>
                <a:gd name="T110" fmla="*/ 2 w 97"/>
                <a:gd name="T111" fmla="*/ 9 h 97"/>
                <a:gd name="T112" fmla="*/ 1 w 97"/>
                <a:gd name="T113" fmla="*/ 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"/>
                <a:gd name="T172" fmla="*/ 0 h 97"/>
                <a:gd name="T173" fmla="*/ 97 w 97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" h="97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3" y="45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4"/>
                  </a:lnTo>
                  <a:lnTo>
                    <a:pt x="23" y="77"/>
                  </a:lnTo>
                  <a:lnTo>
                    <a:pt x="26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4" y="85"/>
                  </a:lnTo>
                  <a:lnTo>
                    <a:pt x="38" y="87"/>
                  </a:lnTo>
                  <a:lnTo>
                    <a:pt x="41" y="88"/>
                  </a:lnTo>
                  <a:lnTo>
                    <a:pt x="44" y="90"/>
                  </a:lnTo>
                  <a:lnTo>
                    <a:pt x="47" y="91"/>
                  </a:lnTo>
                  <a:lnTo>
                    <a:pt x="50" y="92"/>
                  </a:lnTo>
                  <a:lnTo>
                    <a:pt x="54" y="93"/>
                  </a:lnTo>
                  <a:lnTo>
                    <a:pt x="57" y="94"/>
                  </a:lnTo>
                  <a:lnTo>
                    <a:pt x="61" y="95"/>
                  </a:lnTo>
                  <a:lnTo>
                    <a:pt x="65" y="95"/>
                  </a:lnTo>
                  <a:lnTo>
                    <a:pt x="68" y="95"/>
                  </a:lnTo>
                  <a:lnTo>
                    <a:pt x="72" y="96"/>
                  </a:lnTo>
                  <a:lnTo>
                    <a:pt x="76" y="95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4" y="94"/>
                  </a:lnTo>
                  <a:lnTo>
                    <a:pt x="85" y="94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90" y="92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2" y="90"/>
                  </a:lnTo>
                  <a:lnTo>
                    <a:pt x="93" y="90"/>
                  </a:lnTo>
                  <a:lnTo>
                    <a:pt x="93" y="89"/>
                  </a:lnTo>
                  <a:lnTo>
                    <a:pt x="94" y="89"/>
                  </a:lnTo>
                  <a:lnTo>
                    <a:pt x="95" y="89"/>
                  </a:lnTo>
                  <a:lnTo>
                    <a:pt x="96" y="88"/>
                  </a:lnTo>
                  <a:lnTo>
                    <a:pt x="93" y="89"/>
                  </a:lnTo>
                  <a:lnTo>
                    <a:pt x="89" y="90"/>
                  </a:lnTo>
                  <a:lnTo>
                    <a:pt x="86" y="91"/>
                  </a:lnTo>
                  <a:lnTo>
                    <a:pt x="83" y="91"/>
                  </a:lnTo>
                  <a:lnTo>
                    <a:pt x="79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69" y="92"/>
                  </a:lnTo>
                  <a:lnTo>
                    <a:pt x="65" y="92"/>
                  </a:lnTo>
                  <a:lnTo>
                    <a:pt x="62" y="91"/>
                  </a:lnTo>
                  <a:lnTo>
                    <a:pt x="58" y="91"/>
                  </a:lnTo>
                  <a:lnTo>
                    <a:pt x="55" y="90"/>
                  </a:lnTo>
                  <a:lnTo>
                    <a:pt x="52" y="89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2" y="85"/>
                  </a:lnTo>
                  <a:lnTo>
                    <a:pt x="39" y="84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28" y="76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21" y="69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59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8" y="50"/>
                  </a:lnTo>
                  <a:lnTo>
                    <a:pt x="7" y="47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4" y="9"/>
                  </a:lnTo>
                  <a:lnTo>
                    <a:pt x="5" y="6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</a:path>
              </a:pathLst>
            </a:custGeom>
            <a:solidFill>
              <a:srgbClr val="BA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23" name="Freeform 492"/>
            <p:cNvSpPr>
              <a:spLocks/>
            </p:cNvSpPr>
            <p:nvPr/>
          </p:nvSpPr>
          <p:spPr bwMode="auto">
            <a:xfrm>
              <a:off x="4751" y="982"/>
              <a:ext cx="102" cy="102"/>
            </a:xfrm>
            <a:custGeom>
              <a:avLst/>
              <a:gdLst>
                <a:gd name="T0" fmla="*/ 1 w 102"/>
                <a:gd name="T1" fmla="*/ 14 h 102"/>
                <a:gd name="T2" fmla="*/ 0 w 102"/>
                <a:gd name="T3" fmla="*/ 21 h 102"/>
                <a:gd name="T4" fmla="*/ 0 w 102"/>
                <a:gd name="T5" fmla="*/ 29 h 102"/>
                <a:gd name="T6" fmla="*/ 0 w 102"/>
                <a:gd name="T7" fmla="*/ 36 h 102"/>
                <a:gd name="T8" fmla="*/ 1 w 102"/>
                <a:gd name="T9" fmla="*/ 43 h 102"/>
                <a:gd name="T10" fmla="*/ 3 w 102"/>
                <a:gd name="T11" fmla="*/ 50 h 102"/>
                <a:gd name="T12" fmla="*/ 5 w 102"/>
                <a:gd name="T13" fmla="*/ 56 h 102"/>
                <a:gd name="T14" fmla="*/ 8 w 102"/>
                <a:gd name="T15" fmla="*/ 63 h 102"/>
                <a:gd name="T16" fmla="*/ 12 w 102"/>
                <a:gd name="T17" fmla="*/ 69 h 102"/>
                <a:gd name="T18" fmla="*/ 16 w 102"/>
                <a:gd name="T19" fmla="*/ 74 h 102"/>
                <a:gd name="T20" fmla="*/ 21 w 102"/>
                <a:gd name="T21" fmla="*/ 79 h 102"/>
                <a:gd name="T22" fmla="*/ 26 w 102"/>
                <a:gd name="T23" fmla="*/ 84 h 102"/>
                <a:gd name="T24" fmla="*/ 31 w 102"/>
                <a:gd name="T25" fmla="*/ 88 h 102"/>
                <a:gd name="T26" fmla="*/ 37 w 102"/>
                <a:gd name="T27" fmla="*/ 92 h 102"/>
                <a:gd name="T28" fmla="*/ 43 w 102"/>
                <a:gd name="T29" fmla="*/ 95 h 102"/>
                <a:gd name="T30" fmla="*/ 50 w 102"/>
                <a:gd name="T31" fmla="*/ 97 h 102"/>
                <a:gd name="T32" fmla="*/ 57 w 102"/>
                <a:gd name="T33" fmla="*/ 99 h 102"/>
                <a:gd name="T34" fmla="*/ 64 w 102"/>
                <a:gd name="T35" fmla="*/ 100 h 102"/>
                <a:gd name="T36" fmla="*/ 71 w 102"/>
                <a:gd name="T37" fmla="*/ 101 h 102"/>
                <a:gd name="T38" fmla="*/ 79 w 102"/>
                <a:gd name="T39" fmla="*/ 100 h 102"/>
                <a:gd name="T40" fmla="*/ 86 w 102"/>
                <a:gd name="T41" fmla="*/ 99 h 102"/>
                <a:gd name="T42" fmla="*/ 90 w 102"/>
                <a:gd name="T43" fmla="*/ 98 h 102"/>
                <a:gd name="T44" fmla="*/ 92 w 102"/>
                <a:gd name="T45" fmla="*/ 97 h 102"/>
                <a:gd name="T46" fmla="*/ 93 w 102"/>
                <a:gd name="T47" fmla="*/ 96 h 102"/>
                <a:gd name="T48" fmla="*/ 94 w 102"/>
                <a:gd name="T49" fmla="*/ 95 h 102"/>
                <a:gd name="T50" fmla="*/ 96 w 102"/>
                <a:gd name="T51" fmla="*/ 94 h 102"/>
                <a:gd name="T52" fmla="*/ 98 w 102"/>
                <a:gd name="T53" fmla="*/ 93 h 102"/>
                <a:gd name="T54" fmla="*/ 99 w 102"/>
                <a:gd name="T55" fmla="*/ 92 h 102"/>
                <a:gd name="T56" fmla="*/ 101 w 102"/>
                <a:gd name="T57" fmla="*/ 90 h 102"/>
                <a:gd name="T58" fmla="*/ 95 w 102"/>
                <a:gd name="T59" fmla="*/ 93 h 102"/>
                <a:gd name="T60" fmla="*/ 88 w 102"/>
                <a:gd name="T61" fmla="*/ 95 h 102"/>
                <a:gd name="T62" fmla="*/ 82 w 102"/>
                <a:gd name="T63" fmla="*/ 96 h 102"/>
                <a:gd name="T64" fmla="*/ 75 w 102"/>
                <a:gd name="T65" fmla="*/ 97 h 102"/>
                <a:gd name="T66" fmla="*/ 68 w 102"/>
                <a:gd name="T67" fmla="*/ 97 h 102"/>
                <a:gd name="T68" fmla="*/ 61 w 102"/>
                <a:gd name="T69" fmla="*/ 96 h 102"/>
                <a:gd name="T70" fmla="*/ 54 w 102"/>
                <a:gd name="T71" fmla="*/ 95 h 102"/>
                <a:gd name="T72" fmla="*/ 48 w 102"/>
                <a:gd name="T73" fmla="*/ 93 h 102"/>
                <a:gd name="T74" fmla="*/ 42 w 102"/>
                <a:gd name="T75" fmla="*/ 90 h 102"/>
                <a:gd name="T76" fmla="*/ 36 w 102"/>
                <a:gd name="T77" fmla="*/ 87 h 102"/>
                <a:gd name="T78" fmla="*/ 30 w 102"/>
                <a:gd name="T79" fmla="*/ 83 h 102"/>
                <a:gd name="T80" fmla="*/ 25 w 102"/>
                <a:gd name="T81" fmla="*/ 79 h 102"/>
                <a:gd name="T82" fmla="*/ 21 w 102"/>
                <a:gd name="T83" fmla="*/ 75 h 102"/>
                <a:gd name="T84" fmla="*/ 17 w 102"/>
                <a:gd name="T85" fmla="*/ 69 h 102"/>
                <a:gd name="T86" fmla="*/ 13 w 102"/>
                <a:gd name="T87" fmla="*/ 64 h 102"/>
                <a:gd name="T88" fmla="*/ 10 w 102"/>
                <a:gd name="T89" fmla="*/ 58 h 102"/>
                <a:gd name="T90" fmla="*/ 7 w 102"/>
                <a:gd name="T91" fmla="*/ 52 h 102"/>
                <a:gd name="T92" fmla="*/ 5 w 102"/>
                <a:gd name="T93" fmla="*/ 46 h 102"/>
                <a:gd name="T94" fmla="*/ 4 w 102"/>
                <a:gd name="T95" fmla="*/ 39 h 102"/>
                <a:gd name="T96" fmla="*/ 3 w 102"/>
                <a:gd name="T97" fmla="*/ 32 h 102"/>
                <a:gd name="T98" fmla="*/ 3 w 102"/>
                <a:gd name="T99" fmla="*/ 25 h 102"/>
                <a:gd name="T100" fmla="*/ 4 w 102"/>
                <a:gd name="T101" fmla="*/ 18 h 102"/>
                <a:gd name="T102" fmla="*/ 5 w 102"/>
                <a:gd name="T103" fmla="*/ 12 h 102"/>
                <a:gd name="T104" fmla="*/ 7 w 102"/>
                <a:gd name="T105" fmla="*/ 5 h 102"/>
                <a:gd name="T106" fmla="*/ 10 w 102"/>
                <a:gd name="T107" fmla="*/ 0 h 102"/>
                <a:gd name="T108" fmla="*/ 8 w 102"/>
                <a:gd name="T109" fmla="*/ 1 h 102"/>
                <a:gd name="T110" fmla="*/ 7 w 102"/>
                <a:gd name="T111" fmla="*/ 2 h 102"/>
                <a:gd name="T112" fmla="*/ 6 w 102"/>
                <a:gd name="T113" fmla="*/ 4 h 102"/>
                <a:gd name="T114" fmla="*/ 5 w 102"/>
                <a:gd name="T115" fmla="*/ 6 h 102"/>
                <a:gd name="T116" fmla="*/ 4 w 102"/>
                <a:gd name="T117" fmla="*/ 7 h 102"/>
                <a:gd name="T118" fmla="*/ 3 w 102"/>
                <a:gd name="T119" fmla="*/ 8 h 102"/>
                <a:gd name="T120" fmla="*/ 2 w 102"/>
                <a:gd name="T121" fmla="*/ 10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102"/>
                <a:gd name="T185" fmla="*/ 102 w 102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102">
                  <a:moveTo>
                    <a:pt x="2" y="11"/>
                  </a:moveTo>
                  <a:lnTo>
                    <a:pt x="1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2" y="47"/>
                  </a:lnTo>
                  <a:lnTo>
                    <a:pt x="3" y="50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7"/>
                  </a:lnTo>
                  <a:lnTo>
                    <a:pt x="21" y="79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1" y="88"/>
                  </a:lnTo>
                  <a:lnTo>
                    <a:pt x="34" y="90"/>
                  </a:lnTo>
                  <a:lnTo>
                    <a:pt x="37" y="92"/>
                  </a:lnTo>
                  <a:lnTo>
                    <a:pt x="40" y="93"/>
                  </a:lnTo>
                  <a:lnTo>
                    <a:pt x="43" y="95"/>
                  </a:lnTo>
                  <a:lnTo>
                    <a:pt x="47" y="96"/>
                  </a:lnTo>
                  <a:lnTo>
                    <a:pt x="50" y="97"/>
                  </a:lnTo>
                  <a:lnTo>
                    <a:pt x="53" y="98"/>
                  </a:lnTo>
                  <a:lnTo>
                    <a:pt x="57" y="99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8" y="100"/>
                  </a:lnTo>
                  <a:lnTo>
                    <a:pt x="71" y="101"/>
                  </a:lnTo>
                  <a:lnTo>
                    <a:pt x="75" y="100"/>
                  </a:lnTo>
                  <a:lnTo>
                    <a:pt x="79" y="100"/>
                  </a:lnTo>
                  <a:lnTo>
                    <a:pt x="82" y="100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0" y="98"/>
                  </a:lnTo>
                  <a:lnTo>
                    <a:pt x="91" y="97"/>
                  </a:lnTo>
                  <a:lnTo>
                    <a:pt x="92" y="97"/>
                  </a:lnTo>
                  <a:lnTo>
                    <a:pt x="92" y="96"/>
                  </a:lnTo>
                  <a:lnTo>
                    <a:pt x="93" y="96"/>
                  </a:lnTo>
                  <a:lnTo>
                    <a:pt x="94" y="96"/>
                  </a:lnTo>
                  <a:lnTo>
                    <a:pt x="94" y="95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93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100" y="91"/>
                  </a:lnTo>
                  <a:lnTo>
                    <a:pt x="101" y="90"/>
                  </a:lnTo>
                  <a:lnTo>
                    <a:pt x="98" y="92"/>
                  </a:lnTo>
                  <a:lnTo>
                    <a:pt x="95" y="93"/>
                  </a:lnTo>
                  <a:lnTo>
                    <a:pt x="92" y="94"/>
                  </a:lnTo>
                  <a:lnTo>
                    <a:pt x="88" y="95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78" y="97"/>
                  </a:lnTo>
                  <a:lnTo>
                    <a:pt x="75" y="97"/>
                  </a:lnTo>
                  <a:lnTo>
                    <a:pt x="71" y="97"/>
                  </a:lnTo>
                  <a:lnTo>
                    <a:pt x="68" y="97"/>
                  </a:lnTo>
                  <a:lnTo>
                    <a:pt x="64" y="97"/>
                  </a:lnTo>
                  <a:lnTo>
                    <a:pt x="61" y="96"/>
                  </a:lnTo>
                  <a:lnTo>
                    <a:pt x="58" y="96"/>
                  </a:lnTo>
                  <a:lnTo>
                    <a:pt x="54" y="95"/>
                  </a:lnTo>
                  <a:lnTo>
                    <a:pt x="51" y="94"/>
                  </a:lnTo>
                  <a:lnTo>
                    <a:pt x="48" y="93"/>
                  </a:lnTo>
                  <a:lnTo>
                    <a:pt x="45" y="92"/>
                  </a:lnTo>
                  <a:lnTo>
                    <a:pt x="42" y="90"/>
                  </a:lnTo>
                  <a:lnTo>
                    <a:pt x="39" y="89"/>
                  </a:lnTo>
                  <a:lnTo>
                    <a:pt x="36" y="87"/>
                  </a:lnTo>
                  <a:lnTo>
                    <a:pt x="33" y="85"/>
                  </a:lnTo>
                  <a:lnTo>
                    <a:pt x="30" y="83"/>
                  </a:lnTo>
                  <a:lnTo>
                    <a:pt x="28" y="81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1" y="75"/>
                  </a:lnTo>
                  <a:lnTo>
                    <a:pt x="19" y="72"/>
                  </a:lnTo>
                  <a:lnTo>
                    <a:pt x="17" y="69"/>
                  </a:lnTo>
                  <a:lnTo>
                    <a:pt x="15" y="67"/>
                  </a:lnTo>
                  <a:lnTo>
                    <a:pt x="13" y="64"/>
                  </a:lnTo>
                  <a:lnTo>
                    <a:pt x="11" y="61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7" y="52"/>
                  </a:lnTo>
                  <a:lnTo>
                    <a:pt x="6" y="49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6" y="8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</a:path>
              </a:pathLst>
            </a:custGeom>
            <a:solidFill>
              <a:srgbClr val="B0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24" name="Freeform 493"/>
            <p:cNvSpPr>
              <a:spLocks/>
            </p:cNvSpPr>
            <p:nvPr/>
          </p:nvSpPr>
          <p:spPr bwMode="auto">
            <a:xfrm>
              <a:off x="4753" y="978"/>
              <a:ext cx="104" cy="104"/>
            </a:xfrm>
            <a:custGeom>
              <a:avLst/>
              <a:gdLst>
                <a:gd name="T0" fmla="*/ 3 w 104"/>
                <a:gd name="T1" fmla="*/ 12 h 104"/>
                <a:gd name="T2" fmla="*/ 1 w 104"/>
                <a:gd name="T3" fmla="*/ 19 h 104"/>
                <a:gd name="T4" fmla="*/ 0 w 104"/>
                <a:gd name="T5" fmla="*/ 26 h 104"/>
                <a:gd name="T6" fmla="*/ 0 w 104"/>
                <a:gd name="T7" fmla="*/ 33 h 104"/>
                <a:gd name="T8" fmla="*/ 0 w 104"/>
                <a:gd name="T9" fmla="*/ 40 h 104"/>
                <a:gd name="T10" fmla="*/ 1 w 104"/>
                <a:gd name="T11" fmla="*/ 47 h 104"/>
                <a:gd name="T12" fmla="*/ 3 w 104"/>
                <a:gd name="T13" fmla="*/ 54 h 104"/>
                <a:gd name="T14" fmla="*/ 5 w 104"/>
                <a:gd name="T15" fmla="*/ 60 h 104"/>
                <a:gd name="T16" fmla="*/ 8 w 104"/>
                <a:gd name="T17" fmla="*/ 66 h 104"/>
                <a:gd name="T18" fmla="*/ 11 w 104"/>
                <a:gd name="T19" fmla="*/ 72 h 104"/>
                <a:gd name="T20" fmla="*/ 15 w 104"/>
                <a:gd name="T21" fmla="*/ 77 h 104"/>
                <a:gd name="T22" fmla="*/ 20 w 104"/>
                <a:gd name="T23" fmla="*/ 82 h 104"/>
                <a:gd name="T24" fmla="*/ 25 w 104"/>
                <a:gd name="T25" fmla="*/ 87 h 104"/>
                <a:gd name="T26" fmla="*/ 30 w 104"/>
                <a:gd name="T27" fmla="*/ 91 h 104"/>
                <a:gd name="T28" fmla="*/ 36 w 104"/>
                <a:gd name="T29" fmla="*/ 94 h 104"/>
                <a:gd name="T30" fmla="*/ 42 w 104"/>
                <a:gd name="T31" fmla="*/ 97 h 104"/>
                <a:gd name="T32" fmla="*/ 48 w 104"/>
                <a:gd name="T33" fmla="*/ 99 h 104"/>
                <a:gd name="T34" fmla="*/ 55 w 104"/>
                <a:gd name="T35" fmla="*/ 101 h 104"/>
                <a:gd name="T36" fmla="*/ 62 w 104"/>
                <a:gd name="T37" fmla="*/ 102 h 104"/>
                <a:gd name="T38" fmla="*/ 69 w 104"/>
                <a:gd name="T39" fmla="*/ 103 h 104"/>
                <a:gd name="T40" fmla="*/ 76 w 104"/>
                <a:gd name="T41" fmla="*/ 102 h 104"/>
                <a:gd name="T42" fmla="*/ 83 w 104"/>
                <a:gd name="T43" fmla="*/ 101 h 104"/>
                <a:gd name="T44" fmla="*/ 90 w 104"/>
                <a:gd name="T45" fmla="*/ 99 h 104"/>
                <a:gd name="T46" fmla="*/ 94 w 104"/>
                <a:gd name="T47" fmla="*/ 97 h 104"/>
                <a:gd name="T48" fmla="*/ 96 w 104"/>
                <a:gd name="T49" fmla="*/ 96 h 104"/>
                <a:gd name="T50" fmla="*/ 98 w 104"/>
                <a:gd name="T51" fmla="*/ 94 h 104"/>
                <a:gd name="T52" fmla="*/ 100 w 104"/>
                <a:gd name="T53" fmla="*/ 93 h 104"/>
                <a:gd name="T54" fmla="*/ 101 w 104"/>
                <a:gd name="T55" fmla="*/ 92 h 104"/>
                <a:gd name="T56" fmla="*/ 102 w 104"/>
                <a:gd name="T57" fmla="*/ 91 h 104"/>
                <a:gd name="T58" fmla="*/ 101 w 104"/>
                <a:gd name="T59" fmla="*/ 91 h 104"/>
                <a:gd name="T60" fmla="*/ 95 w 104"/>
                <a:gd name="T61" fmla="*/ 94 h 104"/>
                <a:gd name="T62" fmla="*/ 89 w 104"/>
                <a:gd name="T63" fmla="*/ 96 h 104"/>
                <a:gd name="T64" fmla="*/ 82 w 104"/>
                <a:gd name="T65" fmla="*/ 98 h 104"/>
                <a:gd name="T66" fmla="*/ 76 w 104"/>
                <a:gd name="T67" fmla="*/ 99 h 104"/>
                <a:gd name="T68" fmla="*/ 69 w 104"/>
                <a:gd name="T69" fmla="*/ 99 h 104"/>
                <a:gd name="T70" fmla="*/ 62 w 104"/>
                <a:gd name="T71" fmla="*/ 99 h 104"/>
                <a:gd name="T72" fmla="*/ 56 w 104"/>
                <a:gd name="T73" fmla="*/ 98 h 104"/>
                <a:gd name="T74" fmla="*/ 49 w 104"/>
                <a:gd name="T75" fmla="*/ 96 h 104"/>
                <a:gd name="T76" fmla="*/ 43 w 104"/>
                <a:gd name="T77" fmla="*/ 94 h 104"/>
                <a:gd name="T78" fmla="*/ 37 w 104"/>
                <a:gd name="T79" fmla="*/ 91 h 104"/>
                <a:gd name="T80" fmla="*/ 32 w 104"/>
                <a:gd name="T81" fmla="*/ 88 h 104"/>
                <a:gd name="T82" fmla="*/ 27 w 104"/>
                <a:gd name="T83" fmla="*/ 84 h 104"/>
                <a:gd name="T84" fmla="*/ 22 w 104"/>
                <a:gd name="T85" fmla="*/ 80 h 104"/>
                <a:gd name="T86" fmla="*/ 18 w 104"/>
                <a:gd name="T87" fmla="*/ 75 h 104"/>
                <a:gd name="T88" fmla="*/ 14 w 104"/>
                <a:gd name="T89" fmla="*/ 70 h 104"/>
                <a:gd name="T90" fmla="*/ 11 w 104"/>
                <a:gd name="T91" fmla="*/ 64 h 104"/>
                <a:gd name="T92" fmla="*/ 8 w 104"/>
                <a:gd name="T93" fmla="*/ 59 h 104"/>
                <a:gd name="T94" fmla="*/ 6 w 104"/>
                <a:gd name="T95" fmla="*/ 53 h 104"/>
                <a:gd name="T96" fmla="*/ 4 w 104"/>
                <a:gd name="T97" fmla="*/ 46 h 104"/>
                <a:gd name="T98" fmla="*/ 3 w 104"/>
                <a:gd name="T99" fmla="*/ 40 h 104"/>
                <a:gd name="T100" fmla="*/ 3 w 104"/>
                <a:gd name="T101" fmla="*/ 33 h 104"/>
                <a:gd name="T102" fmla="*/ 3 w 104"/>
                <a:gd name="T103" fmla="*/ 26 h 104"/>
                <a:gd name="T104" fmla="*/ 4 w 104"/>
                <a:gd name="T105" fmla="*/ 20 h 104"/>
                <a:gd name="T106" fmla="*/ 6 w 104"/>
                <a:gd name="T107" fmla="*/ 13 h 104"/>
                <a:gd name="T108" fmla="*/ 8 w 104"/>
                <a:gd name="T109" fmla="*/ 7 h 104"/>
                <a:gd name="T110" fmla="*/ 11 w 104"/>
                <a:gd name="T111" fmla="*/ 1 h 104"/>
                <a:gd name="T112" fmla="*/ 11 w 104"/>
                <a:gd name="T113" fmla="*/ 0 h 104"/>
                <a:gd name="T114" fmla="*/ 10 w 104"/>
                <a:gd name="T115" fmla="*/ 1 h 104"/>
                <a:gd name="T116" fmla="*/ 9 w 104"/>
                <a:gd name="T117" fmla="*/ 2 h 104"/>
                <a:gd name="T118" fmla="*/ 8 w 104"/>
                <a:gd name="T119" fmla="*/ 3 h 104"/>
                <a:gd name="T120" fmla="*/ 7 w 104"/>
                <a:gd name="T121" fmla="*/ 5 h 104"/>
                <a:gd name="T122" fmla="*/ 5 w 104"/>
                <a:gd name="T123" fmla="*/ 7 h 104"/>
                <a:gd name="T124" fmla="*/ 4 w 104"/>
                <a:gd name="T125" fmla="*/ 9 h 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04"/>
                <a:gd name="T191" fmla="*/ 104 w 104"/>
                <a:gd name="T192" fmla="*/ 104 h 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04">
                  <a:moveTo>
                    <a:pt x="4" y="9"/>
                  </a:move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3" y="54"/>
                  </a:lnTo>
                  <a:lnTo>
                    <a:pt x="4" y="57"/>
                  </a:lnTo>
                  <a:lnTo>
                    <a:pt x="5" y="60"/>
                  </a:lnTo>
                  <a:lnTo>
                    <a:pt x="6" y="63"/>
                  </a:lnTo>
                  <a:lnTo>
                    <a:pt x="8" y="66"/>
                  </a:lnTo>
                  <a:lnTo>
                    <a:pt x="9" y="69"/>
                  </a:lnTo>
                  <a:lnTo>
                    <a:pt x="11" y="72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7"/>
                  </a:lnTo>
                  <a:lnTo>
                    <a:pt x="27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96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48" y="99"/>
                  </a:lnTo>
                  <a:lnTo>
                    <a:pt x="52" y="100"/>
                  </a:lnTo>
                  <a:lnTo>
                    <a:pt x="55" y="101"/>
                  </a:lnTo>
                  <a:lnTo>
                    <a:pt x="58" y="102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9" y="103"/>
                  </a:lnTo>
                  <a:lnTo>
                    <a:pt x="73" y="103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3" y="101"/>
                  </a:lnTo>
                  <a:lnTo>
                    <a:pt x="86" y="100"/>
                  </a:lnTo>
                  <a:lnTo>
                    <a:pt x="90" y="99"/>
                  </a:lnTo>
                  <a:lnTo>
                    <a:pt x="93" y="98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94"/>
                  </a:lnTo>
                  <a:lnTo>
                    <a:pt x="99" y="93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1" y="92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0"/>
                  </a:lnTo>
                  <a:lnTo>
                    <a:pt x="101" y="91"/>
                  </a:lnTo>
                  <a:lnTo>
                    <a:pt x="98" y="93"/>
                  </a:lnTo>
                  <a:lnTo>
                    <a:pt x="95" y="94"/>
                  </a:lnTo>
                  <a:lnTo>
                    <a:pt x="92" y="95"/>
                  </a:lnTo>
                  <a:lnTo>
                    <a:pt x="89" y="96"/>
                  </a:lnTo>
                  <a:lnTo>
                    <a:pt x="86" y="97"/>
                  </a:lnTo>
                  <a:lnTo>
                    <a:pt x="82" y="98"/>
                  </a:lnTo>
                  <a:lnTo>
                    <a:pt x="79" y="98"/>
                  </a:lnTo>
                  <a:lnTo>
                    <a:pt x="76" y="99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2" y="99"/>
                  </a:lnTo>
                  <a:lnTo>
                    <a:pt x="59" y="98"/>
                  </a:lnTo>
                  <a:lnTo>
                    <a:pt x="56" y="98"/>
                  </a:lnTo>
                  <a:lnTo>
                    <a:pt x="52" y="97"/>
                  </a:lnTo>
                  <a:lnTo>
                    <a:pt x="49" y="96"/>
                  </a:lnTo>
                  <a:lnTo>
                    <a:pt x="46" y="95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37" y="91"/>
                  </a:lnTo>
                  <a:lnTo>
                    <a:pt x="35" y="89"/>
                  </a:lnTo>
                  <a:lnTo>
                    <a:pt x="32" y="88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6" y="72"/>
                  </a:lnTo>
                  <a:lnTo>
                    <a:pt x="14" y="70"/>
                  </a:lnTo>
                  <a:lnTo>
                    <a:pt x="13" y="67"/>
                  </a:lnTo>
                  <a:lnTo>
                    <a:pt x="11" y="64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5" y="17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8" y="7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</a:path>
              </a:pathLst>
            </a:custGeom>
            <a:solidFill>
              <a:srgbClr val="A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25" name="Freeform 494"/>
            <p:cNvSpPr>
              <a:spLocks/>
            </p:cNvSpPr>
            <p:nvPr/>
          </p:nvSpPr>
          <p:spPr bwMode="auto">
            <a:xfrm>
              <a:off x="4756" y="973"/>
              <a:ext cx="106" cy="106"/>
            </a:xfrm>
            <a:custGeom>
              <a:avLst/>
              <a:gdLst>
                <a:gd name="T0" fmla="*/ 4 w 106"/>
                <a:gd name="T1" fmla="*/ 14 h 106"/>
                <a:gd name="T2" fmla="*/ 1 w 106"/>
                <a:gd name="T3" fmla="*/ 23 h 106"/>
                <a:gd name="T4" fmla="*/ 0 w 106"/>
                <a:gd name="T5" fmla="*/ 34 h 106"/>
                <a:gd name="T6" fmla="*/ 0 w 106"/>
                <a:gd name="T7" fmla="*/ 44 h 106"/>
                <a:gd name="T8" fmla="*/ 2 w 106"/>
                <a:gd name="T9" fmla="*/ 54 h 106"/>
                <a:gd name="T10" fmla="*/ 5 w 106"/>
                <a:gd name="T11" fmla="*/ 63 h 106"/>
                <a:gd name="T12" fmla="*/ 9 w 106"/>
                <a:gd name="T13" fmla="*/ 72 h 106"/>
                <a:gd name="T14" fmla="*/ 15 w 106"/>
                <a:gd name="T15" fmla="*/ 80 h 106"/>
                <a:gd name="T16" fmla="*/ 22 w 106"/>
                <a:gd name="T17" fmla="*/ 87 h 106"/>
                <a:gd name="T18" fmla="*/ 29 w 106"/>
                <a:gd name="T19" fmla="*/ 93 h 106"/>
                <a:gd name="T20" fmla="*/ 38 w 106"/>
                <a:gd name="T21" fmla="*/ 98 h 106"/>
                <a:gd name="T22" fmla="*/ 47 w 106"/>
                <a:gd name="T23" fmla="*/ 101 h 106"/>
                <a:gd name="T24" fmla="*/ 57 w 106"/>
                <a:gd name="T25" fmla="*/ 104 h 106"/>
                <a:gd name="T26" fmla="*/ 67 w 106"/>
                <a:gd name="T27" fmla="*/ 105 h 106"/>
                <a:gd name="T28" fmla="*/ 77 w 106"/>
                <a:gd name="T29" fmla="*/ 104 h 106"/>
                <a:gd name="T30" fmla="*/ 87 w 106"/>
                <a:gd name="T31" fmla="*/ 101 h 106"/>
                <a:gd name="T32" fmla="*/ 96 w 106"/>
                <a:gd name="T33" fmla="*/ 98 h 106"/>
                <a:gd name="T34" fmla="*/ 98 w 106"/>
                <a:gd name="T35" fmla="*/ 96 h 106"/>
                <a:gd name="T36" fmla="*/ 101 w 106"/>
                <a:gd name="T37" fmla="*/ 93 h 106"/>
                <a:gd name="T38" fmla="*/ 104 w 106"/>
                <a:gd name="T39" fmla="*/ 90 h 106"/>
                <a:gd name="T40" fmla="*/ 100 w 106"/>
                <a:gd name="T41" fmla="*/ 92 h 106"/>
                <a:gd name="T42" fmla="*/ 92 w 106"/>
                <a:gd name="T43" fmla="*/ 96 h 106"/>
                <a:gd name="T44" fmla="*/ 83 w 106"/>
                <a:gd name="T45" fmla="*/ 99 h 106"/>
                <a:gd name="T46" fmla="*/ 74 w 106"/>
                <a:gd name="T47" fmla="*/ 101 h 106"/>
                <a:gd name="T48" fmla="*/ 64 w 106"/>
                <a:gd name="T49" fmla="*/ 101 h 106"/>
                <a:gd name="T50" fmla="*/ 54 w 106"/>
                <a:gd name="T51" fmla="*/ 100 h 106"/>
                <a:gd name="T52" fmla="*/ 45 w 106"/>
                <a:gd name="T53" fmla="*/ 97 h 106"/>
                <a:gd name="T54" fmla="*/ 37 w 106"/>
                <a:gd name="T55" fmla="*/ 93 h 106"/>
                <a:gd name="T56" fmla="*/ 29 w 106"/>
                <a:gd name="T57" fmla="*/ 88 h 106"/>
                <a:gd name="T58" fmla="*/ 22 w 106"/>
                <a:gd name="T59" fmla="*/ 82 h 106"/>
                <a:gd name="T60" fmla="*/ 16 w 106"/>
                <a:gd name="T61" fmla="*/ 75 h 106"/>
                <a:gd name="T62" fmla="*/ 11 w 106"/>
                <a:gd name="T63" fmla="*/ 68 h 106"/>
                <a:gd name="T64" fmla="*/ 7 w 106"/>
                <a:gd name="T65" fmla="*/ 59 h 106"/>
                <a:gd name="T66" fmla="*/ 4 w 106"/>
                <a:gd name="T67" fmla="*/ 50 h 106"/>
                <a:gd name="T68" fmla="*/ 3 w 106"/>
                <a:gd name="T69" fmla="*/ 40 h 106"/>
                <a:gd name="T70" fmla="*/ 3 w 106"/>
                <a:gd name="T71" fmla="*/ 30 h 106"/>
                <a:gd name="T72" fmla="*/ 5 w 106"/>
                <a:gd name="T73" fmla="*/ 21 h 106"/>
                <a:gd name="T74" fmla="*/ 8 w 106"/>
                <a:gd name="T75" fmla="*/ 12 h 106"/>
                <a:gd name="T76" fmla="*/ 12 w 106"/>
                <a:gd name="T77" fmla="*/ 4 h 106"/>
                <a:gd name="T78" fmla="*/ 14 w 106"/>
                <a:gd name="T79" fmla="*/ 0 h 106"/>
                <a:gd name="T80" fmla="*/ 11 w 106"/>
                <a:gd name="T81" fmla="*/ 3 h 106"/>
                <a:gd name="T82" fmla="*/ 8 w 106"/>
                <a:gd name="T83" fmla="*/ 6 h 106"/>
                <a:gd name="T84" fmla="*/ 6 w 106"/>
                <a:gd name="T85" fmla="*/ 8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106"/>
                <a:gd name="T131" fmla="*/ 106 w 106"/>
                <a:gd name="T132" fmla="*/ 106 h 1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106">
                  <a:moveTo>
                    <a:pt x="6" y="8"/>
                  </a:moveTo>
                  <a:lnTo>
                    <a:pt x="5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4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5" y="63"/>
                  </a:lnTo>
                  <a:lnTo>
                    <a:pt x="6" y="66"/>
                  </a:lnTo>
                  <a:lnTo>
                    <a:pt x="8" y="69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2" y="87"/>
                  </a:lnTo>
                  <a:lnTo>
                    <a:pt x="24" y="89"/>
                  </a:lnTo>
                  <a:lnTo>
                    <a:pt x="27" y="91"/>
                  </a:lnTo>
                  <a:lnTo>
                    <a:pt x="29" y="93"/>
                  </a:lnTo>
                  <a:lnTo>
                    <a:pt x="32" y="95"/>
                  </a:lnTo>
                  <a:lnTo>
                    <a:pt x="35" y="96"/>
                  </a:lnTo>
                  <a:lnTo>
                    <a:pt x="38" y="98"/>
                  </a:lnTo>
                  <a:lnTo>
                    <a:pt x="41" y="99"/>
                  </a:lnTo>
                  <a:lnTo>
                    <a:pt x="44" y="100"/>
                  </a:lnTo>
                  <a:lnTo>
                    <a:pt x="47" y="101"/>
                  </a:lnTo>
                  <a:lnTo>
                    <a:pt x="50" y="102"/>
                  </a:lnTo>
                  <a:lnTo>
                    <a:pt x="53" y="103"/>
                  </a:lnTo>
                  <a:lnTo>
                    <a:pt x="57" y="104"/>
                  </a:lnTo>
                  <a:lnTo>
                    <a:pt x="60" y="104"/>
                  </a:lnTo>
                  <a:lnTo>
                    <a:pt x="64" y="104"/>
                  </a:lnTo>
                  <a:lnTo>
                    <a:pt x="67" y="105"/>
                  </a:lnTo>
                  <a:lnTo>
                    <a:pt x="71" y="104"/>
                  </a:lnTo>
                  <a:lnTo>
                    <a:pt x="74" y="104"/>
                  </a:lnTo>
                  <a:lnTo>
                    <a:pt x="77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91"/>
                  </a:lnTo>
                  <a:lnTo>
                    <a:pt x="104" y="90"/>
                  </a:lnTo>
                  <a:lnTo>
                    <a:pt x="105" y="89"/>
                  </a:lnTo>
                  <a:lnTo>
                    <a:pt x="103" y="90"/>
                  </a:lnTo>
                  <a:lnTo>
                    <a:pt x="100" y="92"/>
                  </a:lnTo>
                  <a:lnTo>
                    <a:pt x="98" y="93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4" y="101"/>
                  </a:lnTo>
                  <a:lnTo>
                    <a:pt x="60" y="101"/>
                  </a:lnTo>
                  <a:lnTo>
                    <a:pt x="57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8" y="98"/>
                  </a:lnTo>
                  <a:lnTo>
                    <a:pt x="45" y="97"/>
                  </a:lnTo>
                  <a:lnTo>
                    <a:pt x="42" y="96"/>
                  </a:lnTo>
                  <a:lnTo>
                    <a:pt x="39" y="95"/>
                  </a:lnTo>
                  <a:lnTo>
                    <a:pt x="37" y="93"/>
                  </a:lnTo>
                  <a:lnTo>
                    <a:pt x="34" y="92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2" y="70"/>
                  </a:lnTo>
                  <a:lnTo>
                    <a:pt x="11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59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4" y="50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5" y="21"/>
                  </a:lnTo>
                  <a:lnTo>
                    <a:pt x="6" y="18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</a:path>
              </a:pathLst>
            </a:custGeom>
            <a:solidFill>
              <a:srgbClr val="9E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26" name="Freeform 495"/>
            <p:cNvSpPr>
              <a:spLocks/>
            </p:cNvSpPr>
            <p:nvPr/>
          </p:nvSpPr>
          <p:spPr bwMode="auto">
            <a:xfrm>
              <a:off x="4757" y="971"/>
              <a:ext cx="107" cy="107"/>
            </a:xfrm>
            <a:custGeom>
              <a:avLst/>
              <a:gdLst>
                <a:gd name="T0" fmla="*/ 6 w 107"/>
                <a:gd name="T1" fmla="*/ 12 h 107"/>
                <a:gd name="T2" fmla="*/ 3 w 107"/>
                <a:gd name="T3" fmla="*/ 21 h 107"/>
                <a:gd name="T4" fmla="*/ 0 w 107"/>
                <a:gd name="T5" fmla="*/ 30 h 107"/>
                <a:gd name="T6" fmla="*/ 0 w 107"/>
                <a:gd name="T7" fmla="*/ 40 h 107"/>
                <a:gd name="T8" fmla="*/ 0 w 107"/>
                <a:gd name="T9" fmla="*/ 50 h 107"/>
                <a:gd name="T10" fmla="*/ 3 w 107"/>
                <a:gd name="T11" fmla="*/ 60 h 107"/>
                <a:gd name="T12" fmla="*/ 6 w 107"/>
                <a:gd name="T13" fmla="*/ 68 h 107"/>
                <a:gd name="T14" fmla="*/ 11 w 107"/>
                <a:gd name="T15" fmla="*/ 77 h 107"/>
                <a:gd name="T16" fmla="*/ 17 w 107"/>
                <a:gd name="T17" fmla="*/ 84 h 107"/>
                <a:gd name="T18" fmla="*/ 23 w 107"/>
                <a:gd name="T19" fmla="*/ 91 h 107"/>
                <a:gd name="T20" fmla="*/ 31 w 107"/>
                <a:gd name="T21" fmla="*/ 96 h 107"/>
                <a:gd name="T22" fmla="*/ 39 w 107"/>
                <a:gd name="T23" fmla="*/ 100 h 107"/>
                <a:gd name="T24" fmla="*/ 48 w 107"/>
                <a:gd name="T25" fmla="*/ 103 h 107"/>
                <a:gd name="T26" fmla="*/ 58 w 107"/>
                <a:gd name="T27" fmla="*/ 105 h 107"/>
                <a:gd name="T28" fmla="*/ 68 w 107"/>
                <a:gd name="T29" fmla="*/ 105 h 107"/>
                <a:gd name="T30" fmla="*/ 78 w 107"/>
                <a:gd name="T31" fmla="*/ 104 h 107"/>
                <a:gd name="T32" fmla="*/ 87 w 107"/>
                <a:gd name="T33" fmla="*/ 101 h 107"/>
                <a:gd name="T34" fmla="*/ 96 w 107"/>
                <a:gd name="T35" fmla="*/ 98 h 107"/>
                <a:gd name="T36" fmla="*/ 100 w 107"/>
                <a:gd name="T37" fmla="*/ 94 h 107"/>
                <a:gd name="T38" fmla="*/ 101 w 107"/>
                <a:gd name="T39" fmla="*/ 92 h 107"/>
                <a:gd name="T40" fmla="*/ 103 w 107"/>
                <a:gd name="T41" fmla="*/ 91 h 107"/>
                <a:gd name="T42" fmla="*/ 105 w 107"/>
                <a:gd name="T43" fmla="*/ 88 h 107"/>
                <a:gd name="T44" fmla="*/ 104 w 107"/>
                <a:gd name="T45" fmla="*/ 88 h 107"/>
                <a:gd name="T46" fmla="*/ 97 w 107"/>
                <a:gd name="T47" fmla="*/ 93 h 107"/>
                <a:gd name="T48" fmla="*/ 89 w 107"/>
                <a:gd name="T49" fmla="*/ 97 h 107"/>
                <a:gd name="T50" fmla="*/ 80 w 107"/>
                <a:gd name="T51" fmla="*/ 100 h 107"/>
                <a:gd name="T52" fmla="*/ 71 w 107"/>
                <a:gd name="T53" fmla="*/ 102 h 107"/>
                <a:gd name="T54" fmla="*/ 62 w 107"/>
                <a:gd name="T55" fmla="*/ 102 h 107"/>
                <a:gd name="T56" fmla="*/ 52 w 107"/>
                <a:gd name="T57" fmla="*/ 101 h 107"/>
                <a:gd name="T58" fmla="*/ 44 w 107"/>
                <a:gd name="T59" fmla="*/ 98 h 107"/>
                <a:gd name="T60" fmla="*/ 35 w 107"/>
                <a:gd name="T61" fmla="*/ 95 h 107"/>
                <a:gd name="T62" fmla="*/ 28 w 107"/>
                <a:gd name="T63" fmla="*/ 90 h 107"/>
                <a:gd name="T64" fmla="*/ 21 w 107"/>
                <a:gd name="T65" fmla="*/ 84 h 107"/>
                <a:gd name="T66" fmla="*/ 15 w 107"/>
                <a:gd name="T67" fmla="*/ 77 h 107"/>
                <a:gd name="T68" fmla="*/ 10 w 107"/>
                <a:gd name="T69" fmla="*/ 70 h 107"/>
                <a:gd name="T70" fmla="*/ 7 w 107"/>
                <a:gd name="T71" fmla="*/ 61 h 107"/>
                <a:gd name="T72" fmla="*/ 4 w 107"/>
                <a:gd name="T73" fmla="*/ 53 h 107"/>
                <a:gd name="T74" fmla="*/ 3 w 107"/>
                <a:gd name="T75" fmla="*/ 43 h 107"/>
                <a:gd name="T76" fmla="*/ 3 w 107"/>
                <a:gd name="T77" fmla="*/ 34 h 107"/>
                <a:gd name="T78" fmla="*/ 5 w 107"/>
                <a:gd name="T79" fmla="*/ 25 h 107"/>
                <a:gd name="T80" fmla="*/ 8 w 107"/>
                <a:gd name="T81" fmla="*/ 16 h 107"/>
                <a:gd name="T82" fmla="*/ 12 w 107"/>
                <a:gd name="T83" fmla="*/ 8 h 107"/>
                <a:gd name="T84" fmla="*/ 17 w 107"/>
                <a:gd name="T85" fmla="*/ 1 h 107"/>
                <a:gd name="T86" fmla="*/ 16 w 107"/>
                <a:gd name="T87" fmla="*/ 1 h 107"/>
                <a:gd name="T88" fmla="*/ 14 w 107"/>
                <a:gd name="T89" fmla="*/ 3 h 107"/>
                <a:gd name="T90" fmla="*/ 12 w 107"/>
                <a:gd name="T91" fmla="*/ 4 h 107"/>
                <a:gd name="T92" fmla="*/ 10 w 107"/>
                <a:gd name="T93" fmla="*/ 6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107"/>
                <a:gd name="T143" fmla="*/ 107 w 107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107">
                  <a:moveTo>
                    <a:pt x="9" y="7"/>
                  </a:moveTo>
                  <a:lnTo>
                    <a:pt x="8" y="9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4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28" y="94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9" y="100"/>
                  </a:lnTo>
                  <a:lnTo>
                    <a:pt x="42" y="101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2" y="104"/>
                  </a:lnTo>
                  <a:lnTo>
                    <a:pt x="55" y="105"/>
                  </a:lnTo>
                  <a:lnTo>
                    <a:pt x="58" y="105"/>
                  </a:lnTo>
                  <a:lnTo>
                    <a:pt x="61" y="105"/>
                  </a:lnTo>
                  <a:lnTo>
                    <a:pt x="65" y="106"/>
                  </a:lnTo>
                  <a:lnTo>
                    <a:pt x="68" y="105"/>
                  </a:lnTo>
                  <a:lnTo>
                    <a:pt x="71" y="105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1" y="93"/>
                  </a:lnTo>
                  <a:lnTo>
                    <a:pt x="101" y="92"/>
                  </a:lnTo>
                  <a:lnTo>
                    <a:pt x="102" y="92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3" y="90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99" y="91"/>
                  </a:lnTo>
                  <a:lnTo>
                    <a:pt x="97" y="93"/>
                  </a:lnTo>
                  <a:lnTo>
                    <a:pt x="94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1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2" y="102"/>
                  </a:lnTo>
                  <a:lnTo>
                    <a:pt x="58" y="102"/>
                  </a:lnTo>
                  <a:lnTo>
                    <a:pt x="55" y="101"/>
                  </a:lnTo>
                  <a:lnTo>
                    <a:pt x="52" y="101"/>
                  </a:lnTo>
                  <a:lnTo>
                    <a:pt x="49" y="100"/>
                  </a:lnTo>
                  <a:lnTo>
                    <a:pt x="46" y="99"/>
                  </a:lnTo>
                  <a:lnTo>
                    <a:pt x="44" y="98"/>
                  </a:lnTo>
                  <a:lnTo>
                    <a:pt x="41" y="97"/>
                  </a:lnTo>
                  <a:lnTo>
                    <a:pt x="38" y="96"/>
                  </a:lnTo>
                  <a:lnTo>
                    <a:pt x="35" y="95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8" y="90"/>
                  </a:lnTo>
                  <a:lnTo>
                    <a:pt x="25" y="88"/>
                  </a:lnTo>
                  <a:lnTo>
                    <a:pt x="23" y="86"/>
                  </a:lnTo>
                  <a:lnTo>
                    <a:pt x="21" y="84"/>
                  </a:lnTo>
                  <a:lnTo>
                    <a:pt x="19" y="82"/>
                  </a:lnTo>
                  <a:lnTo>
                    <a:pt x="17" y="79"/>
                  </a:lnTo>
                  <a:lnTo>
                    <a:pt x="15" y="77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9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6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5" y="25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</a:path>
              </a:pathLst>
            </a:custGeom>
            <a:solidFill>
              <a:srgbClr val="A3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27" name="Freeform 496"/>
            <p:cNvSpPr>
              <a:spLocks/>
            </p:cNvSpPr>
            <p:nvPr/>
          </p:nvSpPr>
          <p:spPr bwMode="auto">
            <a:xfrm>
              <a:off x="4758" y="967"/>
              <a:ext cx="110" cy="110"/>
            </a:xfrm>
            <a:custGeom>
              <a:avLst/>
              <a:gdLst>
                <a:gd name="T0" fmla="*/ 9 w 110"/>
                <a:gd name="T1" fmla="*/ 11 h 110"/>
                <a:gd name="T2" fmla="*/ 5 w 110"/>
                <a:gd name="T3" fmla="*/ 19 h 110"/>
                <a:gd name="T4" fmla="*/ 1 w 110"/>
                <a:gd name="T5" fmla="*/ 28 h 110"/>
                <a:gd name="T6" fmla="*/ 0 w 110"/>
                <a:gd name="T7" fmla="*/ 37 h 110"/>
                <a:gd name="T8" fmla="*/ 0 w 110"/>
                <a:gd name="T9" fmla="*/ 47 h 110"/>
                <a:gd name="T10" fmla="*/ 1 w 110"/>
                <a:gd name="T11" fmla="*/ 57 h 110"/>
                <a:gd name="T12" fmla="*/ 3 w 110"/>
                <a:gd name="T13" fmla="*/ 66 h 110"/>
                <a:gd name="T14" fmla="*/ 7 w 110"/>
                <a:gd name="T15" fmla="*/ 75 h 110"/>
                <a:gd name="T16" fmla="*/ 12 w 110"/>
                <a:gd name="T17" fmla="*/ 83 h 110"/>
                <a:gd name="T18" fmla="*/ 18 w 110"/>
                <a:gd name="T19" fmla="*/ 90 h 110"/>
                <a:gd name="T20" fmla="*/ 25 w 110"/>
                <a:gd name="T21" fmla="*/ 96 h 110"/>
                <a:gd name="T22" fmla="*/ 33 w 110"/>
                <a:gd name="T23" fmla="*/ 101 h 110"/>
                <a:gd name="T24" fmla="*/ 42 w 110"/>
                <a:gd name="T25" fmla="*/ 105 h 110"/>
                <a:gd name="T26" fmla="*/ 51 w 110"/>
                <a:gd name="T27" fmla="*/ 107 h 110"/>
                <a:gd name="T28" fmla="*/ 61 w 110"/>
                <a:gd name="T29" fmla="*/ 109 h 110"/>
                <a:gd name="T30" fmla="*/ 71 w 110"/>
                <a:gd name="T31" fmla="*/ 108 h 110"/>
                <a:gd name="T32" fmla="*/ 80 w 110"/>
                <a:gd name="T33" fmla="*/ 107 h 110"/>
                <a:gd name="T34" fmla="*/ 89 w 110"/>
                <a:gd name="T35" fmla="*/ 103 h 110"/>
                <a:gd name="T36" fmla="*/ 97 w 110"/>
                <a:gd name="T37" fmla="*/ 99 h 110"/>
                <a:gd name="T38" fmla="*/ 103 w 110"/>
                <a:gd name="T39" fmla="*/ 95 h 110"/>
                <a:gd name="T40" fmla="*/ 104 w 110"/>
                <a:gd name="T41" fmla="*/ 93 h 110"/>
                <a:gd name="T42" fmla="*/ 105 w 110"/>
                <a:gd name="T43" fmla="*/ 91 h 110"/>
                <a:gd name="T44" fmla="*/ 107 w 110"/>
                <a:gd name="T45" fmla="*/ 89 h 110"/>
                <a:gd name="T46" fmla="*/ 109 w 110"/>
                <a:gd name="T47" fmla="*/ 86 h 110"/>
                <a:gd name="T48" fmla="*/ 103 w 110"/>
                <a:gd name="T49" fmla="*/ 91 h 110"/>
                <a:gd name="T50" fmla="*/ 96 w 110"/>
                <a:gd name="T51" fmla="*/ 96 h 110"/>
                <a:gd name="T52" fmla="*/ 88 w 110"/>
                <a:gd name="T53" fmla="*/ 100 h 110"/>
                <a:gd name="T54" fmla="*/ 79 w 110"/>
                <a:gd name="T55" fmla="*/ 103 h 110"/>
                <a:gd name="T56" fmla="*/ 70 w 110"/>
                <a:gd name="T57" fmla="*/ 105 h 110"/>
                <a:gd name="T58" fmla="*/ 61 w 110"/>
                <a:gd name="T59" fmla="*/ 105 h 110"/>
                <a:gd name="T60" fmla="*/ 52 w 110"/>
                <a:gd name="T61" fmla="*/ 104 h 110"/>
                <a:gd name="T62" fmla="*/ 43 w 110"/>
                <a:gd name="T63" fmla="*/ 101 h 110"/>
                <a:gd name="T64" fmla="*/ 35 w 110"/>
                <a:gd name="T65" fmla="*/ 98 h 110"/>
                <a:gd name="T66" fmla="*/ 27 w 110"/>
                <a:gd name="T67" fmla="*/ 93 h 110"/>
                <a:gd name="T68" fmla="*/ 21 w 110"/>
                <a:gd name="T69" fmla="*/ 87 h 110"/>
                <a:gd name="T70" fmla="*/ 15 w 110"/>
                <a:gd name="T71" fmla="*/ 81 h 110"/>
                <a:gd name="T72" fmla="*/ 10 w 110"/>
                <a:gd name="T73" fmla="*/ 73 h 110"/>
                <a:gd name="T74" fmla="*/ 7 w 110"/>
                <a:gd name="T75" fmla="*/ 65 h 110"/>
                <a:gd name="T76" fmla="*/ 4 w 110"/>
                <a:gd name="T77" fmla="*/ 56 h 110"/>
                <a:gd name="T78" fmla="*/ 3 w 110"/>
                <a:gd name="T79" fmla="*/ 47 h 110"/>
                <a:gd name="T80" fmla="*/ 3 w 110"/>
                <a:gd name="T81" fmla="*/ 38 h 110"/>
                <a:gd name="T82" fmla="*/ 5 w 110"/>
                <a:gd name="T83" fmla="*/ 29 h 110"/>
                <a:gd name="T84" fmla="*/ 8 w 110"/>
                <a:gd name="T85" fmla="*/ 20 h 110"/>
                <a:gd name="T86" fmla="*/ 12 w 110"/>
                <a:gd name="T87" fmla="*/ 12 h 110"/>
                <a:gd name="T88" fmla="*/ 17 w 110"/>
                <a:gd name="T89" fmla="*/ 5 h 110"/>
                <a:gd name="T90" fmla="*/ 22 w 110"/>
                <a:gd name="T91" fmla="*/ 0 h 110"/>
                <a:gd name="T92" fmla="*/ 19 w 110"/>
                <a:gd name="T93" fmla="*/ 1 h 110"/>
                <a:gd name="T94" fmla="*/ 17 w 110"/>
                <a:gd name="T95" fmla="*/ 3 h 110"/>
                <a:gd name="T96" fmla="*/ 15 w 110"/>
                <a:gd name="T97" fmla="*/ 4 h 110"/>
                <a:gd name="T98" fmla="*/ 13 w 110"/>
                <a:gd name="T99" fmla="*/ 5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10"/>
                <a:gd name="T152" fmla="*/ 110 w 110"/>
                <a:gd name="T153" fmla="*/ 110 h 1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10">
                  <a:moveTo>
                    <a:pt x="12" y="6"/>
                  </a:move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6" y="72"/>
                  </a:lnTo>
                  <a:lnTo>
                    <a:pt x="7" y="75"/>
                  </a:lnTo>
                  <a:lnTo>
                    <a:pt x="9" y="77"/>
                  </a:lnTo>
                  <a:lnTo>
                    <a:pt x="11" y="80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90"/>
                  </a:lnTo>
                  <a:lnTo>
                    <a:pt x="21" y="92"/>
                  </a:lnTo>
                  <a:lnTo>
                    <a:pt x="23" y="94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9"/>
                  </a:lnTo>
                  <a:lnTo>
                    <a:pt x="33" y="101"/>
                  </a:lnTo>
                  <a:lnTo>
                    <a:pt x="36" y="102"/>
                  </a:lnTo>
                  <a:lnTo>
                    <a:pt x="39" y="103"/>
                  </a:lnTo>
                  <a:lnTo>
                    <a:pt x="42" y="105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1" y="109"/>
                  </a:lnTo>
                  <a:lnTo>
                    <a:pt x="64" y="109"/>
                  </a:lnTo>
                  <a:lnTo>
                    <a:pt x="67" y="109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7" y="107"/>
                  </a:lnTo>
                  <a:lnTo>
                    <a:pt x="80" y="107"/>
                  </a:lnTo>
                  <a:lnTo>
                    <a:pt x="83" y="106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2" y="102"/>
                  </a:lnTo>
                  <a:lnTo>
                    <a:pt x="95" y="101"/>
                  </a:lnTo>
                  <a:lnTo>
                    <a:pt x="97" y="99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3" y="95"/>
                  </a:lnTo>
                  <a:lnTo>
                    <a:pt x="103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5" y="91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9" y="86"/>
                  </a:lnTo>
                  <a:lnTo>
                    <a:pt x="107" y="87"/>
                  </a:lnTo>
                  <a:lnTo>
                    <a:pt x="105" y="89"/>
                  </a:lnTo>
                  <a:lnTo>
                    <a:pt x="103" y="91"/>
                  </a:lnTo>
                  <a:lnTo>
                    <a:pt x="101" y="93"/>
                  </a:lnTo>
                  <a:lnTo>
                    <a:pt x="98" y="95"/>
                  </a:lnTo>
                  <a:lnTo>
                    <a:pt x="96" y="96"/>
                  </a:lnTo>
                  <a:lnTo>
                    <a:pt x="93" y="98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79" y="103"/>
                  </a:lnTo>
                  <a:lnTo>
                    <a:pt x="76" y="104"/>
                  </a:lnTo>
                  <a:lnTo>
                    <a:pt x="73" y="104"/>
                  </a:lnTo>
                  <a:lnTo>
                    <a:pt x="70" y="105"/>
                  </a:lnTo>
                  <a:lnTo>
                    <a:pt x="67" y="105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5" y="104"/>
                  </a:lnTo>
                  <a:lnTo>
                    <a:pt x="52" y="104"/>
                  </a:lnTo>
                  <a:lnTo>
                    <a:pt x="49" y="103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5" y="98"/>
                  </a:lnTo>
                  <a:lnTo>
                    <a:pt x="32" y="96"/>
                  </a:lnTo>
                  <a:lnTo>
                    <a:pt x="30" y="95"/>
                  </a:lnTo>
                  <a:lnTo>
                    <a:pt x="27" y="93"/>
                  </a:lnTo>
                  <a:lnTo>
                    <a:pt x="25" y="91"/>
                  </a:lnTo>
                  <a:lnTo>
                    <a:pt x="23" y="89"/>
                  </a:lnTo>
                  <a:lnTo>
                    <a:pt x="21" y="87"/>
                  </a:lnTo>
                  <a:lnTo>
                    <a:pt x="19" y="85"/>
                  </a:lnTo>
                  <a:lnTo>
                    <a:pt x="17" y="83"/>
                  </a:lnTo>
                  <a:lnTo>
                    <a:pt x="15" y="81"/>
                  </a:lnTo>
                  <a:lnTo>
                    <a:pt x="13" y="78"/>
                  </a:lnTo>
                  <a:lnTo>
                    <a:pt x="12" y="76"/>
                  </a:lnTo>
                  <a:lnTo>
                    <a:pt x="10" y="73"/>
                  </a:lnTo>
                  <a:lnTo>
                    <a:pt x="9" y="71"/>
                  </a:lnTo>
                  <a:lnTo>
                    <a:pt x="8" y="68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4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5" y="29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6"/>
                  </a:lnTo>
                </a:path>
              </a:pathLst>
            </a:custGeom>
            <a:solidFill>
              <a:srgbClr val="AB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28" name="Freeform 497"/>
            <p:cNvSpPr>
              <a:spLocks/>
            </p:cNvSpPr>
            <p:nvPr/>
          </p:nvSpPr>
          <p:spPr bwMode="auto">
            <a:xfrm>
              <a:off x="4760" y="964"/>
              <a:ext cx="111" cy="111"/>
            </a:xfrm>
            <a:custGeom>
              <a:avLst/>
              <a:gdLst>
                <a:gd name="T0" fmla="*/ 12 w 111"/>
                <a:gd name="T1" fmla="*/ 9 h 111"/>
                <a:gd name="T2" fmla="*/ 7 w 111"/>
                <a:gd name="T3" fmla="*/ 17 h 111"/>
                <a:gd name="T4" fmla="*/ 3 w 111"/>
                <a:gd name="T5" fmla="*/ 25 h 111"/>
                <a:gd name="T6" fmla="*/ 1 w 111"/>
                <a:gd name="T7" fmla="*/ 34 h 111"/>
                <a:gd name="T8" fmla="*/ 0 w 111"/>
                <a:gd name="T9" fmla="*/ 43 h 111"/>
                <a:gd name="T10" fmla="*/ 0 w 111"/>
                <a:gd name="T11" fmla="*/ 53 h 111"/>
                <a:gd name="T12" fmla="*/ 2 w 111"/>
                <a:gd name="T13" fmla="*/ 62 h 111"/>
                <a:gd name="T14" fmla="*/ 4 w 111"/>
                <a:gd name="T15" fmla="*/ 71 h 111"/>
                <a:gd name="T16" fmla="*/ 9 w 111"/>
                <a:gd name="T17" fmla="*/ 79 h 111"/>
                <a:gd name="T18" fmla="*/ 14 w 111"/>
                <a:gd name="T19" fmla="*/ 87 h 111"/>
                <a:gd name="T20" fmla="*/ 20 w 111"/>
                <a:gd name="T21" fmla="*/ 93 h 111"/>
                <a:gd name="T22" fmla="*/ 27 w 111"/>
                <a:gd name="T23" fmla="*/ 99 h 111"/>
                <a:gd name="T24" fmla="*/ 35 w 111"/>
                <a:gd name="T25" fmla="*/ 103 h 111"/>
                <a:gd name="T26" fmla="*/ 44 w 111"/>
                <a:gd name="T27" fmla="*/ 107 h 111"/>
                <a:gd name="T28" fmla="*/ 53 w 111"/>
                <a:gd name="T29" fmla="*/ 109 h 111"/>
                <a:gd name="T30" fmla="*/ 62 w 111"/>
                <a:gd name="T31" fmla="*/ 110 h 111"/>
                <a:gd name="T32" fmla="*/ 72 w 111"/>
                <a:gd name="T33" fmla="*/ 109 h 111"/>
                <a:gd name="T34" fmla="*/ 81 w 111"/>
                <a:gd name="T35" fmla="*/ 107 h 111"/>
                <a:gd name="T36" fmla="*/ 90 w 111"/>
                <a:gd name="T37" fmla="*/ 103 h 111"/>
                <a:gd name="T38" fmla="*/ 98 w 111"/>
                <a:gd name="T39" fmla="*/ 99 h 111"/>
                <a:gd name="T40" fmla="*/ 104 w 111"/>
                <a:gd name="T41" fmla="*/ 94 h 111"/>
                <a:gd name="T42" fmla="*/ 105 w 111"/>
                <a:gd name="T43" fmla="*/ 92 h 111"/>
                <a:gd name="T44" fmla="*/ 107 w 111"/>
                <a:gd name="T45" fmla="*/ 89 h 111"/>
                <a:gd name="T46" fmla="*/ 108 w 111"/>
                <a:gd name="T47" fmla="*/ 86 h 111"/>
                <a:gd name="T48" fmla="*/ 110 w 111"/>
                <a:gd name="T49" fmla="*/ 83 h 111"/>
                <a:gd name="T50" fmla="*/ 104 w 111"/>
                <a:gd name="T51" fmla="*/ 89 h 111"/>
                <a:gd name="T52" fmla="*/ 98 w 111"/>
                <a:gd name="T53" fmla="*/ 94 h 111"/>
                <a:gd name="T54" fmla="*/ 91 w 111"/>
                <a:gd name="T55" fmla="*/ 99 h 111"/>
                <a:gd name="T56" fmla="*/ 83 w 111"/>
                <a:gd name="T57" fmla="*/ 102 h 111"/>
                <a:gd name="T58" fmla="*/ 74 w 111"/>
                <a:gd name="T59" fmla="*/ 105 h 111"/>
                <a:gd name="T60" fmla="*/ 66 w 111"/>
                <a:gd name="T61" fmla="*/ 106 h 111"/>
                <a:gd name="T62" fmla="*/ 56 w 111"/>
                <a:gd name="T63" fmla="*/ 106 h 111"/>
                <a:gd name="T64" fmla="*/ 48 w 111"/>
                <a:gd name="T65" fmla="*/ 104 h 111"/>
                <a:gd name="T66" fmla="*/ 39 w 111"/>
                <a:gd name="T67" fmla="*/ 101 h 111"/>
                <a:gd name="T68" fmla="*/ 32 w 111"/>
                <a:gd name="T69" fmla="*/ 97 h 111"/>
                <a:gd name="T70" fmla="*/ 25 w 111"/>
                <a:gd name="T71" fmla="*/ 92 h 111"/>
                <a:gd name="T72" fmla="*/ 18 w 111"/>
                <a:gd name="T73" fmla="*/ 87 h 111"/>
                <a:gd name="T74" fmla="*/ 13 w 111"/>
                <a:gd name="T75" fmla="*/ 80 h 111"/>
                <a:gd name="T76" fmla="*/ 9 w 111"/>
                <a:gd name="T77" fmla="*/ 72 h 111"/>
                <a:gd name="T78" fmla="*/ 6 w 111"/>
                <a:gd name="T79" fmla="*/ 64 h 111"/>
                <a:gd name="T80" fmla="*/ 4 w 111"/>
                <a:gd name="T81" fmla="*/ 56 h 111"/>
                <a:gd name="T82" fmla="*/ 3 w 111"/>
                <a:gd name="T83" fmla="*/ 47 h 111"/>
                <a:gd name="T84" fmla="*/ 4 w 111"/>
                <a:gd name="T85" fmla="*/ 38 h 111"/>
                <a:gd name="T86" fmla="*/ 6 w 111"/>
                <a:gd name="T87" fmla="*/ 29 h 111"/>
                <a:gd name="T88" fmla="*/ 9 w 111"/>
                <a:gd name="T89" fmla="*/ 21 h 111"/>
                <a:gd name="T90" fmla="*/ 13 w 111"/>
                <a:gd name="T91" fmla="*/ 14 h 111"/>
                <a:gd name="T92" fmla="*/ 18 w 111"/>
                <a:gd name="T93" fmla="*/ 7 h 111"/>
                <a:gd name="T94" fmla="*/ 25 w 111"/>
                <a:gd name="T95" fmla="*/ 1 h 111"/>
                <a:gd name="T96" fmla="*/ 24 w 111"/>
                <a:gd name="T97" fmla="*/ 0 h 111"/>
                <a:gd name="T98" fmla="*/ 21 w 111"/>
                <a:gd name="T99" fmla="*/ 2 h 111"/>
                <a:gd name="T100" fmla="*/ 18 w 111"/>
                <a:gd name="T101" fmla="*/ 3 h 111"/>
                <a:gd name="T102" fmla="*/ 16 w 111"/>
                <a:gd name="T103" fmla="*/ 4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1"/>
                <a:gd name="T157" fmla="*/ 0 h 111"/>
                <a:gd name="T158" fmla="*/ 111 w 111"/>
                <a:gd name="T159" fmla="*/ 111 h 1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1" h="111">
                  <a:moveTo>
                    <a:pt x="15" y="5"/>
                  </a:moveTo>
                  <a:lnTo>
                    <a:pt x="14" y="7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4" y="87"/>
                  </a:lnTo>
                  <a:lnTo>
                    <a:pt x="16" y="89"/>
                  </a:lnTo>
                  <a:lnTo>
                    <a:pt x="18" y="91"/>
                  </a:lnTo>
                  <a:lnTo>
                    <a:pt x="20" y="93"/>
                  </a:lnTo>
                  <a:lnTo>
                    <a:pt x="22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5" y="103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7" y="108"/>
                  </a:lnTo>
                  <a:lnTo>
                    <a:pt x="50" y="108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9" y="109"/>
                  </a:lnTo>
                  <a:lnTo>
                    <a:pt x="62" y="110"/>
                  </a:lnTo>
                  <a:lnTo>
                    <a:pt x="66" y="109"/>
                  </a:lnTo>
                  <a:lnTo>
                    <a:pt x="69" y="109"/>
                  </a:lnTo>
                  <a:lnTo>
                    <a:pt x="72" y="109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81" y="107"/>
                  </a:lnTo>
                  <a:lnTo>
                    <a:pt x="84" y="106"/>
                  </a:lnTo>
                  <a:lnTo>
                    <a:pt x="87" y="105"/>
                  </a:lnTo>
                  <a:lnTo>
                    <a:pt x="90" y="103"/>
                  </a:lnTo>
                  <a:lnTo>
                    <a:pt x="92" y="102"/>
                  </a:lnTo>
                  <a:lnTo>
                    <a:pt x="95" y="100"/>
                  </a:lnTo>
                  <a:lnTo>
                    <a:pt x="98" y="99"/>
                  </a:lnTo>
                  <a:lnTo>
                    <a:pt x="100" y="97"/>
                  </a:lnTo>
                  <a:lnTo>
                    <a:pt x="102" y="95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09" y="84"/>
                  </a:lnTo>
                  <a:lnTo>
                    <a:pt x="110" y="83"/>
                  </a:lnTo>
                  <a:lnTo>
                    <a:pt x="108" y="84"/>
                  </a:lnTo>
                  <a:lnTo>
                    <a:pt x="106" y="87"/>
                  </a:lnTo>
                  <a:lnTo>
                    <a:pt x="104" y="89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3" y="97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6" y="101"/>
                  </a:lnTo>
                  <a:lnTo>
                    <a:pt x="83" y="102"/>
                  </a:lnTo>
                  <a:lnTo>
                    <a:pt x="80" y="103"/>
                  </a:lnTo>
                  <a:lnTo>
                    <a:pt x="77" y="104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69" y="106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6"/>
                  </a:lnTo>
                  <a:lnTo>
                    <a:pt x="53" y="105"/>
                  </a:lnTo>
                  <a:lnTo>
                    <a:pt x="50" y="105"/>
                  </a:lnTo>
                  <a:lnTo>
                    <a:pt x="48" y="104"/>
                  </a:lnTo>
                  <a:lnTo>
                    <a:pt x="45" y="103"/>
                  </a:lnTo>
                  <a:lnTo>
                    <a:pt x="42" y="102"/>
                  </a:lnTo>
                  <a:lnTo>
                    <a:pt x="39" y="101"/>
                  </a:lnTo>
                  <a:lnTo>
                    <a:pt x="37" y="100"/>
                  </a:lnTo>
                  <a:lnTo>
                    <a:pt x="34" y="99"/>
                  </a:lnTo>
                  <a:lnTo>
                    <a:pt x="32" y="97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7" y="84"/>
                  </a:lnTo>
                  <a:lnTo>
                    <a:pt x="15" y="82"/>
                  </a:lnTo>
                  <a:lnTo>
                    <a:pt x="13" y="80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9" y="72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B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29" name="Freeform 498"/>
            <p:cNvSpPr>
              <a:spLocks/>
            </p:cNvSpPr>
            <p:nvPr/>
          </p:nvSpPr>
          <p:spPr bwMode="auto">
            <a:xfrm>
              <a:off x="4762" y="963"/>
              <a:ext cx="110" cy="110"/>
            </a:xfrm>
            <a:custGeom>
              <a:avLst/>
              <a:gdLst>
                <a:gd name="T0" fmla="*/ 15 w 110"/>
                <a:gd name="T1" fmla="*/ 7 h 110"/>
                <a:gd name="T2" fmla="*/ 10 w 110"/>
                <a:gd name="T3" fmla="*/ 14 h 110"/>
                <a:gd name="T4" fmla="*/ 6 w 110"/>
                <a:gd name="T5" fmla="*/ 22 h 110"/>
                <a:gd name="T6" fmla="*/ 2 w 110"/>
                <a:gd name="T7" fmla="*/ 30 h 110"/>
                <a:gd name="T8" fmla="*/ 0 w 110"/>
                <a:gd name="T9" fmla="*/ 39 h 110"/>
                <a:gd name="T10" fmla="*/ 0 w 110"/>
                <a:gd name="T11" fmla="*/ 48 h 110"/>
                <a:gd name="T12" fmla="*/ 0 w 110"/>
                <a:gd name="T13" fmla="*/ 57 h 110"/>
                <a:gd name="T14" fmla="*/ 2 w 110"/>
                <a:gd name="T15" fmla="*/ 66 h 110"/>
                <a:gd name="T16" fmla="*/ 6 w 110"/>
                <a:gd name="T17" fmla="*/ 74 h 110"/>
                <a:gd name="T18" fmla="*/ 10 w 110"/>
                <a:gd name="T19" fmla="*/ 82 h 110"/>
                <a:gd name="T20" fmla="*/ 15 w 110"/>
                <a:gd name="T21" fmla="*/ 89 h 110"/>
                <a:gd name="T22" fmla="*/ 22 w 110"/>
                <a:gd name="T23" fmla="*/ 95 h 110"/>
                <a:gd name="T24" fmla="*/ 29 w 110"/>
                <a:gd name="T25" fmla="*/ 100 h 110"/>
                <a:gd name="T26" fmla="*/ 36 w 110"/>
                <a:gd name="T27" fmla="*/ 104 h 110"/>
                <a:gd name="T28" fmla="*/ 45 w 110"/>
                <a:gd name="T29" fmla="*/ 107 h 110"/>
                <a:gd name="T30" fmla="*/ 54 w 110"/>
                <a:gd name="T31" fmla="*/ 108 h 110"/>
                <a:gd name="T32" fmla="*/ 63 w 110"/>
                <a:gd name="T33" fmla="*/ 108 h 110"/>
                <a:gd name="T34" fmla="*/ 72 w 110"/>
                <a:gd name="T35" fmla="*/ 107 h 110"/>
                <a:gd name="T36" fmla="*/ 81 w 110"/>
                <a:gd name="T37" fmla="*/ 105 h 110"/>
                <a:gd name="T38" fmla="*/ 89 w 110"/>
                <a:gd name="T39" fmla="*/ 101 h 110"/>
                <a:gd name="T40" fmla="*/ 96 w 110"/>
                <a:gd name="T41" fmla="*/ 96 h 110"/>
                <a:gd name="T42" fmla="*/ 103 w 110"/>
                <a:gd name="T43" fmla="*/ 91 h 110"/>
                <a:gd name="T44" fmla="*/ 105 w 110"/>
                <a:gd name="T45" fmla="*/ 87 h 110"/>
                <a:gd name="T46" fmla="*/ 106 w 110"/>
                <a:gd name="T47" fmla="*/ 84 h 110"/>
                <a:gd name="T48" fmla="*/ 107 w 110"/>
                <a:gd name="T49" fmla="*/ 82 h 110"/>
                <a:gd name="T50" fmla="*/ 108 w 110"/>
                <a:gd name="T51" fmla="*/ 79 h 110"/>
                <a:gd name="T52" fmla="*/ 106 w 110"/>
                <a:gd name="T53" fmla="*/ 82 h 110"/>
                <a:gd name="T54" fmla="*/ 100 w 110"/>
                <a:gd name="T55" fmla="*/ 88 h 110"/>
                <a:gd name="T56" fmla="*/ 94 w 110"/>
                <a:gd name="T57" fmla="*/ 94 h 110"/>
                <a:gd name="T58" fmla="*/ 87 w 110"/>
                <a:gd name="T59" fmla="*/ 98 h 110"/>
                <a:gd name="T60" fmla="*/ 80 w 110"/>
                <a:gd name="T61" fmla="*/ 101 h 110"/>
                <a:gd name="T62" fmla="*/ 72 w 110"/>
                <a:gd name="T63" fmla="*/ 104 h 110"/>
                <a:gd name="T64" fmla="*/ 63 w 110"/>
                <a:gd name="T65" fmla="*/ 105 h 110"/>
                <a:gd name="T66" fmla="*/ 54 w 110"/>
                <a:gd name="T67" fmla="*/ 105 h 110"/>
                <a:gd name="T68" fmla="*/ 46 w 110"/>
                <a:gd name="T69" fmla="*/ 103 h 110"/>
                <a:gd name="T70" fmla="*/ 38 w 110"/>
                <a:gd name="T71" fmla="*/ 100 h 110"/>
                <a:gd name="T72" fmla="*/ 31 w 110"/>
                <a:gd name="T73" fmla="*/ 97 h 110"/>
                <a:gd name="T74" fmla="*/ 24 w 110"/>
                <a:gd name="T75" fmla="*/ 92 h 110"/>
                <a:gd name="T76" fmla="*/ 18 w 110"/>
                <a:gd name="T77" fmla="*/ 86 h 110"/>
                <a:gd name="T78" fmla="*/ 13 w 110"/>
                <a:gd name="T79" fmla="*/ 80 h 110"/>
                <a:gd name="T80" fmla="*/ 9 w 110"/>
                <a:gd name="T81" fmla="*/ 73 h 110"/>
                <a:gd name="T82" fmla="*/ 6 w 110"/>
                <a:gd name="T83" fmla="*/ 65 h 110"/>
                <a:gd name="T84" fmla="*/ 4 w 110"/>
                <a:gd name="T85" fmla="*/ 57 h 110"/>
                <a:gd name="T86" fmla="*/ 3 w 110"/>
                <a:gd name="T87" fmla="*/ 48 h 110"/>
                <a:gd name="T88" fmla="*/ 4 w 110"/>
                <a:gd name="T89" fmla="*/ 39 h 110"/>
                <a:gd name="T90" fmla="*/ 6 w 110"/>
                <a:gd name="T91" fmla="*/ 31 h 110"/>
                <a:gd name="T92" fmla="*/ 9 w 110"/>
                <a:gd name="T93" fmla="*/ 23 h 110"/>
                <a:gd name="T94" fmla="*/ 13 w 110"/>
                <a:gd name="T95" fmla="*/ 16 h 110"/>
                <a:gd name="T96" fmla="*/ 18 w 110"/>
                <a:gd name="T97" fmla="*/ 10 h 110"/>
                <a:gd name="T98" fmla="*/ 24 w 110"/>
                <a:gd name="T99" fmla="*/ 4 h 110"/>
                <a:gd name="T100" fmla="*/ 30 w 110"/>
                <a:gd name="T101" fmla="*/ 0 h 110"/>
                <a:gd name="T102" fmla="*/ 27 w 110"/>
                <a:gd name="T103" fmla="*/ 0 h 110"/>
                <a:gd name="T104" fmla="*/ 24 w 110"/>
                <a:gd name="T105" fmla="*/ 1 h 110"/>
                <a:gd name="T106" fmla="*/ 22 w 110"/>
                <a:gd name="T107" fmla="*/ 2 h 110"/>
                <a:gd name="T108" fmla="*/ 19 w 110"/>
                <a:gd name="T109" fmla="*/ 4 h 1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110"/>
                <a:gd name="T167" fmla="*/ 110 w 110"/>
                <a:gd name="T168" fmla="*/ 110 h 1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110">
                  <a:moveTo>
                    <a:pt x="19" y="4"/>
                  </a:moveTo>
                  <a:lnTo>
                    <a:pt x="17" y="5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8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3" y="86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4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5" y="107"/>
                  </a:lnTo>
                  <a:lnTo>
                    <a:pt x="48" y="107"/>
                  </a:lnTo>
                  <a:lnTo>
                    <a:pt x="51" y="108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0" y="109"/>
                  </a:lnTo>
                  <a:lnTo>
                    <a:pt x="63" y="108"/>
                  </a:lnTo>
                  <a:lnTo>
                    <a:pt x="66" y="108"/>
                  </a:lnTo>
                  <a:lnTo>
                    <a:pt x="69" y="108"/>
                  </a:lnTo>
                  <a:lnTo>
                    <a:pt x="72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1" y="105"/>
                  </a:lnTo>
                  <a:lnTo>
                    <a:pt x="84" y="104"/>
                  </a:lnTo>
                  <a:lnTo>
                    <a:pt x="86" y="102"/>
                  </a:lnTo>
                  <a:lnTo>
                    <a:pt x="89" y="101"/>
                  </a:lnTo>
                  <a:lnTo>
                    <a:pt x="91" y="100"/>
                  </a:lnTo>
                  <a:lnTo>
                    <a:pt x="94" y="98"/>
                  </a:lnTo>
                  <a:lnTo>
                    <a:pt x="96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3" y="91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6"/>
                  </a:lnTo>
                  <a:lnTo>
                    <a:pt x="106" y="85"/>
                  </a:lnTo>
                  <a:lnTo>
                    <a:pt x="106" y="84"/>
                  </a:lnTo>
                  <a:lnTo>
                    <a:pt x="107" y="84"/>
                  </a:lnTo>
                  <a:lnTo>
                    <a:pt x="107" y="83"/>
                  </a:lnTo>
                  <a:lnTo>
                    <a:pt x="107" y="82"/>
                  </a:lnTo>
                  <a:lnTo>
                    <a:pt x="108" y="81"/>
                  </a:lnTo>
                  <a:lnTo>
                    <a:pt x="108" y="80"/>
                  </a:lnTo>
                  <a:lnTo>
                    <a:pt x="108" y="79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106" y="82"/>
                  </a:lnTo>
                  <a:lnTo>
                    <a:pt x="104" y="84"/>
                  </a:lnTo>
                  <a:lnTo>
                    <a:pt x="102" y="86"/>
                  </a:lnTo>
                  <a:lnTo>
                    <a:pt x="100" y="88"/>
                  </a:lnTo>
                  <a:lnTo>
                    <a:pt x="98" y="90"/>
                  </a:lnTo>
                  <a:lnTo>
                    <a:pt x="96" y="92"/>
                  </a:lnTo>
                  <a:lnTo>
                    <a:pt x="94" y="94"/>
                  </a:lnTo>
                  <a:lnTo>
                    <a:pt x="92" y="95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5" y="99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4" y="103"/>
                  </a:lnTo>
                  <a:lnTo>
                    <a:pt x="72" y="104"/>
                  </a:lnTo>
                  <a:lnTo>
                    <a:pt x="69" y="104"/>
                  </a:lnTo>
                  <a:lnTo>
                    <a:pt x="66" y="105"/>
                  </a:lnTo>
                  <a:lnTo>
                    <a:pt x="63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0" y="101"/>
                  </a:lnTo>
                  <a:lnTo>
                    <a:pt x="38" y="100"/>
                  </a:lnTo>
                  <a:lnTo>
                    <a:pt x="35" y="99"/>
                  </a:lnTo>
                  <a:lnTo>
                    <a:pt x="33" y="98"/>
                  </a:lnTo>
                  <a:lnTo>
                    <a:pt x="31" y="97"/>
                  </a:lnTo>
                  <a:lnTo>
                    <a:pt x="28" y="95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5"/>
                  </a:lnTo>
                  <a:lnTo>
                    <a:pt x="9" y="73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4"/>
                  </a:lnTo>
                </a:path>
              </a:pathLst>
            </a:custGeom>
            <a:solidFill>
              <a:srgbClr val="B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30" name="Freeform 499"/>
            <p:cNvSpPr>
              <a:spLocks/>
            </p:cNvSpPr>
            <p:nvPr/>
          </p:nvSpPr>
          <p:spPr bwMode="auto">
            <a:xfrm>
              <a:off x="4764" y="961"/>
              <a:ext cx="110" cy="110"/>
            </a:xfrm>
            <a:custGeom>
              <a:avLst/>
              <a:gdLst>
                <a:gd name="T0" fmla="*/ 19 w 110"/>
                <a:gd name="T1" fmla="*/ 6 h 110"/>
                <a:gd name="T2" fmla="*/ 13 w 110"/>
                <a:gd name="T3" fmla="*/ 12 h 110"/>
                <a:gd name="T4" fmla="*/ 8 w 110"/>
                <a:gd name="T5" fmla="*/ 19 h 110"/>
                <a:gd name="T6" fmla="*/ 4 w 110"/>
                <a:gd name="T7" fmla="*/ 27 h 110"/>
                <a:gd name="T8" fmla="*/ 1 w 110"/>
                <a:gd name="T9" fmla="*/ 35 h 110"/>
                <a:gd name="T10" fmla="*/ 0 w 110"/>
                <a:gd name="T11" fmla="*/ 44 h 110"/>
                <a:gd name="T12" fmla="*/ 0 w 110"/>
                <a:gd name="T13" fmla="*/ 53 h 110"/>
                <a:gd name="T14" fmla="*/ 1 w 110"/>
                <a:gd name="T15" fmla="*/ 61 h 110"/>
                <a:gd name="T16" fmla="*/ 3 w 110"/>
                <a:gd name="T17" fmla="*/ 70 h 110"/>
                <a:gd name="T18" fmla="*/ 7 w 110"/>
                <a:gd name="T19" fmla="*/ 78 h 110"/>
                <a:gd name="T20" fmla="*/ 11 w 110"/>
                <a:gd name="T21" fmla="*/ 85 h 110"/>
                <a:gd name="T22" fmla="*/ 17 w 110"/>
                <a:gd name="T23" fmla="*/ 91 h 110"/>
                <a:gd name="T24" fmla="*/ 23 w 110"/>
                <a:gd name="T25" fmla="*/ 97 h 110"/>
                <a:gd name="T26" fmla="*/ 30 w 110"/>
                <a:gd name="T27" fmla="*/ 101 h 110"/>
                <a:gd name="T28" fmla="*/ 38 w 110"/>
                <a:gd name="T29" fmla="*/ 105 h 110"/>
                <a:gd name="T30" fmla="*/ 46 w 110"/>
                <a:gd name="T31" fmla="*/ 107 h 110"/>
                <a:gd name="T32" fmla="*/ 55 w 110"/>
                <a:gd name="T33" fmla="*/ 109 h 110"/>
                <a:gd name="T34" fmla="*/ 64 w 110"/>
                <a:gd name="T35" fmla="*/ 108 h 110"/>
                <a:gd name="T36" fmla="*/ 73 w 110"/>
                <a:gd name="T37" fmla="*/ 107 h 110"/>
                <a:gd name="T38" fmla="*/ 81 w 110"/>
                <a:gd name="T39" fmla="*/ 104 h 110"/>
                <a:gd name="T40" fmla="*/ 89 w 110"/>
                <a:gd name="T41" fmla="*/ 100 h 110"/>
                <a:gd name="T42" fmla="*/ 96 w 110"/>
                <a:gd name="T43" fmla="*/ 95 h 110"/>
                <a:gd name="T44" fmla="*/ 102 w 110"/>
                <a:gd name="T45" fmla="*/ 89 h 110"/>
                <a:gd name="T46" fmla="*/ 106 w 110"/>
                <a:gd name="T47" fmla="*/ 84 h 110"/>
                <a:gd name="T48" fmla="*/ 107 w 110"/>
                <a:gd name="T49" fmla="*/ 81 h 110"/>
                <a:gd name="T50" fmla="*/ 107 w 110"/>
                <a:gd name="T51" fmla="*/ 78 h 110"/>
                <a:gd name="T52" fmla="*/ 108 w 110"/>
                <a:gd name="T53" fmla="*/ 75 h 110"/>
                <a:gd name="T54" fmla="*/ 108 w 110"/>
                <a:gd name="T55" fmla="*/ 74 h 110"/>
                <a:gd name="T56" fmla="*/ 104 w 110"/>
                <a:gd name="T57" fmla="*/ 81 h 110"/>
                <a:gd name="T58" fmla="*/ 99 w 110"/>
                <a:gd name="T59" fmla="*/ 87 h 110"/>
                <a:gd name="T60" fmla="*/ 94 w 110"/>
                <a:gd name="T61" fmla="*/ 92 h 110"/>
                <a:gd name="T62" fmla="*/ 87 w 110"/>
                <a:gd name="T63" fmla="*/ 97 h 110"/>
                <a:gd name="T64" fmla="*/ 80 w 110"/>
                <a:gd name="T65" fmla="*/ 101 h 110"/>
                <a:gd name="T66" fmla="*/ 72 w 110"/>
                <a:gd name="T67" fmla="*/ 103 h 110"/>
                <a:gd name="T68" fmla="*/ 64 w 110"/>
                <a:gd name="T69" fmla="*/ 105 h 110"/>
                <a:gd name="T70" fmla="*/ 56 w 110"/>
                <a:gd name="T71" fmla="*/ 105 h 110"/>
                <a:gd name="T72" fmla="*/ 47 w 110"/>
                <a:gd name="T73" fmla="*/ 104 h 110"/>
                <a:gd name="T74" fmla="*/ 39 w 110"/>
                <a:gd name="T75" fmla="*/ 102 h 110"/>
                <a:gd name="T76" fmla="*/ 32 w 110"/>
                <a:gd name="T77" fmla="*/ 98 h 110"/>
                <a:gd name="T78" fmla="*/ 25 w 110"/>
                <a:gd name="T79" fmla="*/ 94 h 110"/>
                <a:gd name="T80" fmla="*/ 19 w 110"/>
                <a:gd name="T81" fmla="*/ 89 h 110"/>
                <a:gd name="T82" fmla="*/ 14 w 110"/>
                <a:gd name="T83" fmla="*/ 83 h 110"/>
                <a:gd name="T84" fmla="*/ 10 w 110"/>
                <a:gd name="T85" fmla="*/ 76 h 110"/>
                <a:gd name="T86" fmla="*/ 6 w 110"/>
                <a:gd name="T87" fmla="*/ 69 h 110"/>
                <a:gd name="T88" fmla="*/ 4 w 110"/>
                <a:gd name="T89" fmla="*/ 61 h 110"/>
                <a:gd name="T90" fmla="*/ 3 w 110"/>
                <a:gd name="T91" fmla="*/ 52 h 110"/>
                <a:gd name="T92" fmla="*/ 3 w 110"/>
                <a:gd name="T93" fmla="*/ 44 h 110"/>
                <a:gd name="T94" fmla="*/ 5 w 110"/>
                <a:gd name="T95" fmla="*/ 36 h 110"/>
                <a:gd name="T96" fmla="*/ 7 w 110"/>
                <a:gd name="T97" fmla="*/ 28 h 110"/>
                <a:gd name="T98" fmla="*/ 11 w 110"/>
                <a:gd name="T99" fmla="*/ 21 h 110"/>
                <a:gd name="T100" fmla="*/ 16 w 110"/>
                <a:gd name="T101" fmla="*/ 14 h 110"/>
                <a:gd name="T102" fmla="*/ 21 w 110"/>
                <a:gd name="T103" fmla="*/ 9 h 110"/>
                <a:gd name="T104" fmla="*/ 27 w 110"/>
                <a:gd name="T105" fmla="*/ 4 h 110"/>
                <a:gd name="T106" fmla="*/ 34 w 110"/>
                <a:gd name="T107" fmla="*/ 0 h 110"/>
                <a:gd name="T108" fmla="*/ 33 w 110"/>
                <a:gd name="T109" fmla="*/ 0 h 110"/>
                <a:gd name="T110" fmla="*/ 30 w 110"/>
                <a:gd name="T111" fmla="*/ 1 h 110"/>
                <a:gd name="T112" fmla="*/ 27 w 110"/>
                <a:gd name="T113" fmla="*/ 1 h 110"/>
                <a:gd name="T114" fmla="*/ 24 w 110"/>
                <a:gd name="T115" fmla="*/ 2 h 1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110"/>
                <a:gd name="T176" fmla="*/ 110 w 110"/>
                <a:gd name="T177" fmla="*/ 110 h 1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110">
                  <a:moveTo>
                    <a:pt x="23" y="3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10" y="83"/>
                  </a:lnTo>
                  <a:lnTo>
                    <a:pt x="11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1" y="95"/>
                  </a:lnTo>
                  <a:lnTo>
                    <a:pt x="23" y="97"/>
                  </a:lnTo>
                  <a:lnTo>
                    <a:pt x="25" y="98"/>
                  </a:lnTo>
                  <a:lnTo>
                    <a:pt x="28" y="100"/>
                  </a:lnTo>
                  <a:lnTo>
                    <a:pt x="30" y="101"/>
                  </a:lnTo>
                  <a:lnTo>
                    <a:pt x="33" y="103"/>
                  </a:lnTo>
                  <a:lnTo>
                    <a:pt x="35" y="104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9" y="108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58" y="109"/>
                  </a:lnTo>
                  <a:lnTo>
                    <a:pt x="61" y="109"/>
                  </a:lnTo>
                  <a:lnTo>
                    <a:pt x="64" y="108"/>
                  </a:lnTo>
                  <a:lnTo>
                    <a:pt x="67" y="108"/>
                  </a:lnTo>
                  <a:lnTo>
                    <a:pt x="70" y="107"/>
                  </a:lnTo>
                  <a:lnTo>
                    <a:pt x="73" y="107"/>
                  </a:lnTo>
                  <a:lnTo>
                    <a:pt x="76" y="106"/>
                  </a:lnTo>
                  <a:lnTo>
                    <a:pt x="79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9" y="100"/>
                  </a:lnTo>
                  <a:lnTo>
                    <a:pt x="91" y="98"/>
                  </a:lnTo>
                  <a:lnTo>
                    <a:pt x="94" y="97"/>
                  </a:lnTo>
                  <a:lnTo>
                    <a:pt x="96" y="95"/>
                  </a:lnTo>
                  <a:lnTo>
                    <a:pt x="98" y="93"/>
                  </a:lnTo>
                  <a:lnTo>
                    <a:pt x="100" y="91"/>
                  </a:lnTo>
                  <a:lnTo>
                    <a:pt x="102" y="89"/>
                  </a:lnTo>
                  <a:lnTo>
                    <a:pt x="104" y="87"/>
                  </a:lnTo>
                  <a:lnTo>
                    <a:pt x="105" y="85"/>
                  </a:lnTo>
                  <a:lnTo>
                    <a:pt x="106" y="84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7" y="81"/>
                  </a:lnTo>
                  <a:lnTo>
                    <a:pt x="107" y="80"/>
                  </a:lnTo>
                  <a:lnTo>
                    <a:pt x="107" y="79"/>
                  </a:lnTo>
                  <a:lnTo>
                    <a:pt x="107" y="78"/>
                  </a:lnTo>
                  <a:lnTo>
                    <a:pt x="108" y="77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4"/>
                  </a:lnTo>
                  <a:lnTo>
                    <a:pt x="109" y="73"/>
                  </a:lnTo>
                  <a:lnTo>
                    <a:pt x="108" y="74"/>
                  </a:lnTo>
                  <a:lnTo>
                    <a:pt x="107" y="76"/>
                  </a:lnTo>
                  <a:lnTo>
                    <a:pt x="106" y="78"/>
                  </a:lnTo>
                  <a:lnTo>
                    <a:pt x="104" y="81"/>
                  </a:lnTo>
                  <a:lnTo>
                    <a:pt x="103" y="83"/>
                  </a:lnTo>
                  <a:lnTo>
                    <a:pt x="101" y="85"/>
                  </a:lnTo>
                  <a:lnTo>
                    <a:pt x="99" y="87"/>
                  </a:lnTo>
                  <a:lnTo>
                    <a:pt x="98" y="89"/>
                  </a:lnTo>
                  <a:lnTo>
                    <a:pt x="96" y="91"/>
                  </a:lnTo>
                  <a:lnTo>
                    <a:pt x="94" y="92"/>
                  </a:lnTo>
                  <a:lnTo>
                    <a:pt x="92" y="94"/>
                  </a:lnTo>
                  <a:lnTo>
                    <a:pt x="89" y="96"/>
                  </a:lnTo>
                  <a:lnTo>
                    <a:pt x="87" y="97"/>
                  </a:lnTo>
                  <a:lnTo>
                    <a:pt x="85" y="98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5" y="103"/>
                  </a:lnTo>
                  <a:lnTo>
                    <a:pt x="72" y="103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6" y="105"/>
                  </a:lnTo>
                  <a:lnTo>
                    <a:pt x="53" y="105"/>
                  </a:lnTo>
                  <a:lnTo>
                    <a:pt x="50" y="104"/>
                  </a:lnTo>
                  <a:lnTo>
                    <a:pt x="47" y="104"/>
                  </a:lnTo>
                  <a:lnTo>
                    <a:pt x="44" y="103"/>
                  </a:lnTo>
                  <a:lnTo>
                    <a:pt x="42" y="103"/>
                  </a:lnTo>
                  <a:lnTo>
                    <a:pt x="39" y="102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19" y="89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2" y="81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8"/>
                  </a:lnTo>
                  <a:lnTo>
                    <a:pt x="3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3"/>
                  </a:lnTo>
                </a:path>
              </a:pathLst>
            </a:custGeom>
            <a:solidFill>
              <a:srgbClr val="BF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31" name="Freeform 500"/>
            <p:cNvSpPr>
              <a:spLocks/>
            </p:cNvSpPr>
            <p:nvPr/>
          </p:nvSpPr>
          <p:spPr bwMode="auto">
            <a:xfrm>
              <a:off x="4766" y="960"/>
              <a:ext cx="109" cy="109"/>
            </a:xfrm>
            <a:custGeom>
              <a:avLst/>
              <a:gdLst>
                <a:gd name="T0" fmla="*/ 23 w 109"/>
                <a:gd name="T1" fmla="*/ 5 h 109"/>
                <a:gd name="T2" fmla="*/ 16 w 109"/>
                <a:gd name="T3" fmla="*/ 10 h 109"/>
                <a:gd name="T4" fmla="*/ 11 w 109"/>
                <a:gd name="T5" fmla="*/ 16 h 109"/>
                <a:gd name="T6" fmla="*/ 7 w 109"/>
                <a:gd name="T7" fmla="*/ 23 h 109"/>
                <a:gd name="T8" fmla="*/ 3 w 109"/>
                <a:gd name="T9" fmla="*/ 31 h 109"/>
                <a:gd name="T10" fmla="*/ 1 w 109"/>
                <a:gd name="T11" fmla="*/ 39 h 109"/>
                <a:gd name="T12" fmla="*/ 0 w 109"/>
                <a:gd name="T13" fmla="*/ 47 h 109"/>
                <a:gd name="T14" fmla="*/ 0 w 109"/>
                <a:gd name="T15" fmla="*/ 56 h 109"/>
                <a:gd name="T16" fmla="*/ 1 w 109"/>
                <a:gd name="T17" fmla="*/ 65 h 109"/>
                <a:gd name="T18" fmla="*/ 4 w 109"/>
                <a:gd name="T19" fmla="*/ 73 h 109"/>
                <a:gd name="T20" fmla="*/ 8 w 109"/>
                <a:gd name="T21" fmla="*/ 80 h 109"/>
                <a:gd name="T22" fmla="*/ 13 w 109"/>
                <a:gd name="T23" fmla="*/ 87 h 109"/>
                <a:gd name="T24" fmla="*/ 18 w 109"/>
                <a:gd name="T25" fmla="*/ 93 h 109"/>
                <a:gd name="T26" fmla="*/ 25 w 109"/>
                <a:gd name="T27" fmla="*/ 98 h 109"/>
                <a:gd name="T28" fmla="*/ 32 w 109"/>
                <a:gd name="T29" fmla="*/ 102 h 109"/>
                <a:gd name="T30" fmla="*/ 40 w 109"/>
                <a:gd name="T31" fmla="*/ 105 h 109"/>
                <a:gd name="T32" fmla="*/ 48 w 109"/>
                <a:gd name="T33" fmla="*/ 107 h 109"/>
                <a:gd name="T34" fmla="*/ 57 w 109"/>
                <a:gd name="T35" fmla="*/ 108 h 109"/>
                <a:gd name="T36" fmla="*/ 65 w 109"/>
                <a:gd name="T37" fmla="*/ 107 h 109"/>
                <a:gd name="T38" fmla="*/ 74 w 109"/>
                <a:gd name="T39" fmla="*/ 105 h 109"/>
                <a:gd name="T40" fmla="*/ 81 w 109"/>
                <a:gd name="T41" fmla="*/ 102 h 109"/>
                <a:gd name="T42" fmla="*/ 89 w 109"/>
                <a:gd name="T43" fmla="*/ 98 h 109"/>
                <a:gd name="T44" fmla="*/ 95 w 109"/>
                <a:gd name="T45" fmla="*/ 93 h 109"/>
                <a:gd name="T46" fmla="*/ 101 w 109"/>
                <a:gd name="T47" fmla="*/ 87 h 109"/>
                <a:gd name="T48" fmla="*/ 105 w 109"/>
                <a:gd name="T49" fmla="*/ 80 h 109"/>
                <a:gd name="T50" fmla="*/ 106 w 109"/>
                <a:gd name="T51" fmla="*/ 78 h 109"/>
                <a:gd name="T52" fmla="*/ 107 w 109"/>
                <a:gd name="T53" fmla="*/ 75 h 109"/>
                <a:gd name="T54" fmla="*/ 107 w 109"/>
                <a:gd name="T55" fmla="*/ 72 h 109"/>
                <a:gd name="T56" fmla="*/ 107 w 109"/>
                <a:gd name="T57" fmla="*/ 69 h 109"/>
                <a:gd name="T58" fmla="*/ 106 w 109"/>
                <a:gd name="T59" fmla="*/ 71 h 109"/>
                <a:gd name="T60" fmla="*/ 102 w 109"/>
                <a:gd name="T61" fmla="*/ 78 h 109"/>
                <a:gd name="T62" fmla="*/ 98 w 109"/>
                <a:gd name="T63" fmla="*/ 84 h 109"/>
                <a:gd name="T64" fmla="*/ 93 w 109"/>
                <a:gd name="T65" fmla="*/ 90 h 109"/>
                <a:gd name="T66" fmla="*/ 87 w 109"/>
                <a:gd name="T67" fmla="*/ 95 h 109"/>
                <a:gd name="T68" fmla="*/ 80 w 109"/>
                <a:gd name="T69" fmla="*/ 99 h 109"/>
                <a:gd name="T70" fmla="*/ 73 w 109"/>
                <a:gd name="T71" fmla="*/ 102 h 109"/>
                <a:gd name="T72" fmla="*/ 65 w 109"/>
                <a:gd name="T73" fmla="*/ 103 h 109"/>
                <a:gd name="T74" fmla="*/ 57 w 109"/>
                <a:gd name="T75" fmla="*/ 104 h 109"/>
                <a:gd name="T76" fmla="*/ 49 w 109"/>
                <a:gd name="T77" fmla="*/ 103 h 109"/>
                <a:gd name="T78" fmla="*/ 41 w 109"/>
                <a:gd name="T79" fmla="*/ 102 h 109"/>
                <a:gd name="T80" fmla="*/ 33 w 109"/>
                <a:gd name="T81" fmla="*/ 99 h 109"/>
                <a:gd name="T82" fmla="*/ 27 w 109"/>
                <a:gd name="T83" fmla="*/ 95 h 109"/>
                <a:gd name="T84" fmla="*/ 21 w 109"/>
                <a:gd name="T85" fmla="*/ 90 h 109"/>
                <a:gd name="T86" fmla="*/ 15 w 109"/>
                <a:gd name="T87" fmla="*/ 84 h 109"/>
                <a:gd name="T88" fmla="*/ 11 w 109"/>
                <a:gd name="T89" fmla="*/ 78 h 109"/>
                <a:gd name="T90" fmla="*/ 7 w 109"/>
                <a:gd name="T91" fmla="*/ 71 h 109"/>
                <a:gd name="T92" fmla="*/ 5 w 109"/>
                <a:gd name="T93" fmla="*/ 64 h 109"/>
                <a:gd name="T94" fmla="*/ 3 w 109"/>
                <a:gd name="T95" fmla="*/ 56 h 109"/>
                <a:gd name="T96" fmla="*/ 3 w 109"/>
                <a:gd name="T97" fmla="*/ 48 h 109"/>
                <a:gd name="T98" fmla="*/ 4 w 109"/>
                <a:gd name="T99" fmla="*/ 39 h 109"/>
                <a:gd name="T100" fmla="*/ 6 w 109"/>
                <a:gd name="T101" fmla="*/ 32 h 109"/>
                <a:gd name="T102" fmla="*/ 9 w 109"/>
                <a:gd name="T103" fmla="*/ 25 h 109"/>
                <a:gd name="T104" fmla="*/ 14 w 109"/>
                <a:gd name="T105" fmla="*/ 18 h 109"/>
                <a:gd name="T106" fmla="*/ 19 w 109"/>
                <a:gd name="T107" fmla="*/ 12 h 109"/>
                <a:gd name="T108" fmla="*/ 24 w 109"/>
                <a:gd name="T109" fmla="*/ 7 h 109"/>
                <a:gd name="T110" fmla="*/ 31 w 109"/>
                <a:gd name="T111" fmla="*/ 3 h 109"/>
                <a:gd name="T112" fmla="*/ 38 w 109"/>
                <a:gd name="T113" fmla="*/ 0 h 109"/>
                <a:gd name="T114" fmla="*/ 38 w 109"/>
                <a:gd name="T115" fmla="*/ 0 h 109"/>
                <a:gd name="T116" fmla="*/ 35 w 109"/>
                <a:gd name="T117" fmla="*/ 0 h 109"/>
                <a:gd name="T118" fmla="*/ 32 w 109"/>
                <a:gd name="T119" fmla="*/ 0 h 109"/>
                <a:gd name="T120" fmla="*/ 29 w 109"/>
                <a:gd name="T121" fmla="*/ 1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09"/>
                <a:gd name="T185" fmla="*/ 109 w 109"/>
                <a:gd name="T186" fmla="*/ 109 h 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09">
                  <a:moveTo>
                    <a:pt x="27" y="2"/>
                  </a:moveTo>
                  <a:lnTo>
                    <a:pt x="25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3" y="87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7" y="99"/>
                  </a:lnTo>
                  <a:lnTo>
                    <a:pt x="29" y="101"/>
                  </a:lnTo>
                  <a:lnTo>
                    <a:pt x="32" y="102"/>
                  </a:lnTo>
                  <a:lnTo>
                    <a:pt x="34" y="103"/>
                  </a:lnTo>
                  <a:lnTo>
                    <a:pt x="37" y="104"/>
                  </a:lnTo>
                  <a:lnTo>
                    <a:pt x="40" y="105"/>
                  </a:lnTo>
                  <a:lnTo>
                    <a:pt x="42" y="106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8"/>
                  </a:lnTo>
                  <a:lnTo>
                    <a:pt x="60" y="107"/>
                  </a:lnTo>
                  <a:lnTo>
                    <a:pt x="63" y="107"/>
                  </a:lnTo>
                  <a:lnTo>
                    <a:pt x="65" y="107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4" y="105"/>
                  </a:lnTo>
                  <a:lnTo>
                    <a:pt x="76" y="104"/>
                  </a:lnTo>
                  <a:lnTo>
                    <a:pt x="79" y="103"/>
                  </a:lnTo>
                  <a:lnTo>
                    <a:pt x="81" y="102"/>
                  </a:lnTo>
                  <a:lnTo>
                    <a:pt x="84" y="101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1" y="96"/>
                  </a:lnTo>
                  <a:lnTo>
                    <a:pt x="93" y="94"/>
                  </a:lnTo>
                  <a:lnTo>
                    <a:pt x="95" y="93"/>
                  </a:lnTo>
                  <a:lnTo>
                    <a:pt x="97" y="91"/>
                  </a:lnTo>
                  <a:lnTo>
                    <a:pt x="99" y="89"/>
                  </a:lnTo>
                  <a:lnTo>
                    <a:pt x="101" y="87"/>
                  </a:lnTo>
                  <a:lnTo>
                    <a:pt x="102" y="84"/>
                  </a:lnTo>
                  <a:lnTo>
                    <a:pt x="104" y="82"/>
                  </a:lnTo>
                  <a:lnTo>
                    <a:pt x="105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6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72"/>
                  </a:lnTo>
                  <a:lnTo>
                    <a:pt x="107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71"/>
                  </a:lnTo>
                  <a:lnTo>
                    <a:pt x="105" y="74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1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6" y="86"/>
                  </a:lnTo>
                  <a:lnTo>
                    <a:pt x="95" y="88"/>
                  </a:lnTo>
                  <a:lnTo>
                    <a:pt x="93" y="90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87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80" y="99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3" y="102"/>
                  </a:lnTo>
                  <a:lnTo>
                    <a:pt x="70" y="102"/>
                  </a:lnTo>
                  <a:lnTo>
                    <a:pt x="67" y="103"/>
                  </a:lnTo>
                  <a:lnTo>
                    <a:pt x="65" y="103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1" y="104"/>
                  </a:lnTo>
                  <a:lnTo>
                    <a:pt x="49" y="103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8" y="101"/>
                  </a:lnTo>
                  <a:lnTo>
                    <a:pt x="36" y="100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29" y="96"/>
                  </a:lnTo>
                  <a:lnTo>
                    <a:pt x="27" y="95"/>
                  </a:lnTo>
                  <a:lnTo>
                    <a:pt x="24" y="93"/>
                  </a:lnTo>
                  <a:lnTo>
                    <a:pt x="23" y="92"/>
                  </a:lnTo>
                  <a:lnTo>
                    <a:pt x="21" y="90"/>
                  </a:lnTo>
                  <a:lnTo>
                    <a:pt x="19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2"/>
                  </a:lnTo>
                </a:path>
              </a:pathLst>
            </a:custGeom>
            <a:solidFill>
              <a:srgbClr val="C7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32" name="Freeform 501"/>
            <p:cNvSpPr>
              <a:spLocks/>
            </p:cNvSpPr>
            <p:nvPr/>
          </p:nvSpPr>
          <p:spPr bwMode="auto">
            <a:xfrm>
              <a:off x="4767" y="960"/>
              <a:ext cx="108" cy="108"/>
            </a:xfrm>
            <a:custGeom>
              <a:avLst/>
              <a:gdLst>
                <a:gd name="T0" fmla="*/ 26 w 108"/>
                <a:gd name="T1" fmla="*/ 3 h 108"/>
                <a:gd name="T2" fmla="*/ 18 w 108"/>
                <a:gd name="T3" fmla="*/ 10 h 108"/>
                <a:gd name="T4" fmla="*/ 11 w 108"/>
                <a:gd name="T5" fmla="*/ 17 h 108"/>
                <a:gd name="T6" fmla="*/ 5 w 108"/>
                <a:gd name="T7" fmla="*/ 27 h 108"/>
                <a:gd name="T8" fmla="*/ 1 w 108"/>
                <a:gd name="T9" fmla="*/ 37 h 108"/>
                <a:gd name="T10" fmla="*/ 0 w 108"/>
                <a:gd name="T11" fmla="*/ 48 h 108"/>
                <a:gd name="T12" fmla="*/ 0 w 108"/>
                <a:gd name="T13" fmla="*/ 59 h 108"/>
                <a:gd name="T14" fmla="*/ 3 w 108"/>
                <a:gd name="T15" fmla="*/ 70 h 108"/>
                <a:gd name="T16" fmla="*/ 7 w 108"/>
                <a:gd name="T17" fmla="*/ 80 h 108"/>
                <a:gd name="T18" fmla="*/ 14 w 108"/>
                <a:gd name="T19" fmla="*/ 88 h 108"/>
                <a:gd name="T20" fmla="*/ 22 w 108"/>
                <a:gd name="T21" fmla="*/ 95 h 108"/>
                <a:gd name="T22" fmla="*/ 31 w 108"/>
                <a:gd name="T23" fmla="*/ 101 h 108"/>
                <a:gd name="T24" fmla="*/ 41 w 108"/>
                <a:gd name="T25" fmla="*/ 105 h 108"/>
                <a:gd name="T26" fmla="*/ 52 w 108"/>
                <a:gd name="T27" fmla="*/ 107 h 108"/>
                <a:gd name="T28" fmla="*/ 64 w 108"/>
                <a:gd name="T29" fmla="*/ 106 h 108"/>
                <a:gd name="T30" fmla="*/ 74 w 108"/>
                <a:gd name="T31" fmla="*/ 103 h 108"/>
                <a:gd name="T32" fmla="*/ 84 w 108"/>
                <a:gd name="T33" fmla="*/ 99 h 108"/>
                <a:gd name="T34" fmla="*/ 93 w 108"/>
                <a:gd name="T35" fmla="*/ 92 h 108"/>
                <a:gd name="T36" fmla="*/ 100 w 108"/>
                <a:gd name="T37" fmla="*/ 84 h 108"/>
                <a:gd name="T38" fmla="*/ 105 w 108"/>
                <a:gd name="T39" fmla="*/ 75 h 108"/>
                <a:gd name="T40" fmla="*/ 106 w 108"/>
                <a:gd name="T41" fmla="*/ 72 h 108"/>
                <a:gd name="T42" fmla="*/ 106 w 108"/>
                <a:gd name="T43" fmla="*/ 68 h 108"/>
                <a:gd name="T44" fmla="*/ 107 w 108"/>
                <a:gd name="T45" fmla="*/ 64 h 108"/>
                <a:gd name="T46" fmla="*/ 106 w 108"/>
                <a:gd name="T47" fmla="*/ 61 h 108"/>
                <a:gd name="T48" fmla="*/ 103 w 108"/>
                <a:gd name="T49" fmla="*/ 71 h 108"/>
                <a:gd name="T50" fmla="*/ 99 w 108"/>
                <a:gd name="T51" fmla="*/ 80 h 108"/>
                <a:gd name="T52" fmla="*/ 92 w 108"/>
                <a:gd name="T53" fmla="*/ 88 h 108"/>
                <a:gd name="T54" fmla="*/ 84 w 108"/>
                <a:gd name="T55" fmla="*/ 94 h 108"/>
                <a:gd name="T56" fmla="*/ 76 w 108"/>
                <a:gd name="T57" fmla="*/ 99 h 108"/>
                <a:gd name="T58" fmla="*/ 66 w 108"/>
                <a:gd name="T59" fmla="*/ 102 h 108"/>
                <a:gd name="T60" fmla="*/ 55 w 108"/>
                <a:gd name="T61" fmla="*/ 103 h 108"/>
                <a:gd name="T62" fmla="*/ 45 w 108"/>
                <a:gd name="T63" fmla="*/ 102 h 108"/>
                <a:gd name="T64" fmla="*/ 35 w 108"/>
                <a:gd name="T65" fmla="*/ 99 h 108"/>
                <a:gd name="T66" fmla="*/ 26 w 108"/>
                <a:gd name="T67" fmla="*/ 94 h 108"/>
                <a:gd name="T68" fmla="*/ 18 w 108"/>
                <a:gd name="T69" fmla="*/ 88 h 108"/>
                <a:gd name="T70" fmla="*/ 12 w 108"/>
                <a:gd name="T71" fmla="*/ 80 h 108"/>
                <a:gd name="T72" fmla="*/ 7 w 108"/>
                <a:gd name="T73" fmla="*/ 71 h 108"/>
                <a:gd name="T74" fmla="*/ 4 w 108"/>
                <a:gd name="T75" fmla="*/ 61 h 108"/>
                <a:gd name="T76" fmla="*/ 3 w 108"/>
                <a:gd name="T77" fmla="*/ 51 h 108"/>
                <a:gd name="T78" fmla="*/ 4 w 108"/>
                <a:gd name="T79" fmla="*/ 40 h 108"/>
                <a:gd name="T80" fmla="*/ 7 w 108"/>
                <a:gd name="T81" fmla="*/ 31 h 108"/>
                <a:gd name="T82" fmla="*/ 12 w 108"/>
                <a:gd name="T83" fmla="*/ 22 h 108"/>
                <a:gd name="T84" fmla="*/ 18 w 108"/>
                <a:gd name="T85" fmla="*/ 14 h 108"/>
                <a:gd name="T86" fmla="*/ 26 w 108"/>
                <a:gd name="T87" fmla="*/ 7 h 108"/>
                <a:gd name="T88" fmla="*/ 35 w 108"/>
                <a:gd name="T89" fmla="*/ 3 h 108"/>
                <a:gd name="T90" fmla="*/ 45 w 108"/>
                <a:gd name="T91" fmla="*/ 0 h 108"/>
                <a:gd name="T92" fmla="*/ 41 w 108"/>
                <a:gd name="T93" fmla="*/ 0 h 108"/>
                <a:gd name="T94" fmla="*/ 37 w 108"/>
                <a:gd name="T95" fmla="*/ 0 h 108"/>
                <a:gd name="T96" fmla="*/ 33 w 108"/>
                <a:gd name="T97" fmla="*/ 0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8"/>
                <a:gd name="T149" fmla="*/ 108 w 108"/>
                <a:gd name="T150" fmla="*/ 108 h 1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8">
                  <a:moveTo>
                    <a:pt x="31" y="0"/>
                  </a:moveTo>
                  <a:lnTo>
                    <a:pt x="31" y="1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2" y="86"/>
                  </a:lnTo>
                  <a:lnTo>
                    <a:pt x="14" y="88"/>
                  </a:lnTo>
                  <a:lnTo>
                    <a:pt x="16" y="90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6" y="99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3"/>
                  </a:lnTo>
                  <a:lnTo>
                    <a:pt x="39" y="104"/>
                  </a:lnTo>
                  <a:lnTo>
                    <a:pt x="41" y="105"/>
                  </a:lnTo>
                  <a:lnTo>
                    <a:pt x="44" y="105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52" y="107"/>
                  </a:lnTo>
                  <a:lnTo>
                    <a:pt x="55" y="107"/>
                  </a:lnTo>
                  <a:lnTo>
                    <a:pt x="58" y="107"/>
                  </a:lnTo>
                  <a:lnTo>
                    <a:pt x="61" y="106"/>
                  </a:lnTo>
                  <a:lnTo>
                    <a:pt x="64" y="106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72" y="104"/>
                  </a:lnTo>
                  <a:lnTo>
                    <a:pt x="74" y="103"/>
                  </a:lnTo>
                  <a:lnTo>
                    <a:pt x="77" y="102"/>
                  </a:lnTo>
                  <a:lnTo>
                    <a:pt x="79" y="101"/>
                  </a:lnTo>
                  <a:lnTo>
                    <a:pt x="82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9" y="95"/>
                  </a:lnTo>
                  <a:lnTo>
                    <a:pt x="91" y="94"/>
                  </a:lnTo>
                  <a:lnTo>
                    <a:pt x="93" y="92"/>
                  </a:lnTo>
                  <a:lnTo>
                    <a:pt x="95" y="90"/>
                  </a:lnTo>
                  <a:lnTo>
                    <a:pt x="96" y="88"/>
                  </a:lnTo>
                  <a:lnTo>
                    <a:pt x="98" y="86"/>
                  </a:lnTo>
                  <a:lnTo>
                    <a:pt x="100" y="84"/>
                  </a:lnTo>
                  <a:lnTo>
                    <a:pt x="101" y="82"/>
                  </a:lnTo>
                  <a:lnTo>
                    <a:pt x="103" y="80"/>
                  </a:lnTo>
                  <a:lnTo>
                    <a:pt x="104" y="77"/>
                  </a:lnTo>
                  <a:lnTo>
                    <a:pt x="105" y="75"/>
                  </a:lnTo>
                  <a:lnTo>
                    <a:pt x="106" y="75"/>
                  </a:lnTo>
                  <a:lnTo>
                    <a:pt x="106" y="74"/>
                  </a:lnTo>
                  <a:lnTo>
                    <a:pt x="106" y="73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7" y="65"/>
                  </a:lnTo>
                  <a:lnTo>
                    <a:pt x="107" y="64"/>
                  </a:lnTo>
                  <a:lnTo>
                    <a:pt x="107" y="63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6" y="61"/>
                  </a:lnTo>
                  <a:lnTo>
                    <a:pt x="106" y="64"/>
                  </a:lnTo>
                  <a:lnTo>
                    <a:pt x="105" y="66"/>
                  </a:lnTo>
                  <a:lnTo>
                    <a:pt x="104" y="69"/>
                  </a:lnTo>
                  <a:lnTo>
                    <a:pt x="103" y="71"/>
                  </a:lnTo>
                  <a:lnTo>
                    <a:pt x="102" y="73"/>
                  </a:lnTo>
                  <a:lnTo>
                    <a:pt x="101" y="76"/>
                  </a:lnTo>
                  <a:lnTo>
                    <a:pt x="100" y="78"/>
                  </a:lnTo>
                  <a:lnTo>
                    <a:pt x="99" y="80"/>
                  </a:lnTo>
                  <a:lnTo>
                    <a:pt x="97" y="82"/>
                  </a:lnTo>
                  <a:lnTo>
                    <a:pt x="95" y="84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90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4"/>
                  </a:lnTo>
                  <a:lnTo>
                    <a:pt x="82" y="96"/>
                  </a:lnTo>
                  <a:lnTo>
                    <a:pt x="80" y="97"/>
                  </a:lnTo>
                  <a:lnTo>
                    <a:pt x="78" y="98"/>
                  </a:lnTo>
                  <a:lnTo>
                    <a:pt x="76" y="99"/>
                  </a:lnTo>
                  <a:lnTo>
                    <a:pt x="73" y="100"/>
                  </a:lnTo>
                  <a:lnTo>
                    <a:pt x="71" y="101"/>
                  </a:lnTo>
                  <a:lnTo>
                    <a:pt x="68" y="101"/>
                  </a:lnTo>
                  <a:lnTo>
                    <a:pt x="66" y="102"/>
                  </a:lnTo>
                  <a:lnTo>
                    <a:pt x="63" y="103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5" y="103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7" y="103"/>
                  </a:lnTo>
                  <a:lnTo>
                    <a:pt x="45" y="102"/>
                  </a:lnTo>
                  <a:lnTo>
                    <a:pt x="42" y="101"/>
                  </a:lnTo>
                  <a:lnTo>
                    <a:pt x="40" y="101"/>
                  </a:lnTo>
                  <a:lnTo>
                    <a:pt x="37" y="100"/>
                  </a:lnTo>
                  <a:lnTo>
                    <a:pt x="35" y="99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4"/>
                  </a:lnTo>
                  <a:lnTo>
                    <a:pt x="24" y="93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3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</a:path>
              </a:pathLst>
            </a:custGeom>
            <a:solidFill>
              <a:srgbClr val="CF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33" name="Freeform 502"/>
            <p:cNvSpPr>
              <a:spLocks/>
            </p:cNvSpPr>
            <p:nvPr/>
          </p:nvSpPr>
          <p:spPr bwMode="auto">
            <a:xfrm>
              <a:off x="4769" y="960"/>
              <a:ext cx="106" cy="106"/>
            </a:xfrm>
            <a:custGeom>
              <a:avLst/>
              <a:gdLst>
                <a:gd name="T0" fmla="*/ 30 w 106"/>
                <a:gd name="T1" fmla="*/ 2 h 106"/>
                <a:gd name="T2" fmla="*/ 21 w 106"/>
                <a:gd name="T3" fmla="*/ 7 h 106"/>
                <a:gd name="T4" fmla="*/ 13 w 106"/>
                <a:gd name="T5" fmla="*/ 15 h 106"/>
                <a:gd name="T6" fmla="*/ 7 w 106"/>
                <a:gd name="T7" fmla="*/ 23 h 106"/>
                <a:gd name="T8" fmla="*/ 3 w 106"/>
                <a:gd name="T9" fmla="*/ 32 h 106"/>
                <a:gd name="T10" fmla="*/ 0 w 106"/>
                <a:gd name="T11" fmla="*/ 43 h 106"/>
                <a:gd name="T12" fmla="*/ 0 w 106"/>
                <a:gd name="T13" fmla="*/ 53 h 106"/>
                <a:gd name="T14" fmla="*/ 1 w 106"/>
                <a:gd name="T15" fmla="*/ 64 h 106"/>
                <a:gd name="T16" fmla="*/ 5 w 106"/>
                <a:gd name="T17" fmla="*/ 74 h 106"/>
                <a:gd name="T18" fmla="*/ 10 w 106"/>
                <a:gd name="T19" fmla="*/ 83 h 106"/>
                <a:gd name="T20" fmla="*/ 17 w 106"/>
                <a:gd name="T21" fmla="*/ 91 h 106"/>
                <a:gd name="T22" fmla="*/ 25 w 106"/>
                <a:gd name="T23" fmla="*/ 97 h 106"/>
                <a:gd name="T24" fmla="*/ 35 w 106"/>
                <a:gd name="T25" fmla="*/ 101 h 106"/>
                <a:gd name="T26" fmla="*/ 45 w 106"/>
                <a:gd name="T27" fmla="*/ 104 h 106"/>
                <a:gd name="T28" fmla="*/ 56 w 106"/>
                <a:gd name="T29" fmla="*/ 105 h 106"/>
                <a:gd name="T30" fmla="*/ 67 w 106"/>
                <a:gd name="T31" fmla="*/ 103 h 106"/>
                <a:gd name="T32" fmla="*/ 77 w 106"/>
                <a:gd name="T33" fmla="*/ 99 h 106"/>
                <a:gd name="T34" fmla="*/ 86 w 106"/>
                <a:gd name="T35" fmla="*/ 94 h 106"/>
                <a:gd name="T36" fmla="*/ 93 w 106"/>
                <a:gd name="T37" fmla="*/ 87 h 106"/>
                <a:gd name="T38" fmla="*/ 99 w 106"/>
                <a:gd name="T39" fmla="*/ 79 h 106"/>
                <a:gd name="T40" fmla="*/ 104 w 106"/>
                <a:gd name="T41" fmla="*/ 69 h 106"/>
                <a:gd name="T42" fmla="*/ 105 w 106"/>
                <a:gd name="T43" fmla="*/ 65 h 106"/>
                <a:gd name="T44" fmla="*/ 105 w 106"/>
                <a:gd name="T45" fmla="*/ 61 h 106"/>
                <a:gd name="T46" fmla="*/ 104 w 106"/>
                <a:gd name="T47" fmla="*/ 57 h 106"/>
                <a:gd name="T48" fmla="*/ 104 w 106"/>
                <a:gd name="T49" fmla="*/ 53 h 106"/>
                <a:gd name="T50" fmla="*/ 102 w 106"/>
                <a:gd name="T51" fmla="*/ 63 h 106"/>
                <a:gd name="T52" fmla="*/ 99 w 106"/>
                <a:gd name="T53" fmla="*/ 73 h 106"/>
                <a:gd name="T54" fmla="*/ 94 w 106"/>
                <a:gd name="T55" fmla="*/ 81 h 106"/>
                <a:gd name="T56" fmla="*/ 87 w 106"/>
                <a:gd name="T57" fmla="*/ 88 h 106"/>
                <a:gd name="T58" fmla="*/ 79 w 106"/>
                <a:gd name="T59" fmla="*/ 94 h 106"/>
                <a:gd name="T60" fmla="*/ 71 w 106"/>
                <a:gd name="T61" fmla="*/ 98 h 106"/>
                <a:gd name="T62" fmla="*/ 61 w 106"/>
                <a:gd name="T63" fmla="*/ 101 h 106"/>
                <a:gd name="T64" fmla="*/ 51 w 106"/>
                <a:gd name="T65" fmla="*/ 101 h 106"/>
                <a:gd name="T66" fmla="*/ 41 w 106"/>
                <a:gd name="T67" fmla="*/ 99 h 106"/>
                <a:gd name="T68" fmla="*/ 31 w 106"/>
                <a:gd name="T69" fmla="*/ 96 h 106"/>
                <a:gd name="T70" fmla="*/ 23 w 106"/>
                <a:gd name="T71" fmla="*/ 91 h 106"/>
                <a:gd name="T72" fmla="*/ 16 w 106"/>
                <a:gd name="T73" fmla="*/ 85 h 106"/>
                <a:gd name="T74" fmla="*/ 10 w 106"/>
                <a:gd name="T75" fmla="*/ 77 h 106"/>
                <a:gd name="T76" fmla="*/ 6 w 106"/>
                <a:gd name="T77" fmla="*/ 68 h 106"/>
                <a:gd name="T78" fmla="*/ 3 w 106"/>
                <a:gd name="T79" fmla="*/ 58 h 106"/>
                <a:gd name="T80" fmla="*/ 3 w 106"/>
                <a:gd name="T81" fmla="*/ 48 h 106"/>
                <a:gd name="T82" fmla="*/ 5 w 106"/>
                <a:gd name="T83" fmla="*/ 38 h 106"/>
                <a:gd name="T84" fmla="*/ 8 w 106"/>
                <a:gd name="T85" fmla="*/ 29 h 106"/>
                <a:gd name="T86" fmla="*/ 13 w 106"/>
                <a:gd name="T87" fmla="*/ 20 h 106"/>
                <a:gd name="T88" fmla="*/ 20 w 106"/>
                <a:gd name="T89" fmla="*/ 13 h 106"/>
                <a:gd name="T90" fmla="*/ 27 w 106"/>
                <a:gd name="T91" fmla="*/ 8 h 106"/>
                <a:gd name="T92" fmla="*/ 36 w 106"/>
                <a:gd name="T93" fmla="*/ 3 h 106"/>
                <a:gd name="T94" fmla="*/ 46 w 106"/>
                <a:gd name="T95" fmla="*/ 1 h 106"/>
                <a:gd name="T96" fmla="*/ 49 w 106"/>
                <a:gd name="T97" fmla="*/ 0 h 106"/>
                <a:gd name="T98" fmla="*/ 45 w 106"/>
                <a:gd name="T99" fmla="*/ 0 h 106"/>
                <a:gd name="T100" fmla="*/ 41 w 106"/>
                <a:gd name="T101" fmla="*/ 0 h 106"/>
                <a:gd name="T102" fmla="*/ 37 w 106"/>
                <a:gd name="T103" fmla="*/ 0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06"/>
                <a:gd name="T158" fmla="*/ 106 w 106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06">
                  <a:moveTo>
                    <a:pt x="36" y="0"/>
                  </a:moveTo>
                  <a:lnTo>
                    <a:pt x="35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6"/>
                  </a:lnTo>
                  <a:lnTo>
                    <a:pt x="7" y="79"/>
                  </a:lnTo>
                  <a:lnTo>
                    <a:pt x="9" y="81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8" y="98"/>
                  </a:lnTo>
                  <a:lnTo>
                    <a:pt x="30" y="99"/>
                  </a:lnTo>
                  <a:lnTo>
                    <a:pt x="32" y="100"/>
                  </a:lnTo>
                  <a:lnTo>
                    <a:pt x="35" y="101"/>
                  </a:lnTo>
                  <a:lnTo>
                    <a:pt x="37" y="102"/>
                  </a:lnTo>
                  <a:lnTo>
                    <a:pt x="40" y="103"/>
                  </a:lnTo>
                  <a:lnTo>
                    <a:pt x="42" y="103"/>
                  </a:lnTo>
                  <a:lnTo>
                    <a:pt x="45" y="104"/>
                  </a:lnTo>
                  <a:lnTo>
                    <a:pt x="48" y="104"/>
                  </a:lnTo>
                  <a:lnTo>
                    <a:pt x="51" y="105"/>
                  </a:lnTo>
                  <a:lnTo>
                    <a:pt x="53" y="105"/>
                  </a:lnTo>
                  <a:lnTo>
                    <a:pt x="56" y="105"/>
                  </a:lnTo>
                  <a:lnTo>
                    <a:pt x="59" y="104"/>
                  </a:lnTo>
                  <a:lnTo>
                    <a:pt x="62" y="104"/>
                  </a:lnTo>
                  <a:lnTo>
                    <a:pt x="64" y="103"/>
                  </a:lnTo>
                  <a:lnTo>
                    <a:pt x="67" y="103"/>
                  </a:lnTo>
                  <a:lnTo>
                    <a:pt x="69" y="102"/>
                  </a:lnTo>
                  <a:lnTo>
                    <a:pt x="72" y="101"/>
                  </a:lnTo>
                  <a:lnTo>
                    <a:pt x="74" y="100"/>
                  </a:lnTo>
                  <a:lnTo>
                    <a:pt x="77" y="99"/>
                  </a:lnTo>
                  <a:lnTo>
                    <a:pt x="79" y="98"/>
                  </a:lnTo>
                  <a:lnTo>
                    <a:pt x="81" y="97"/>
                  </a:lnTo>
                  <a:lnTo>
                    <a:pt x="83" y="95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1" y="89"/>
                  </a:lnTo>
                  <a:lnTo>
                    <a:pt x="93" y="87"/>
                  </a:lnTo>
                  <a:lnTo>
                    <a:pt x="95" y="85"/>
                  </a:lnTo>
                  <a:lnTo>
                    <a:pt x="96" y="83"/>
                  </a:lnTo>
                  <a:lnTo>
                    <a:pt x="98" y="81"/>
                  </a:lnTo>
                  <a:lnTo>
                    <a:pt x="99" y="79"/>
                  </a:lnTo>
                  <a:lnTo>
                    <a:pt x="101" y="76"/>
                  </a:lnTo>
                  <a:lnTo>
                    <a:pt x="102" y="74"/>
                  </a:lnTo>
                  <a:lnTo>
                    <a:pt x="103" y="72"/>
                  </a:lnTo>
                  <a:lnTo>
                    <a:pt x="104" y="69"/>
                  </a:lnTo>
                  <a:lnTo>
                    <a:pt x="104" y="68"/>
                  </a:lnTo>
                  <a:lnTo>
                    <a:pt x="104" y="67"/>
                  </a:lnTo>
                  <a:lnTo>
                    <a:pt x="105" y="66"/>
                  </a:lnTo>
                  <a:lnTo>
                    <a:pt x="105" y="65"/>
                  </a:lnTo>
                  <a:lnTo>
                    <a:pt x="105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3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99" y="73"/>
                  </a:lnTo>
                  <a:lnTo>
                    <a:pt x="98" y="75"/>
                  </a:lnTo>
                  <a:lnTo>
                    <a:pt x="96" y="77"/>
                  </a:lnTo>
                  <a:lnTo>
                    <a:pt x="95" y="79"/>
                  </a:lnTo>
                  <a:lnTo>
                    <a:pt x="94" y="81"/>
                  </a:lnTo>
                  <a:lnTo>
                    <a:pt x="92" y="83"/>
                  </a:lnTo>
                  <a:lnTo>
                    <a:pt x="91" y="85"/>
                  </a:lnTo>
                  <a:lnTo>
                    <a:pt x="89" y="86"/>
                  </a:lnTo>
                  <a:lnTo>
                    <a:pt x="87" y="88"/>
                  </a:lnTo>
                  <a:lnTo>
                    <a:pt x="85" y="90"/>
                  </a:lnTo>
                  <a:lnTo>
                    <a:pt x="83" y="91"/>
                  </a:lnTo>
                  <a:lnTo>
                    <a:pt x="81" y="92"/>
                  </a:lnTo>
                  <a:lnTo>
                    <a:pt x="79" y="94"/>
                  </a:lnTo>
                  <a:lnTo>
                    <a:pt x="77" y="95"/>
                  </a:lnTo>
                  <a:lnTo>
                    <a:pt x="75" y="96"/>
                  </a:lnTo>
                  <a:lnTo>
                    <a:pt x="73" y="97"/>
                  </a:lnTo>
                  <a:lnTo>
                    <a:pt x="71" y="98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4" y="100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3" y="100"/>
                  </a:lnTo>
                  <a:lnTo>
                    <a:pt x="41" y="99"/>
                  </a:lnTo>
                  <a:lnTo>
                    <a:pt x="38" y="99"/>
                  </a:lnTo>
                  <a:lnTo>
                    <a:pt x="36" y="98"/>
                  </a:lnTo>
                  <a:lnTo>
                    <a:pt x="34" y="97"/>
                  </a:lnTo>
                  <a:lnTo>
                    <a:pt x="31" y="96"/>
                  </a:lnTo>
                  <a:lnTo>
                    <a:pt x="29" y="95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3" y="91"/>
                  </a:lnTo>
                  <a:lnTo>
                    <a:pt x="21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2" y="79"/>
                  </a:lnTo>
                  <a:lnTo>
                    <a:pt x="10" y="77"/>
                  </a:lnTo>
                  <a:lnTo>
                    <a:pt x="9" y="75"/>
                  </a:lnTo>
                  <a:lnTo>
                    <a:pt x="8" y="73"/>
                  </a:lnTo>
                  <a:lnTo>
                    <a:pt x="7" y="70"/>
                  </a:lnTo>
                  <a:lnTo>
                    <a:pt x="6" y="68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34" name="Freeform 503"/>
            <p:cNvSpPr>
              <a:spLocks/>
            </p:cNvSpPr>
            <p:nvPr/>
          </p:nvSpPr>
          <p:spPr bwMode="auto">
            <a:xfrm>
              <a:off x="4771" y="960"/>
              <a:ext cx="104" cy="104"/>
            </a:xfrm>
            <a:custGeom>
              <a:avLst/>
              <a:gdLst>
                <a:gd name="T0" fmla="*/ 36 w 104"/>
                <a:gd name="T1" fmla="*/ 1 h 104"/>
                <a:gd name="T2" fmla="*/ 27 w 104"/>
                <a:gd name="T3" fmla="*/ 5 h 104"/>
                <a:gd name="T4" fmla="*/ 18 w 104"/>
                <a:gd name="T5" fmla="*/ 10 h 104"/>
                <a:gd name="T6" fmla="*/ 11 w 104"/>
                <a:gd name="T7" fmla="*/ 18 h 104"/>
                <a:gd name="T8" fmla="*/ 6 w 104"/>
                <a:gd name="T9" fmla="*/ 26 h 104"/>
                <a:gd name="T10" fmla="*/ 2 w 104"/>
                <a:gd name="T11" fmla="*/ 35 h 104"/>
                <a:gd name="T12" fmla="*/ 0 w 104"/>
                <a:gd name="T13" fmla="*/ 45 h 104"/>
                <a:gd name="T14" fmla="*/ 0 w 104"/>
                <a:gd name="T15" fmla="*/ 56 h 104"/>
                <a:gd name="T16" fmla="*/ 2 w 104"/>
                <a:gd name="T17" fmla="*/ 66 h 104"/>
                <a:gd name="T18" fmla="*/ 6 w 104"/>
                <a:gd name="T19" fmla="*/ 75 h 104"/>
                <a:gd name="T20" fmla="*/ 11 w 104"/>
                <a:gd name="T21" fmla="*/ 84 h 104"/>
                <a:gd name="T22" fmla="*/ 18 w 104"/>
                <a:gd name="T23" fmla="*/ 91 h 104"/>
                <a:gd name="T24" fmla="*/ 27 w 104"/>
                <a:gd name="T25" fmla="*/ 96 h 104"/>
                <a:gd name="T26" fmla="*/ 36 w 104"/>
                <a:gd name="T27" fmla="*/ 100 h 104"/>
                <a:gd name="T28" fmla="*/ 46 w 104"/>
                <a:gd name="T29" fmla="*/ 102 h 104"/>
                <a:gd name="T30" fmla="*/ 57 w 104"/>
                <a:gd name="T31" fmla="*/ 102 h 104"/>
                <a:gd name="T32" fmla="*/ 67 w 104"/>
                <a:gd name="T33" fmla="*/ 100 h 104"/>
                <a:gd name="T34" fmla="*/ 76 w 104"/>
                <a:gd name="T35" fmla="*/ 96 h 104"/>
                <a:gd name="T36" fmla="*/ 85 w 104"/>
                <a:gd name="T37" fmla="*/ 91 h 104"/>
                <a:gd name="T38" fmla="*/ 92 w 104"/>
                <a:gd name="T39" fmla="*/ 84 h 104"/>
                <a:gd name="T40" fmla="*/ 97 w 104"/>
                <a:gd name="T41" fmla="*/ 75 h 104"/>
                <a:gd name="T42" fmla="*/ 101 w 104"/>
                <a:gd name="T43" fmla="*/ 66 h 104"/>
                <a:gd name="T44" fmla="*/ 102 w 104"/>
                <a:gd name="T45" fmla="*/ 60 h 104"/>
                <a:gd name="T46" fmla="*/ 102 w 104"/>
                <a:gd name="T47" fmla="*/ 56 h 104"/>
                <a:gd name="T48" fmla="*/ 102 w 104"/>
                <a:gd name="T49" fmla="*/ 52 h 104"/>
                <a:gd name="T50" fmla="*/ 100 w 104"/>
                <a:gd name="T51" fmla="*/ 50 h 104"/>
                <a:gd name="T52" fmla="*/ 100 w 104"/>
                <a:gd name="T53" fmla="*/ 45 h 104"/>
                <a:gd name="T54" fmla="*/ 101 w 104"/>
                <a:gd name="T55" fmla="*/ 49 h 104"/>
                <a:gd name="T56" fmla="*/ 100 w 104"/>
                <a:gd name="T57" fmla="*/ 56 h 104"/>
                <a:gd name="T58" fmla="*/ 98 w 104"/>
                <a:gd name="T59" fmla="*/ 65 h 104"/>
                <a:gd name="T60" fmla="*/ 94 w 104"/>
                <a:gd name="T61" fmla="*/ 74 h 104"/>
                <a:gd name="T62" fmla="*/ 89 w 104"/>
                <a:gd name="T63" fmla="*/ 81 h 104"/>
                <a:gd name="T64" fmla="*/ 82 w 104"/>
                <a:gd name="T65" fmla="*/ 88 h 104"/>
                <a:gd name="T66" fmla="*/ 75 w 104"/>
                <a:gd name="T67" fmla="*/ 93 h 104"/>
                <a:gd name="T68" fmla="*/ 66 w 104"/>
                <a:gd name="T69" fmla="*/ 97 h 104"/>
                <a:gd name="T70" fmla="*/ 56 w 104"/>
                <a:gd name="T71" fmla="*/ 99 h 104"/>
                <a:gd name="T72" fmla="*/ 47 w 104"/>
                <a:gd name="T73" fmla="*/ 99 h 104"/>
                <a:gd name="T74" fmla="*/ 37 w 104"/>
                <a:gd name="T75" fmla="*/ 97 h 104"/>
                <a:gd name="T76" fmla="*/ 28 w 104"/>
                <a:gd name="T77" fmla="*/ 93 h 104"/>
                <a:gd name="T78" fmla="*/ 21 w 104"/>
                <a:gd name="T79" fmla="*/ 88 h 104"/>
                <a:gd name="T80" fmla="*/ 14 w 104"/>
                <a:gd name="T81" fmla="*/ 81 h 104"/>
                <a:gd name="T82" fmla="*/ 9 w 104"/>
                <a:gd name="T83" fmla="*/ 74 h 104"/>
                <a:gd name="T84" fmla="*/ 5 w 104"/>
                <a:gd name="T85" fmla="*/ 65 h 104"/>
                <a:gd name="T86" fmla="*/ 3 w 104"/>
                <a:gd name="T87" fmla="*/ 56 h 104"/>
                <a:gd name="T88" fmla="*/ 3 w 104"/>
                <a:gd name="T89" fmla="*/ 46 h 104"/>
                <a:gd name="T90" fmla="*/ 5 w 104"/>
                <a:gd name="T91" fmla="*/ 36 h 104"/>
                <a:gd name="T92" fmla="*/ 9 w 104"/>
                <a:gd name="T93" fmla="*/ 27 h 104"/>
                <a:gd name="T94" fmla="*/ 14 w 104"/>
                <a:gd name="T95" fmla="*/ 20 h 104"/>
                <a:gd name="T96" fmla="*/ 21 w 104"/>
                <a:gd name="T97" fmla="*/ 13 h 104"/>
                <a:gd name="T98" fmla="*/ 28 w 104"/>
                <a:gd name="T99" fmla="*/ 8 h 104"/>
                <a:gd name="T100" fmla="*/ 37 w 104"/>
                <a:gd name="T101" fmla="*/ 4 h 104"/>
                <a:gd name="T102" fmla="*/ 47 w 104"/>
                <a:gd name="T103" fmla="*/ 2 h 104"/>
                <a:gd name="T104" fmla="*/ 56 w 104"/>
                <a:gd name="T105" fmla="*/ 2 h 104"/>
                <a:gd name="T106" fmla="*/ 55 w 104"/>
                <a:gd name="T107" fmla="*/ 2 h 104"/>
                <a:gd name="T108" fmla="*/ 51 w 104"/>
                <a:gd name="T109" fmla="*/ 1 h 104"/>
                <a:gd name="T110" fmla="*/ 47 w 104"/>
                <a:gd name="T111" fmla="*/ 0 h 104"/>
                <a:gd name="T112" fmla="*/ 42 w 104"/>
                <a:gd name="T113" fmla="*/ 0 h 1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"/>
                <a:gd name="T172" fmla="*/ 0 h 104"/>
                <a:gd name="T173" fmla="*/ 104 w 104"/>
                <a:gd name="T174" fmla="*/ 104 h 1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" h="104">
                  <a:moveTo>
                    <a:pt x="41" y="0"/>
                  </a:moveTo>
                  <a:lnTo>
                    <a:pt x="41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18" y="91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6" y="100"/>
                  </a:lnTo>
                  <a:lnTo>
                    <a:pt x="39" y="101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9" y="102"/>
                  </a:lnTo>
                  <a:lnTo>
                    <a:pt x="51" y="103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69" y="99"/>
                  </a:lnTo>
                  <a:lnTo>
                    <a:pt x="72" y="98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6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4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6" y="77"/>
                  </a:lnTo>
                  <a:lnTo>
                    <a:pt x="97" y="75"/>
                  </a:lnTo>
                  <a:lnTo>
                    <a:pt x="98" y="73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6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9" y="44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100" y="56"/>
                  </a:lnTo>
                  <a:lnTo>
                    <a:pt x="99" y="58"/>
                  </a:lnTo>
                  <a:lnTo>
                    <a:pt x="99" y="60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7" y="67"/>
                  </a:lnTo>
                  <a:lnTo>
                    <a:pt x="96" y="69"/>
                  </a:lnTo>
                  <a:lnTo>
                    <a:pt x="95" y="72"/>
                  </a:lnTo>
                  <a:lnTo>
                    <a:pt x="94" y="74"/>
                  </a:lnTo>
                  <a:lnTo>
                    <a:pt x="93" y="76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89" y="81"/>
                  </a:lnTo>
                  <a:lnTo>
                    <a:pt x="87" y="83"/>
                  </a:lnTo>
                  <a:lnTo>
                    <a:pt x="86" y="85"/>
                  </a:lnTo>
                  <a:lnTo>
                    <a:pt x="84" y="86"/>
                  </a:lnTo>
                  <a:lnTo>
                    <a:pt x="82" y="88"/>
                  </a:lnTo>
                  <a:lnTo>
                    <a:pt x="81" y="89"/>
                  </a:lnTo>
                  <a:lnTo>
                    <a:pt x="79" y="91"/>
                  </a:lnTo>
                  <a:lnTo>
                    <a:pt x="77" y="92"/>
                  </a:lnTo>
                  <a:lnTo>
                    <a:pt x="75" y="93"/>
                  </a:lnTo>
                  <a:lnTo>
                    <a:pt x="72" y="94"/>
                  </a:lnTo>
                  <a:lnTo>
                    <a:pt x="70" y="95"/>
                  </a:lnTo>
                  <a:lnTo>
                    <a:pt x="68" y="96"/>
                  </a:lnTo>
                  <a:lnTo>
                    <a:pt x="66" y="97"/>
                  </a:lnTo>
                  <a:lnTo>
                    <a:pt x="64" y="97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54" y="99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3" y="95"/>
                  </a:lnTo>
                  <a:lnTo>
                    <a:pt x="30" y="94"/>
                  </a:lnTo>
                  <a:lnTo>
                    <a:pt x="28" y="93"/>
                  </a:lnTo>
                  <a:lnTo>
                    <a:pt x="26" y="92"/>
                  </a:lnTo>
                  <a:lnTo>
                    <a:pt x="24" y="91"/>
                  </a:lnTo>
                  <a:lnTo>
                    <a:pt x="23" y="89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5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9" y="74"/>
                  </a:lnTo>
                  <a:lnTo>
                    <a:pt x="8" y="72"/>
                  </a:lnTo>
                  <a:lnTo>
                    <a:pt x="7" y="69"/>
                  </a:lnTo>
                  <a:lnTo>
                    <a:pt x="6" y="67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</a:path>
              </a:pathLst>
            </a:custGeom>
            <a:solidFill>
              <a:srgbClr val="DB07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35" name="Freeform 504"/>
            <p:cNvSpPr>
              <a:spLocks/>
            </p:cNvSpPr>
            <p:nvPr/>
          </p:nvSpPr>
          <p:spPr bwMode="auto">
            <a:xfrm>
              <a:off x="4773" y="961"/>
              <a:ext cx="101" cy="101"/>
            </a:xfrm>
            <a:custGeom>
              <a:avLst/>
              <a:gdLst>
                <a:gd name="T0" fmla="*/ 39 w 101"/>
                <a:gd name="T1" fmla="*/ 0 h 101"/>
                <a:gd name="T2" fmla="*/ 28 w 101"/>
                <a:gd name="T3" fmla="*/ 4 h 101"/>
                <a:gd name="T4" fmla="*/ 18 w 101"/>
                <a:gd name="T5" fmla="*/ 11 h 101"/>
                <a:gd name="T6" fmla="*/ 9 w 101"/>
                <a:gd name="T7" fmla="*/ 19 h 101"/>
                <a:gd name="T8" fmla="*/ 3 w 101"/>
                <a:gd name="T9" fmla="*/ 30 h 101"/>
                <a:gd name="T10" fmla="*/ 0 w 101"/>
                <a:gd name="T11" fmla="*/ 42 h 101"/>
                <a:gd name="T12" fmla="*/ 0 w 101"/>
                <a:gd name="T13" fmla="*/ 55 h 101"/>
                <a:gd name="T14" fmla="*/ 3 w 101"/>
                <a:gd name="T15" fmla="*/ 67 h 101"/>
                <a:gd name="T16" fmla="*/ 8 w 101"/>
                <a:gd name="T17" fmla="*/ 77 h 101"/>
                <a:gd name="T18" fmla="*/ 16 w 101"/>
                <a:gd name="T19" fmla="*/ 87 h 101"/>
                <a:gd name="T20" fmla="*/ 26 w 101"/>
                <a:gd name="T21" fmla="*/ 94 h 101"/>
                <a:gd name="T22" fmla="*/ 37 w 101"/>
                <a:gd name="T23" fmla="*/ 98 h 101"/>
                <a:gd name="T24" fmla="*/ 50 w 101"/>
                <a:gd name="T25" fmla="*/ 100 h 101"/>
                <a:gd name="T26" fmla="*/ 62 w 101"/>
                <a:gd name="T27" fmla="*/ 98 h 101"/>
                <a:gd name="T28" fmla="*/ 73 w 101"/>
                <a:gd name="T29" fmla="*/ 94 h 101"/>
                <a:gd name="T30" fmla="*/ 83 w 101"/>
                <a:gd name="T31" fmla="*/ 87 h 101"/>
                <a:gd name="T32" fmla="*/ 91 w 101"/>
                <a:gd name="T33" fmla="*/ 77 h 101"/>
                <a:gd name="T34" fmla="*/ 97 w 101"/>
                <a:gd name="T35" fmla="*/ 67 h 101"/>
                <a:gd name="T36" fmla="*/ 99 w 101"/>
                <a:gd name="T37" fmla="*/ 55 h 101"/>
                <a:gd name="T38" fmla="*/ 99 w 101"/>
                <a:gd name="T39" fmla="*/ 49 h 101"/>
                <a:gd name="T40" fmla="*/ 95 w 101"/>
                <a:gd name="T41" fmla="*/ 40 h 101"/>
                <a:gd name="T42" fmla="*/ 93 w 101"/>
                <a:gd name="T43" fmla="*/ 33 h 101"/>
                <a:gd name="T44" fmla="*/ 96 w 101"/>
                <a:gd name="T45" fmla="*/ 38 h 101"/>
                <a:gd name="T46" fmla="*/ 97 w 101"/>
                <a:gd name="T47" fmla="*/ 42 h 101"/>
                <a:gd name="T48" fmla="*/ 98 w 101"/>
                <a:gd name="T49" fmla="*/ 46 h 101"/>
                <a:gd name="T50" fmla="*/ 96 w 101"/>
                <a:gd name="T51" fmla="*/ 49 h 101"/>
                <a:gd name="T52" fmla="*/ 95 w 101"/>
                <a:gd name="T53" fmla="*/ 61 h 101"/>
                <a:gd name="T54" fmla="*/ 91 w 101"/>
                <a:gd name="T55" fmla="*/ 72 h 101"/>
                <a:gd name="T56" fmla="*/ 84 w 101"/>
                <a:gd name="T57" fmla="*/ 81 h 101"/>
                <a:gd name="T58" fmla="*/ 76 w 101"/>
                <a:gd name="T59" fmla="*/ 88 h 101"/>
                <a:gd name="T60" fmla="*/ 66 w 101"/>
                <a:gd name="T61" fmla="*/ 93 h 101"/>
                <a:gd name="T62" fmla="*/ 54 w 101"/>
                <a:gd name="T63" fmla="*/ 96 h 101"/>
                <a:gd name="T64" fmla="*/ 42 w 101"/>
                <a:gd name="T65" fmla="*/ 96 h 101"/>
                <a:gd name="T66" fmla="*/ 31 w 101"/>
                <a:gd name="T67" fmla="*/ 92 h 101"/>
                <a:gd name="T68" fmla="*/ 22 w 101"/>
                <a:gd name="T69" fmla="*/ 87 h 101"/>
                <a:gd name="T70" fmla="*/ 13 w 101"/>
                <a:gd name="T71" fmla="*/ 79 h 101"/>
                <a:gd name="T72" fmla="*/ 8 w 101"/>
                <a:gd name="T73" fmla="*/ 70 h 101"/>
                <a:gd name="T74" fmla="*/ 4 w 101"/>
                <a:gd name="T75" fmla="*/ 59 h 101"/>
                <a:gd name="T76" fmla="*/ 3 w 101"/>
                <a:gd name="T77" fmla="*/ 47 h 101"/>
                <a:gd name="T78" fmla="*/ 5 w 101"/>
                <a:gd name="T79" fmla="*/ 36 h 101"/>
                <a:gd name="T80" fmla="*/ 10 w 101"/>
                <a:gd name="T81" fmla="*/ 25 h 101"/>
                <a:gd name="T82" fmla="*/ 17 w 101"/>
                <a:gd name="T83" fmla="*/ 17 h 101"/>
                <a:gd name="T84" fmla="*/ 25 w 101"/>
                <a:gd name="T85" fmla="*/ 10 h 101"/>
                <a:gd name="T86" fmla="*/ 36 w 101"/>
                <a:gd name="T87" fmla="*/ 5 h 101"/>
                <a:gd name="T88" fmla="*/ 47 w 101"/>
                <a:gd name="T89" fmla="*/ 3 h 101"/>
                <a:gd name="T90" fmla="*/ 59 w 101"/>
                <a:gd name="T91" fmla="*/ 4 h 101"/>
                <a:gd name="T92" fmla="*/ 66 w 101"/>
                <a:gd name="T93" fmla="*/ 6 h 101"/>
                <a:gd name="T94" fmla="*/ 62 w 101"/>
                <a:gd name="T95" fmla="*/ 4 h 101"/>
                <a:gd name="T96" fmla="*/ 57 w 101"/>
                <a:gd name="T97" fmla="*/ 2 h 101"/>
                <a:gd name="T98" fmla="*/ 53 w 101"/>
                <a:gd name="T99" fmla="*/ 1 h 101"/>
                <a:gd name="T100" fmla="*/ 49 w 101"/>
                <a:gd name="T101" fmla="*/ 0 h 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101"/>
                <a:gd name="T155" fmla="*/ 101 w 101"/>
                <a:gd name="T156" fmla="*/ 101 h 1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101">
                  <a:moveTo>
                    <a:pt x="47" y="0"/>
                  </a:move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1" y="81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2" y="91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8" y="95"/>
                  </a:lnTo>
                  <a:lnTo>
                    <a:pt x="30" y="96"/>
                  </a:lnTo>
                  <a:lnTo>
                    <a:pt x="32" y="97"/>
                  </a:lnTo>
                  <a:lnTo>
                    <a:pt x="35" y="97"/>
                  </a:lnTo>
                  <a:lnTo>
                    <a:pt x="37" y="98"/>
                  </a:lnTo>
                  <a:lnTo>
                    <a:pt x="39" y="99"/>
                  </a:lnTo>
                  <a:lnTo>
                    <a:pt x="42" y="99"/>
                  </a:lnTo>
                  <a:lnTo>
                    <a:pt x="44" y="99"/>
                  </a:lnTo>
                  <a:lnTo>
                    <a:pt x="47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55" y="99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98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7" y="91"/>
                  </a:lnTo>
                  <a:lnTo>
                    <a:pt x="79" y="90"/>
                  </a:lnTo>
                  <a:lnTo>
                    <a:pt x="81" y="88"/>
                  </a:lnTo>
                  <a:lnTo>
                    <a:pt x="83" y="87"/>
                  </a:lnTo>
                  <a:lnTo>
                    <a:pt x="85" y="85"/>
                  </a:lnTo>
                  <a:lnTo>
                    <a:pt x="87" y="83"/>
                  </a:lnTo>
                  <a:lnTo>
                    <a:pt x="88" y="81"/>
                  </a:lnTo>
                  <a:lnTo>
                    <a:pt x="90" y="79"/>
                  </a:lnTo>
                  <a:lnTo>
                    <a:pt x="91" y="77"/>
                  </a:lnTo>
                  <a:lnTo>
                    <a:pt x="92" y="75"/>
                  </a:lnTo>
                  <a:lnTo>
                    <a:pt x="94" y="73"/>
                  </a:lnTo>
                  <a:lnTo>
                    <a:pt x="95" y="71"/>
                  </a:lnTo>
                  <a:lnTo>
                    <a:pt x="96" y="69"/>
                  </a:lnTo>
                  <a:lnTo>
                    <a:pt x="97" y="67"/>
                  </a:lnTo>
                  <a:lnTo>
                    <a:pt x="97" y="64"/>
                  </a:lnTo>
                  <a:lnTo>
                    <a:pt x="98" y="62"/>
                  </a:lnTo>
                  <a:lnTo>
                    <a:pt x="99" y="60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100" y="52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9" y="50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6" y="45"/>
                  </a:lnTo>
                  <a:lnTo>
                    <a:pt x="96" y="42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4" y="36"/>
                  </a:lnTo>
                  <a:lnTo>
                    <a:pt x="93" y="33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4" y="34"/>
                  </a:lnTo>
                  <a:lnTo>
                    <a:pt x="94" y="35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6" y="38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5" y="61"/>
                  </a:lnTo>
                  <a:lnTo>
                    <a:pt x="94" y="63"/>
                  </a:lnTo>
                  <a:lnTo>
                    <a:pt x="93" y="66"/>
                  </a:lnTo>
                  <a:lnTo>
                    <a:pt x="93" y="68"/>
                  </a:lnTo>
                  <a:lnTo>
                    <a:pt x="92" y="70"/>
                  </a:lnTo>
                  <a:lnTo>
                    <a:pt x="91" y="72"/>
                  </a:lnTo>
                  <a:lnTo>
                    <a:pt x="89" y="74"/>
                  </a:lnTo>
                  <a:lnTo>
                    <a:pt x="88" y="76"/>
                  </a:lnTo>
                  <a:lnTo>
                    <a:pt x="87" y="77"/>
                  </a:lnTo>
                  <a:lnTo>
                    <a:pt x="86" y="79"/>
                  </a:lnTo>
                  <a:lnTo>
                    <a:pt x="84" y="81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9" y="85"/>
                  </a:lnTo>
                  <a:lnTo>
                    <a:pt x="77" y="87"/>
                  </a:lnTo>
                  <a:lnTo>
                    <a:pt x="76" y="88"/>
                  </a:lnTo>
                  <a:lnTo>
                    <a:pt x="74" y="89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68" y="92"/>
                  </a:lnTo>
                  <a:lnTo>
                    <a:pt x="66" y="93"/>
                  </a:lnTo>
                  <a:lnTo>
                    <a:pt x="63" y="94"/>
                  </a:lnTo>
                  <a:lnTo>
                    <a:pt x="61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5" y="96"/>
                  </a:lnTo>
                  <a:lnTo>
                    <a:pt x="42" y="96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4" y="93"/>
                  </a:lnTo>
                  <a:lnTo>
                    <a:pt x="31" y="92"/>
                  </a:lnTo>
                  <a:lnTo>
                    <a:pt x="29" y="92"/>
                  </a:lnTo>
                  <a:lnTo>
                    <a:pt x="27" y="91"/>
                  </a:lnTo>
                  <a:lnTo>
                    <a:pt x="25" y="89"/>
                  </a:lnTo>
                  <a:lnTo>
                    <a:pt x="24" y="88"/>
                  </a:lnTo>
                  <a:lnTo>
                    <a:pt x="22" y="87"/>
                  </a:lnTo>
                  <a:lnTo>
                    <a:pt x="20" y="85"/>
                  </a:lnTo>
                  <a:lnTo>
                    <a:pt x="18" y="84"/>
                  </a:lnTo>
                  <a:lnTo>
                    <a:pt x="17" y="82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2" y="77"/>
                  </a:lnTo>
                  <a:lnTo>
                    <a:pt x="11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5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</a:path>
              </a:pathLst>
            </a:custGeom>
            <a:solidFill>
              <a:srgbClr val="E30D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36" name="Freeform 505"/>
            <p:cNvSpPr>
              <a:spLocks/>
            </p:cNvSpPr>
            <p:nvPr/>
          </p:nvSpPr>
          <p:spPr bwMode="auto">
            <a:xfrm>
              <a:off x="4774" y="964"/>
              <a:ext cx="97" cy="97"/>
            </a:xfrm>
            <a:custGeom>
              <a:avLst/>
              <a:gdLst>
                <a:gd name="T0" fmla="*/ 94 w 97"/>
                <a:gd name="T1" fmla="*/ 39 h 97"/>
                <a:gd name="T2" fmla="*/ 91 w 97"/>
                <a:gd name="T3" fmla="*/ 30 h 97"/>
                <a:gd name="T4" fmla="*/ 86 w 97"/>
                <a:gd name="T5" fmla="*/ 23 h 97"/>
                <a:gd name="T6" fmla="*/ 80 w 97"/>
                <a:gd name="T7" fmla="*/ 16 h 97"/>
                <a:gd name="T8" fmla="*/ 72 w 97"/>
                <a:gd name="T9" fmla="*/ 9 h 97"/>
                <a:gd name="T10" fmla="*/ 64 w 97"/>
                <a:gd name="T11" fmla="*/ 4 h 97"/>
                <a:gd name="T12" fmla="*/ 56 w 97"/>
                <a:gd name="T13" fmla="*/ 1 h 97"/>
                <a:gd name="T14" fmla="*/ 45 w 97"/>
                <a:gd name="T15" fmla="*/ 0 h 97"/>
                <a:gd name="T16" fmla="*/ 33 w 97"/>
                <a:gd name="T17" fmla="*/ 2 h 97"/>
                <a:gd name="T18" fmla="*/ 23 w 97"/>
                <a:gd name="T19" fmla="*/ 6 h 97"/>
                <a:gd name="T20" fmla="*/ 14 w 97"/>
                <a:gd name="T21" fmla="*/ 14 h 97"/>
                <a:gd name="T22" fmla="*/ 6 w 97"/>
                <a:gd name="T23" fmla="*/ 23 h 97"/>
                <a:gd name="T24" fmla="*/ 2 w 97"/>
                <a:gd name="T25" fmla="*/ 33 h 97"/>
                <a:gd name="T26" fmla="*/ 0 w 97"/>
                <a:gd name="T27" fmla="*/ 45 h 97"/>
                <a:gd name="T28" fmla="*/ 1 w 97"/>
                <a:gd name="T29" fmla="*/ 57 h 97"/>
                <a:gd name="T30" fmla="*/ 4 w 97"/>
                <a:gd name="T31" fmla="*/ 68 h 97"/>
                <a:gd name="T32" fmla="*/ 11 w 97"/>
                <a:gd name="T33" fmla="*/ 78 h 97"/>
                <a:gd name="T34" fmla="*/ 19 w 97"/>
                <a:gd name="T35" fmla="*/ 86 h 97"/>
                <a:gd name="T36" fmla="*/ 29 w 97"/>
                <a:gd name="T37" fmla="*/ 92 h 97"/>
                <a:gd name="T38" fmla="*/ 40 w 97"/>
                <a:gd name="T39" fmla="*/ 95 h 97"/>
                <a:gd name="T40" fmla="*/ 52 w 97"/>
                <a:gd name="T41" fmla="*/ 95 h 97"/>
                <a:gd name="T42" fmla="*/ 64 w 97"/>
                <a:gd name="T43" fmla="*/ 93 h 97"/>
                <a:gd name="T44" fmla="*/ 74 w 97"/>
                <a:gd name="T45" fmla="*/ 87 h 97"/>
                <a:gd name="T46" fmla="*/ 83 w 97"/>
                <a:gd name="T47" fmla="*/ 80 h 97"/>
                <a:gd name="T48" fmla="*/ 90 w 97"/>
                <a:gd name="T49" fmla="*/ 70 h 97"/>
                <a:gd name="T50" fmla="*/ 94 w 97"/>
                <a:gd name="T51" fmla="*/ 60 h 97"/>
                <a:gd name="T52" fmla="*/ 96 w 97"/>
                <a:gd name="T53" fmla="*/ 47 h 97"/>
                <a:gd name="T54" fmla="*/ 91 w 97"/>
                <a:gd name="T55" fmla="*/ 39 h 97"/>
                <a:gd name="T56" fmla="*/ 88 w 97"/>
                <a:gd name="T57" fmla="*/ 28 h 97"/>
                <a:gd name="T58" fmla="*/ 82 w 97"/>
                <a:gd name="T59" fmla="*/ 19 h 97"/>
                <a:gd name="T60" fmla="*/ 74 w 97"/>
                <a:gd name="T61" fmla="*/ 12 h 97"/>
                <a:gd name="T62" fmla="*/ 65 w 97"/>
                <a:gd name="T63" fmla="*/ 6 h 97"/>
                <a:gd name="T64" fmla="*/ 54 w 97"/>
                <a:gd name="T65" fmla="*/ 3 h 97"/>
                <a:gd name="T66" fmla="*/ 43 w 97"/>
                <a:gd name="T67" fmla="*/ 3 h 97"/>
                <a:gd name="T68" fmla="*/ 32 w 97"/>
                <a:gd name="T69" fmla="*/ 6 h 97"/>
                <a:gd name="T70" fmla="*/ 23 w 97"/>
                <a:gd name="T71" fmla="*/ 11 h 97"/>
                <a:gd name="T72" fmla="*/ 15 w 97"/>
                <a:gd name="T73" fmla="*/ 17 h 97"/>
                <a:gd name="T74" fmla="*/ 8 w 97"/>
                <a:gd name="T75" fmla="*/ 26 h 97"/>
                <a:gd name="T76" fmla="*/ 4 w 97"/>
                <a:gd name="T77" fmla="*/ 36 h 97"/>
                <a:gd name="T78" fmla="*/ 3 w 97"/>
                <a:gd name="T79" fmla="*/ 47 h 97"/>
                <a:gd name="T80" fmla="*/ 4 w 97"/>
                <a:gd name="T81" fmla="*/ 59 h 97"/>
                <a:gd name="T82" fmla="*/ 8 w 97"/>
                <a:gd name="T83" fmla="*/ 69 h 97"/>
                <a:gd name="T84" fmla="*/ 15 w 97"/>
                <a:gd name="T85" fmla="*/ 78 h 97"/>
                <a:gd name="T86" fmla="*/ 23 w 97"/>
                <a:gd name="T87" fmla="*/ 84 h 97"/>
                <a:gd name="T88" fmla="*/ 32 w 97"/>
                <a:gd name="T89" fmla="*/ 89 h 97"/>
                <a:gd name="T90" fmla="*/ 43 w 97"/>
                <a:gd name="T91" fmla="*/ 92 h 97"/>
                <a:gd name="T92" fmla="*/ 54 w 97"/>
                <a:gd name="T93" fmla="*/ 92 h 97"/>
                <a:gd name="T94" fmla="*/ 65 w 97"/>
                <a:gd name="T95" fmla="*/ 89 h 97"/>
                <a:gd name="T96" fmla="*/ 74 w 97"/>
                <a:gd name="T97" fmla="*/ 83 h 97"/>
                <a:gd name="T98" fmla="*/ 82 w 97"/>
                <a:gd name="T99" fmla="*/ 76 h 97"/>
                <a:gd name="T100" fmla="*/ 88 w 97"/>
                <a:gd name="T101" fmla="*/ 67 h 97"/>
                <a:gd name="T102" fmla="*/ 91 w 97"/>
                <a:gd name="T103" fmla="*/ 56 h 97"/>
                <a:gd name="T104" fmla="*/ 96 w 97"/>
                <a:gd name="T105" fmla="*/ 47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"/>
                <a:gd name="T160" fmla="*/ 0 h 97"/>
                <a:gd name="T161" fmla="*/ 97 w 97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" h="97">
                  <a:moveTo>
                    <a:pt x="96" y="47"/>
                  </a:moveTo>
                  <a:lnTo>
                    <a:pt x="96" y="45"/>
                  </a:lnTo>
                  <a:lnTo>
                    <a:pt x="95" y="43"/>
                  </a:lnTo>
                  <a:lnTo>
                    <a:pt x="95" y="41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1" y="30"/>
                  </a:lnTo>
                  <a:lnTo>
                    <a:pt x="90" y="29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7" y="24"/>
                  </a:lnTo>
                  <a:lnTo>
                    <a:pt x="86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7" y="13"/>
                  </a:lnTo>
                  <a:lnTo>
                    <a:pt x="75" y="12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71" y="8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3" y="66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1" y="78"/>
                  </a:lnTo>
                  <a:lnTo>
                    <a:pt x="12" y="80"/>
                  </a:lnTo>
                  <a:lnTo>
                    <a:pt x="14" y="81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19" y="86"/>
                  </a:lnTo>
                  <a:lnTo>
                    <a:pt x="21" y="87"/>
                  </a:lnTo>
                  <a:lnTo>
                    <a:pt x="23" y="89"/>
                  </a:lnTo>
                  <a:lnTo>
                    <a:pt x="25" y="90"/>
                  </a:lnTo>
                  <a:lnTo>
                    <a:pt x="27" y="91"/>
                  </a:lnTo>
                  <a:lnTo>
                    <a:pt x="29" y="92"/>
                  </a:lnTo>
                  <a:lnTo>
                    <a:pt x="31" y="93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3" y="95"/>
                  </a:lnTo>
                  <a:lnTo>
                    <a:pt x="45" y="96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6" y="92"/>
                  </a:lnTo>
                  <a:lnTo>
                    <a:pt x="68" y="91"/>
                  </a:lnTo>
                  <a:lnTo>
                    <a:pt x="70" y="90"/>
                  </a:lnTo>
                  <a:lnTo>
                    <a:pt x="72" y="89"/>
                  </a:lnTo>
                  <a:lnTo>
                    <a:pt x="74" y="87"/>
                  </a:lnTo>
                  <a:lnTo>
                    <a:pt x="76" y="86"/>
                  </a:lnTo>
                  <a:lnTo>
                    <a:pt x="78" y="85"/>
                  </a:lnTo>
                  <a:lnTo>
                    <a:pt x="80" y="83"/>
                  </a:lnTo>
                  <a:lnTo>
                    <a:pt x="81" y="81"/>
                  </a:lnTo>
                  <a:lnTo>
                    <a:pt x="83" y="80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7" y="74"/>
                  </a:lnTo>
                  <a:lnTo>
                    <a:pt x="89" y="72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4" y="60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5" y="52"/>
                  </a:lnTo>
                  <a:lnTo>
                    <a:pt x="96" y="50"/>
                  </a:lnTo>
                  <a:lnTo>
                    <a:pt x="96" y="47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2" y="41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9" y="30"/>
                  </a:lnTo>
                  <a:lnTo>
                    <a:pt x="88" y="28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2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1" y="5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5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7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67" y="88"/>
                  </a:lnTo>
                  <a:lnTo>
                    <a:pt x="69" y="87"/>
                  </a:lnTo>
                  <a:lnTo>
                    <a:pt x="71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2"/>
                  </a:lnTo>
                  <a:lnTo>
                    <a:pt x="78" y="81"/>
                  </a:lnTo>
                  <a:lnTo>
                    <a:pt x="79" y="79"/>
                  </a:lnTo>
                  <a:lnTo>
                    <a:pt x="81" y="78"/>
                  </a:lnTo>
                  <a:lnTo>
                    <a:pt x="82" y="76"/>
                  </a:lnTo>
                  <a:lnTo>
                    <a:pt x="83" y="74"/>
                  </a:lnTo>
                  <a:lnTo>
                    <a:pt x="84" y="72"/>
                  </a:lnTo>
                  <a:lnTo>
                    <a:pt x="86" y="71"/>
                  </a:lnTo>
                  <a:lnTo>
                    <a:pt x="87" y="69"/>
                  </a:lnTo>
                  <a:lnTo>
                    <a:pt x="88" y="67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0" y="61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7"/>
                  </a:lnTo>
                  <a:lnTo>
                    <a:pt x="96" y="47"/>
                  </a:lnTo>
                </a:path>
              </a:pathLst>
            </a:custGeom>
            <a:solidFill>
              <a:srgbClr val="E80D0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37" name="Freeform 506"/>
            <p:cNvSpPr>
              <a:spLocks/>
            </p:cNvSpPr>
            <p:nvPr/>
          </p:nvSpPr>
          <p:spPr bwMode="auto">
            <a:xfrm>
              <a:off x="4775" y="964"/>
              <a:ext cx="96" cy="95"/>
            </a:xfrm>
            <a:custGeom>
              <a:avLst/>
              <a:gdLst>
                <a:gd name="T0" fmla="*/ 94 w 96"/>
                <a:gd name="T1" fmla="*/ 37 h 95"/>
                <a:gd name="T2" fmla="*/ 90 w 96"/>
                <a:gd name="T3" fmla="*/ 28 h 95"/>
                <a:gd name="T4" fmla="*/ 87 w 96"/>
                <a:gd name="T5" fmla="*/ 23 h 95"/>
                <a:gd name="T6" fmla="*/ 84 w 96"/>
                <a:gd name="T7" fmla="*/ 18 h 95"/>
                <a:gd name="T8" fmla="*/ 80 w 96"/>
                <a:gd name="T9" fmla="*/ 14 h 95"/>
                <a:gd name="T10" fmla="*/ 75 w 96"/>
                <a:gd name="T11" fmla="*/ 10 h 95"/>
                <a:gd name="T12" fmla="*/ 71 w 96"/>
                <a:gd name="T13" fmla="*/ 7 h 95"/>
                <a:gd name="T14" fmla="*/ 66 w 96"/>
                <a:gd name="T15" fmla="*/ 3 h 95"/>
                <a:gd name="T16" fmla="*/ 57 w 96"/>
                <a:gd name="T17" fmla="*/ 0 h 95"/>
                <a:gd name="T18" fmla="*/ 45 w 96"/>
                <a:gd name="T19" fmla="*/ 0 h 95"/>
                <a:gd name="T20" fmla="*/ 33 w 96"/>
                <a:gd name="T21" fmla="*/ 2 h 95"/>
                <a:gd name="T22" fmla="*/ 22 w 96"/>
                <a:gd name="T23" fmla="*/ 6 h 95"/>
                <a:gd name="T24" fmla="*/ 13 w 96"/>
                <a:gd name="T25" fmla="*/ 13 h 95"/>
                <a:gd name="T26" fmla="*/ 6 w 96"/>
                <a:gd name="T27" fmla="*/ 22 h 95"/>
                <a:gd name="T28" fmla="*/ 2 w 96"/>
                <a:gd name="T29" fmla="*/ 32 h 95"/>
                <a:gd name="T30" fmla="*/ 0 w 96"/>
                <a:gd name="T31" fmla="*/ 44 h 95"/>
                <a:gd name="T32" fmla="*/ 1 w 96"/>
                <a:gd name="T33" fmla="*/ 56 h 95"/>
                <a:gd name="T34" fmla="*/ 4 w 96"/>
                <a:gd name="T35" fmla="*/ 67 h 95"/>
                <a:gd name="T36" fmla="*/ 10 w 96"/>
                <a:gd name="T37" fmla="*/ 76 h 95"/>
                <a:gd name="T38" fmla="*/ 19 w 96"/>
                <a:gd name="T39" fmla="*/ 84 h 95"/>
                <a:gd name="T40" fmla="*/ 29 w 96"/>
                <a:gd name="T41" fmla="*/ 90 h 95"/>
                <a:gd name="T42" fmla="*/ 40 w 96"/>
                <a:gd name="T43" fmla="*/ 93 h 95"/>
                <a:gd name="T44" fmla="*/ 52 w 96"/>
                <a:gd name="T45" fmla="*/ 93 h 95"/>
                <a:gd name="T46" fmla="*/ 63 w 96"/>
                <a:gd name="T47" fmla="*/ 91 h 95"/>
                <a:gd name="T48" fmla="*/ 74 w 96"/>
                <a:gd name="T49" fmla="*/ 85 h 95"/>
                <a:gd name="T50" fmla="*/ 82 w 96"/>
                <a:gd name="T51" fmla="*/ 78 h 95"/>
                <a:gd name="T52" fmla="*/ 89 w 96"/>
                <a:gd name="T53" fmla="*/ 69 h 95"/>
                <a:gd name="T54" fmla="*/ 93 w 96"/>
                <a:gd name="T55" fmla="*/ 58 h 95"/>
                <a:gd name="T56" fmla="*/ 95 w 96"/>
                <a:gd name="T57" fmla="*/ 46 h 95"/>
                <a:gd name="T58" fmla="*/ 90 w 96"/>
                <a:gd name="T59" fmla="*/ 38 h 95"/>
                <a:gd name="T60" fmla="*/ 87 w 96"/>
                <a:gd name="T61" fmla="*/ 28 h 95"/>
                <a:gd name="T62" fmla="*/ 81 w 96"/>
                <a:gd name="T63" fmla="*/ 19 h 95"/>
                <a:gd name="T64" fmla="*/ 73 w 96"/>
                <a:gd name="T65" fmla="*/ 12 h 95"/>
                <a:gd name="T66" fmla="*/ 64 w 96"/>
                <a:gd name="T67" fmla="*/ 6 h 95"/>
                <a:gd name="T68" fmla="*/ 54 w 96"/>
                <a:gd name="T69" fmla="*/ 3 h 95"/>
                <a:gd name="T70" fmla="*/ 43 w 96"/>
                <a:gd name="T71" fmla="*/ 3 h 95"/>
                <a:gd name="T72" fmla="*/ 32 w 96"/>
                <a:gd name="T73" fmla="*/ 6 h 95"/>
                <a:gd name="T74" fmla="*/ 22 w 96"/>
                <a:gd name="T75" fmla="*/ 10 h 95"/>
                <a:gd name="T76" fmla="*/ 15 w 96"/>
                <a:gd name="T77" fmla="*/ 17 h 95"/>
                <a:gd name="T78" fmla="*/ 8 w 96"/>
                <a:gd name="T79" fmla="*/ 26 h 95"/>
                <a:gd name="T80" fmla="*/ 4 w 96"/>
                <a:gd name="T81" fmla="*/ 36 h 95"/>
                <a:gd name="T82" fmla="*/ 3 w 96"/>
                <a:gd name="T83" fmla="*/ 46 h 95"/>
                <a:gd name="T84" fmla="*/ 4 w 96"/>
                <a:gd name="T85" fmla="*/ 57 h 95"/>
                <a:gd name="T86" fmla="*/ 8 w 96"/>
                <a:gd name="T87" fmla="*/ 67 h 95"/>
                <a:gd name="T88" fmla="*/ 15 w 96"/>
                <a:gd name="T89" fmla="*/ 76 h 95"/>
                <a:gd name="T90" fmla="*/ 22 w 96"/>
                <a:gd name="T91" fmla="*/ 83 h 95"/>
                <a:gd name="T92" fmla="*/ 32 w 96"/>
                <a:gd name="T93" fmla="*/ 87 h 95"/>
                <a:gd name="T94" fmla="*/ 43 w 96"/>
                <a:gd name="T95" fmla="*/ 90 h 95"/>
                <a:gd name="T96" fmla="*/ 54 w 96"/>
                <a:gd name="T97" fmla="*/ 90 h 95"/>
                <a:gd name="T98" fmla="*/ 64 w 96"/>
                <a:gd name="T99" fmla="*/ 87 h 95"/>
                <a:gd name="T100" fmla="*/ 73 w 96"/>
                <a:gd name="T101" fmla="*/ 81 h 95"/>
                <a:gd name="T102" fmla="*/ 81 w 96"/>
                <a:gd name="T103" fmla="*/ 74 h 95"/>
                <a:gd name="T104" fmla="*/ 87 w 96"/>
                <a:gd name="T105" fmla="*/ 65 h 95"/>
                <a:gd name="T106" fmla="*/ 90 w 96"/>
                <a:gd name="T107" fmla="*/ 55 h 95"/>
                <a:gd name="T108" fmla="*/ 95 w 96"/>
                <a:gd name="T109" fmla="*/ 46 h 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95"/>
                <a:gd name="T167" fmla="*/ 96 w 96"/>
                <a:gd name="T168" fmla="*/ 95 h 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95">
                  <a:moveTo>
                    <a:pt x="95" y="46"/>
                  </a:moveTo>
                  <a:lnTo>
                    <a:pt x="95" y="44"/>
                  </a:lnTo>
                  <a:lnTo>
                    <a:pt x="94" y="42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5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29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89" y="26"/>
                  </a:lnTo>
                  <a:lnTo>
                    <a:pt x="89" y="25"/>
                  </a:lnTo>
                  <a:lnTo>
                    <a:pt x="88" y="24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19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1" y="15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8" y="12"/>
                  </a:lnTo>
                  <a:lnTo>
                    <a:pt x="77" y="12"/>
                  </a:lnTo>
                  <a:lnTo>
                    <a:pt x="76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3" y="8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9" y="5"/>
                  </a:lnTo>
                  <a:lnTo>
                    <a:pt x="68" y="5"/>
                  </a:lnTo>
                  <a:lnTo>
                    <a:pt x="67" y="4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3" y="65"/>
                  </a:lnTo>
                  <a:lnTo>
                    <a:pt x="4" y="67"/>
                  </a:lnTo>
                  <a:lnTo>
                    <a:pt x="5" y="69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9" y="75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3" y="80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1" y="85"/>
                  </a:lnTo>
                  <a:lnTo>
                    <a:pt x="22" y="87"/>
                  </a:lnTo>
                  <a:lnTo>
                    <a:pt x="24" y="88"/>
                  </a:lnTo>
                  <a:lnTo>
                    <a:pt x="26" y="89"/>
                  </a:lnTo>
                  <a:lnTo>
                    <a:pt x="29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5" y="92"/>
                  </a:lnTo>
                  <a:lnTo>
                    <a:pt x="37" y="93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5" y="93"/>
                  </a:lnTo>
                  <a:lnTo>
                    <a:pt x="47" y="94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6" y="90"/>
                  </a:lnTo>
                  <a:lnTo>
                    <a:pt x="68" y="89"/>
                  </a:lnTo>
                  <a:lnTo>
                    <a:pt x="70" y="88"/>
                  </a:lnTo>
                  <a:lnTo>
                    <a:pt x="72" y="87"/>
                  </a:lnTo>
                  <a:lnTo>
                    <a:pt x="74" y="85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9" y="81"/>
                  </a:lnTo>
                  <a:lnTo>
                    <a:pt x="81" y="80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5" y="75"/>
                  </a:lnTo>
                  <a:lnTo>
                    <a:pt x="86" y="73"/>
                  </a:lnTo>
                  <a:lnTo>
                    <a:pt x="88" y="71"/>
                  </a:lnTo>
                  <a:lnTo>
                    <a:pt x="89" y="69"/>
                  </a:lnTo>
                  <a:lnTo>
                    <a:pt x="90" y="67"/>
                  </a:lnTo>
                  <a:lnTo>
                    <a:pt x="91" y="65"/>
                  </a:lnTo>
                  <a:lnTo>
                    <a:pt x="92" y="63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49"/>
                  </a:lnTo>
                  <a:lnTo>
                    <a:pt x="95" y="46"/>
                  </a:lnTo>
                  <a:lnTo>
                    <a:pt x="91" y="46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7" y="28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4" y="22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5" y="13"/>
                  </a:lnTo>
                  <a:lnTo>
                    <a:pt x="73" y="12"/>
                  </a:lnTo>
                  <a:lnTo>
                    <a:pt x="72" y="10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7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5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7" y="65"/>
                  </a:lnTo>
                  <a:lnTo>
                    <a:pt x="8" y="67"/>
                  </a:lnTo>
                  <a:lnTo>
                    <a:pt x="9" y="69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5" y="76"/>
                  </a:lnTo>
                  <a:lnTo>
                    <a:pt x="16" y="77"/>
                  </a:lnTo>
                  <a:lnTo>
                    <a:pt x="17" y="79"/>
                  </a:lnTo>
                  <a:lnTo>
                    <a:pt x="19" y="80"/>
                  </a:lnTo>
                  <a:lnTo>
                    <a:pt x="21" y="81"/>
                  </a:lnTo>
                  <a:lnTo>
                    <a:pt x="22" y="83"/>
                  </a:lnTo>
                  <a:lnTo>
                    <a:pt x="24" y="84"/>
                  </a:lnTo>
                  <a:lnTo>
                    <a:pt x="26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51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60" y="88"/>
                  </a:lnTo>
                  <a:lnTo>
                    <a:pt x="62" y="87"/>
                  </a:lnTo>
                  <a:lnTo>
                    <a:pt x="64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3" y="81"/>
                  </a:lnTo>
                  <a:lnTo>
                    <a:pt x="75" y="80"/>
                  </a:lnTo>
                  <a:lnTo>
                    <a:pt x="77" y="79"/>
                  </a:lnTo>
                  <a:lnTo>
                    <a:pt x="78" y="77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9" y="59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1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5" y="46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38" name="Freeform 507"/>
            <p:cNvSpPr>
              <a:spLocks/>
            </p:cNvSpPr>
            <p:nvPr/>
          </p:nvSpPr>
          <p:spPr bwMode="auto">
            <a:xfrm>
              <a:off x="4778" y="965"/>
              <a:ext cx="92" cy="92"/>
            </a:xfrm>
            <a:custGeom>
              <a:avLst/>
              <a:gdLst>
                <a:gd name="T0" fmla="*/ 90 w 92"/>
                <a:gd name="T1" fmla="*/ 36 h 92"/>
                <a:gd name="T2" fmla="*/ 86 w 92"/>
                <a:gd name="T3" fmla="*/ 25 h 92"/>
                <a:gd name="T4" fmla="*/ 80 w 92"/>
                <a:gd name="T5" fmla="*/ 16 h 92"/>
                <a:gd name="T6" fmla="*/ 72 w 92"/>
                <a:gd name="T7" fmla="*/ 9 h 92"/>
                <a:gd name="T8" fmla="*/ 63 w 92"/>
                <a:gd name="T9" fmla="*/ 3 h 92"/>
                <a:gd name="T10" fmla="*/ 52 w 92"/>
                <a:gd name="T11" fmla="*/ 0 h 92"/>
                <a:gd name="T12" fmla="*/ 40 w 92"/>
                <a:gd name="T13" fmla="*/ 0 h 92"/>
                <a:gd name="T14" fmla="*/ 29 w 92"/>
                <a:gd name="T15" fmla="*/ 2 h 92"/>
                <a:gd name="T16" fmla="*/ 20 w 92"/>
                <a:gd name="T17" fmla="*/ 7 h 92"/>
                <a:gd name="T18" fmla="*/ 11 w 92"/>
                <a:gd name="T19" fmla="*/ 14 h 92"/>
                <a:gd name="T20" fmla="*/ 5 w 92"/>
                <a:gd name="T21" fmla="*/ 23 h 92"/>
                <a:gd name="T22" fmla="*/ 1 w 92"/>
                <a:gd name="T23" fmla="*/ 34 h 92"/>
                <a:gd name="T24" fmla="*/ 0 w 92"/>
                <a:gd name="T25" fmla="*/ 45 h 92"/>
                <a:gd name="T26" fmla="*/ 1 w 92"/>
                <a:gd name="T27" fmla="*/ 56 h 92"/>
                <a:gd name="T28" fmla="*/ 5 w 92"/>
                <a:gd name="T29" fmla="*/ 67 h 92"/>
                <a:gd name="T30" fmla="*/ 11 w 92"/>
                <a:gd name="T31" fmla="*/ 76 h 92"/>
                <a:gd name="T32" fmla="*/ 20 w 92"/>
                <a:gd name="T33" fmla="*/ 83 h 92"/>
                <a:gd name="T34" fmla="*/ 29 w 92"/>
                <a:gd name="T35" fmla="*/ 88 h 92"/>
                <a:gd name="T36" fmla="*/ 40 w 92"/>
                <a:gd name="T37" fmla="*/ 90 h 92"/>
                <a:gd name="T38" fmla="*/ 52 w 92"/>
                <a:gd name="T39" fmla="*/ 90 h 92"/>
                <a:gd name="T40" fmla="*/ 63 w 92"/>
                <a:gd name="T41" fmla="*/ 87 h 92"/>
                <a:gd name="T42" fmla="*/ 72 w 92"/>
                <a:gd name="T43" fmla="*/ 82 h 92"/>
                <a:gd name="T44" fmla="*/ 80 w 92"/>
                <a:gd name="T45" fmla="*/ 74 h 92"/>
                <a:gd name="T46" fmla="*/ 86 w 92"/>
                <a:gd name="T47" fmla="*/ 65 h 92"/>
                <a:gd name="T48" fmla="*/ 90 w 92"/>
                <a:gd name="T49" fmla="*/ 54 h 92"/>
                <a:gd name="T50" fmla="*/ 87 w 92"/>
                <a:gd name="T51" fmla="*/ 45 h 92"/>
                <a:gd name="T52" fmla="*/ 86 w 92"/>
                <a:gd name="T53" fmla="*/ 35 h 92"/>
                <a:gd name="T54" fmla="*/ 82 w 92"/>
                <a:gd name="T55" fmla="*/ 25 h 92"/>
                <a:gd name="T56" fmla="*/ 76 w 92"/>
                <a:gd name="T57" fmla="*/ 17 h 92"/>
                <a:gd name="T58" fmla="*/ 68 w 92"/>
                <a:gd name="T59" fmla="*/ 10 h 92"/>
                <a:gd name="T60" fmla="*/ 59 w 92"/>
                <a:gd name="T61" fmla="*/ 6 h 92"/>
                <a:gd name="T62" fmla="*/ 49 w 92"/>
                <a:gd name="T63" fmla="*/ 3 h 92"/>
                <a:gd name="T64" fmla="*/ 39 w 92"/>
                <a:gd name="T65" fmla="*/ 4 h 92"/>
                <a:gd name="T66" fmla="*/ 29 w 92"/>
                <a:gd name="T67" fmla="*/ 6 h 92"/>
                <a:gd name="T68" fmla="*/ 20 w 92"/>
                <a:gd name="T69" fmla="*/ 11 h 92"/>
                <a:gd name="T70" fmla="*/ 13 w 92"/>
                <a:gd name="T71" fmla="*/ 18 h 92"/>
                <a:gd name="T72" fmla="*/ 7 w 92"/>
                <a:gd name="T73" fmla="*/ 27 h 92"/>
                <a:gd name="T74" fmla="*/ 4 w 92"/>
                <a:gd name="T75" fmla="*/ 37 h 92"/>
                <a:gd name="T76" fmla="*/ 3 w 92"/>
                <a:gd name="T77" fmla="*/ 47 h 92"/>
                <a:gd name="T78" fmla="*/ 5 w 92"/>
                <a:gd name="T79" fmla="*/ 57 h 92"/>
                <a:gd name="T80" fmla="*/ 9 w 92"/>
                <a:gd name="T81" fmla="*/ 67 h 92"/>
                <a:gd name="T82" fmla="*/ 15 w 92"/>
                <a:gd name="T83" fmla="*/ 75 h 92"/>
                <a:gd name="T84" fmla="*/ 23 w 92"/>
                <a:gd name="T85" fmla="*/ 81 h 92"/>
                <a:gd name="T86" fmla="*/ 32 w 92"/>
                <a:gd name="T87" fmla="*/ 85 h 92"/>
                <a:gd name="T88" fmla="*/ 43 w 92"/>
                <a:gd name="T89" fmla="*/ 87 h 92"/>
                <a:gd name="T90" fmla="*/ 53 w 92"/>
                <a:gd name="T91" fmla="*/ 86 h 92"/>
                <a:gd name="T92" fmla="*/ 63 w 92"/>
                <a:gd name="T93" fmla="*/ 83 h 92"/>
                <a:gd name="T94" fmla="*/ 72 w 92"/>
                <a:gd name="T95" fmla="*/ 78 h 92"/>
                <a:gd name="T96" fmla="*/ 79 w 92"/>
                <a:gd name="T97" fmla="*/ 70 h 92"/>
                <a:gd name="T98" fmla="*/ 84 w 92"/>
                <a:gd name="T99" fmla="*/ 61 h 92"/>
                <a:gd name="T100" fmla="*/ 86 w 92"/>
                <a:gd name="T101" fmla="*/ 51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92"/>
                <a:gd name="T155" fmla="*/ 92 w 92"/>
                <a:gd name="T156" fmla="*/ 92 h 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92">
                  <a:moveTo>
                    <a:pt x="91" y="45"/>
                  </a:moveTo>
                  <a:lnTo>
                    <a:pt x="90" y="43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7" y="27"/>
                  </a:lnTo>
                  <a:lnTo>
                    <a:pt x="86" y="25"/>
                  </a:lnTo>
                  <a:lnTo>
                    <a:pt x="85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9" y="14"/>
                  </a:lnTo>
                  <a:lnTo>
                    <a:pt x="77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8" y="6"/>
                  </a:lnTo>
                  <a:lnTo>
                    <a:pt x="67" y="5"/>
                  </a:lnTo>
                  <a:lnTo>
                    <a:pt x="65" y="4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7" y="70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20" y="83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7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9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3" y="91"/>
                  </a:lnTo>
                  <a:lnTo>
                    <a:pt x="45" y="91"/>
                  </a:lnTo>
                  <a:lnTo>
                    <a:pt x="47" y="91"/>
                  </a:lnTo>
                  <a:lnTo>
                    <a:pt x="50" y="90"/>
                  </a:lnTo>
                  <a:lnTo>
                    <a:pt x="52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8"/>
                  </a:lnTo>
                  <a:lnTo>
                    <a:pt x="61" y="88"/>
                  </a:lnTo>
                  <a:lnTo>
                    <a:pt x="63" y="87"/>
                  </a:lnTo>
                  <a:lnTo>
                    <a:pt x="65" y="86"/>
                  </a:lnTo>
                  <a:lnTo>
                    <a:pt x="67" y="85"/>
                  </a:lnTo>
                  <a:lnTo>
                    <a:pt x="68" y="84"/>
                  </a:lnTo>
                  <a:lnTo>
                    <a:pt x="70" y="83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9" y="76"/>
                  </a:lnTo>
                  <a:lnTo>
                    <a:pt x="80" y="74"/>
                  </a:lnTo>
                  <a:lnTo>
                    <a:pt x="81" y="72"/>
                  </a:lnTo>
                  <a:lnTo>
                    <a:pt x="83" y="70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91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5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4" y="29"/>
                  </a:lnTo>
                  <a:lnTo>
                    <a:pt x="83" y="27"/>
                  </a:lnTo>
                  <a:lnTo>
                    <a:pt x="82" y="25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9" y="20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5" y="15"/>
                  </a:lnTo>
                  <a:lnTo>
                    <a:pt x="73" y="14"/>
                  </a:lnTo>
                  <a:lnTo>
                    <a:pt x="72" y="13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9"/>
                  </a:lnTo>
                  <a:lnTo>
                    <a:pt x="11" y="70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5" y="75"/>
                  </a:lnTo>
                  <a:lnTo>
                    <a:pt x="17" y="76"/>
                  </a:lnTo>
                  <a:lnTo>
                    <a:pt x="18" y="78"/>
                  </a:lnTo>
                  <a:lnTo>
                    <a:pt x="20" y="79"/>
                  </a:lnTo>
                  <a:lnTo>
                    <a:pt x="22" y="80"/>
                  </a:lnTo>
                  <a:lnTo>
                    <a:pt x="23" y="81"/>
                  </a:lnTo>
                  <a:lnTo>
                    <a:pt x="25" y="82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30" y="84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7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7"/>
                  </a:lnTo>
                  <a:lnTo>
                    <a:pt x="49" y="87"/>
                  </a:lnTo>
                  <a:lnTo>
                    <a:pt x="51" y="87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7" y="85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3" y="83"/>
                  </a:lnTo>
                  <a:lnTo>
                    <a:pt x="65" y="82"/>
                  </a:lnTo>
                  <a:lnTo>
                    <a:pt x="67" y="81"/>
                  </a:lnTo>
                  <a:lnTo>
                    <a:pt x="68" y="80"/>
                  </a:lnTo>
                  <a:lnTo>
                    <a:pt x="70" y="79"/>
                  </a:lnTo>
                  <a:lnTo>
                    <a:pt x="72" y="78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9" y="70"/>
                  </a:lnTo>
                  <a:lnTo>
                    <a:pt x="80" y="69"/>
                  </a:lnTo>
                  <a:lnTo>
                    <a:pt x="81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5" y="57"/>
                  </a:lnTo>
                  <a:lnTo>
                    <a:pt x="86" y="55"/>
                  </a:lnTo>
                  <a:lnTo>
                    <a:pt x="86" y="53"/>
                  </a:lnTo>
                  <a:lnTo>
                    <a:pt x="86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91" y="45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39" name="Freeform 508"/>
            <p:cNvSpPr>
              <a:spLocks/>
            </p:cNvSpPr>
            <p:nvPr/>
          </p:nvSpPr>
          <p:spPr bwMode="auto">
            <a:xfrm>
              <a:off x="4779" y="968"/>
              <a:ext cx="88" cy="88"/>
            </a:xfrm>
            <a:custGeom>
              <a:avLst/>
              <a:gdLst>
                <a:gd name="T0" fmla="*/ 86 w 88"/>
                <a:gd name="T1" fmla="*/ 34 h 88"/>
                <a:gd name="T2" fmla="*/ 82 w 88"/>
                <a:gd name="T3" fmla="*/ 24 h 88"/>
                <a:gd name="T4" fmla="*/ 77 w 88"/>
                <a:gd name="T5" fmla="*/ 15 h 88"/>
                <a:gd name="T6" fmla="*/ 69 w 88"/>
                <a:gd name="T7" fmla="*/ 8 h 88"/>
                <a:gd name="T8" fmla="*/ 60 w 88"/>
                <a:gd name="T9" fmla="*/ 3 h 88"/>
                <a:gd name="T10" fmla="*/ 50 w 88"/>
                <a:gd name="T11" fmla="*/ 0 h 88"/>
                <a:gd name="T12" fmla="*/ 39 w 88"/>
                <a:gd name="T13" fmla="*/ 0 h 88"/>
                <a:gd name="T14" fmla="*/ 28 w 88"/>
                <a:gd name="T15" fmla="*/ 2 h 88"/>
                <a:gd name="T16" fmla="*/ 19 w 88"/>
                <a:gd name="T17" fmla="*/ 7 h 88"/>
                <a:gd name="T18" fmla="*/ 11 w 88"/>
                <a:gd name="T19" fmla="*/ 14 h 88"/>
                <a:gd name="T20" fmla="*/ 5 w 88"/>
                <a:gd name="T21" fmla="*/ 22 h 88"/>
                <a:gd name="T22" fmla="*/ 1 w 88"/>
                <a:gd name="T23" fmla="*/ 32 h 88"/>
                <a:gd name="T24" fmla="*/ 0 w 88"/>
                <a:gd name="T25" fmla="*/ 43 h 88"/>
                <a:gd name="T26" fmla="*/ 1 w 88"/>
                <a:gd name="T27" fmla="*/ 54 h 88"/>
                <a:gd name="T28" fmla="*/ 5 w 88"/>
                <a:gd name="T29" fmla="*/ 64 h 88"/>
                <a:gd name="T30" fmla="*/ 11 w 88"/>
                <a:gd name="T31" fmla="*/ 72 h 88"/>
                <a:gd name="T32" fmla="*/ 19 w 88"/>
                <a:gd name="T33" fmla="*/ 79 h 88"/>
                <a:gd name="T34" fmla="*/ 28 w 88"/>
                <a:gd name="T35" fmla="*/ 84 h 88"/>
                <a:gd name="T36" fmla="*/ 39 w 88"/>
                <a:gd name="T37" fmla="*/ 86 h 88"/>
                <a:gd name="T38" fmla="*/ 50 w 88"/>
                <a:gd name="T39" fmla="*/ 86 h 88"/>
                <a:gd name="T40" fmla="*/ 60 w 88"/>
                <a:gd name="T41" fmla="*/ 83 h 88"/>
                <a:gd name="T42" fmla="*/ 69 w 88"/>
                <a:gd name="T43" fmla="*/ 78 h 88"/>
                <a:gd name="T44" fmla="*/ 77 w 88"/>
                <a:gd name="T45" fmla="*/ 71 h 88"/>
                <a:gd name="T46" fmla="*/ 82 w 88"/>
                <a:gd name="T47" fmla="*/ 62 h 88"/>
                <a:gd name="T48" fmla="*/ 86 w 88"/>
                <a:gd name="T49" fmla="*/ 52 h 88"/>
                <a:gd name="T50" fmla="*/ 83 w 88"/>
                <a:gd name="T51" fmla="*/ 43 h 88"/>
                <a:gd name="T52" fmla="*/ 82 w 88"/>
                <a:gd name="T53" fmla="*/ 33 h 88"/>
                <a:gd name="T54" fmla="*/ 78 w 88"/>
                <a:gd name="T55" fmla="*/ 24 h 88"/>
                <a:gd name="T56" fmla="*/ 73 w 88"/>
                <a:gd name="T57" fmla="*/ 16 h 88"/>
                <a:gd name="T58" fmla="*/ 65 w 88"/>
                <a:gd name="T59" fmla="*/ 10 h 88"/>
                <a:gd name="T60" fmla="*/ 57 w 88"/>
                <a:gd name="T61" fmla="*/ 5 h 88"/>
                <a:gd name="T62" fmla="*/ 47 w 88"/>
                <a:gd name="T63" fmla="*/ 3 h 88"/>
                <a:gd name="T64" fmla="*/ 37 w 88"/>
                <a:gd name="T65" fmla="*/ 3 h 88"/>
                <a:gd name="T66" fmla="*/ 28 w 88"/>
                <a:gd name="T67" fmla="*/ 6 h 88"/>
                <a:gd name="T68" fmla="*/ 19 w 88"/>
                <a:gd name="T69" fmla="*/ 11 h 88"/>
                <a:gd name="T70" fmla="*/ 12 w 88"/>
                <a:gd name="T71" fmla="*/ 17 h 88"/>
                <a:gd name="T72" fmla="*/ 7 w 88"/>
                <a:gd name="T73" fmla="*/ 26 h 88"/>
                <a:gd name="T74" fmla="*/ 4 w 88"/>
                <a:gd name="T75" fmla="*/ 35 h 88"/>
                <a:gd name="T76" fmla="*/ 3 w 88"/>
                <a:gd name="T77" fmla="*/ 45 h 88"/>
                <a:gd name="T78" fmla="*/ 5 w 88"/>
                <a:gd name="T79" fmla="*/ 55 h 88"/>
                <a:gd name="T80" fmla="*/ 9 w 88"/>
                <a:gd name="T81" fmla="*/ 64 h 88"/>
                <a:gd name="T82" fmla="*/ 15 w 88"/>
                <a:gd name="T83" fmla="*/ 71 h 88"/>
                <a:gd name="T84" fmla="*/ 22 w 88"/>
                <a:gd name="T85" fmla="*/ 77 h 88"/>
                <a:gd name="T86" fmla="*/ 31 w 88"/>
                <a:gd name="T87" fmla="*/ 81 h 88"/>
                <a:gd name="T88" fmla="*/ 41 w 88"/>
                <a:gd name="T89" fmla="*/ 83 h 88"/>
                <a:gd name="T90" fmla="*/ 51 w 88"/>
                <a:gd name="T91" fmla="*/ 82 h 88"/>
                <a:gd name="T92" fmla="*/ 60 w 88"/>
                <a:gd name="T93" fmla="*/ 79 h 88"/>
                <a:gd name="T94" fmla="*/ 68 w 88"/>
                <a:gd name="T95" fmla="*/ 74 h 88"/>
                <a:gd name="T96" fmla="*/ 75 w 88"/>
                <a:gd name="T97" fmla="*/ 67 h 88"/>
                <a:gd name="T98" fmla="*/ 80 w 88"/>
                <a:gd name="T99" fmla="*/ 59 h 88"/>
                <a:gd name="T100" fmla="*/ 83 w 88"/>
                <a:gd name="T101" fmla="*/ 49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"/>
                <a:gd name="T154" fmla="*/ 0 h 88"/>
                <a:gd name="T155" fmla="*/ 88 w 88"/>
                <a:gd name="T156" fmla="*/ 88 h 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" h="88">
                  <a:moveTo>
                    <a:pt x="87" y="43"/>
                  </a:moveTo>
                  <a:lnTo>
                    <a:pt x="87" y="41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4" y="28"/>
                  </a:lnTo>
                  <a:lnTo>
                    <a:pt x="83" y="26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8" y="17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78"/>
                  </a:lnTo>
                  <a:lnTo>
                    <a:pt x="19" y="79"/>
                  </a:lnTo>
                  <a:lnTo>
                    <a:pt x="20" y="80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4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6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6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8" y="84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4" y="81"/>
                  </a:lnTo>
                  <a:lnTo>
                    <a:pt x="66" y="80"/>
                  </a:lnTo>
                  <a:lnTo>
                    <a:pt x="67" y="79"/>
                  </a:lnTo>
                  <a:lnTo>
                    <a:pt x="69" y="78"/>
                  </a:lnTo>
                  <a:lnTo>
                    <a:pt x="71" y="77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79" y="67"/>
                  </a:lnTo>
                  <a:lnTo>
                    <a:pt x="80" y="65"/>
                  </a:lnTo>
                  <a:lnTo>
                    <a:pt x="81" y="64"/>
                  </a:lnTo>
                  <a:lnTo>
                    <a:pt x="82" y="62"/>
                  </a:lnTo>
                  <a:lnTo>
                    <a:pt x="83" y="60"/>
                  </a:lnTo>
                  <a:lnTo>
                    <a:pt x="84" y="58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7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3" y="43"/>
                  </a:lnTo>
                  <a:lnTo>
                    <a:pt x="83" y="41"/>
                  </a:lnTo>
                  <a:lnTo>
                    <a:pt x="83" y="39"/>
                  </a:lnTo>
                  <a:lnTo>
                    <a:pt x="83" y="37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0" y="27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2"/>
                  </a:lnTo>
                  <a:lnTo>
                    <a:pt x="76" y="21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3" y="16"/>
                  </a:lnTo>
                  <a:lnTo>
                    <a:pt x="71" y="15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0" y="7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9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70"/>
                  </a:lnTo>
                  <a:lnTo>
                    <a:pt x="15" y="71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3" y="82"/>
                  </a:lnTo>
                  <a:lnTo>
                    <a:pt x="35" y="82"/>
                  </a:lnTo>
                  <a:lnTo>
                    <a:pt x="37" y="83"/>
                  </a:lnTo>
                  <a:lnTo>
                    <a:pt x="39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51" y="82"/>
                  </a:lnTo>
                  <a:lnTo>
                    <a:pt x="53" y="82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0"/>
                  </a:lnTo>
                  <a:lnTo>
                    <a:pt x="60" y="79"/>
                  </a:lnTo>
                  <a:lnTo>
                    <a:pt x="62" y="78"/>
                  </a:lnTo>
                  <a:lnTo>
                    <a:pt x="64" y="77"/>
                  </a:lnTo>
                  <a:lnTo>
                    <a:pt x="65" y="76"/>
                  </a:lnTo>
                  <a:lnTo>
                    <a:pt x="67" y="75"/>
                  </a:lnTo>
                  <a:lnTo>
                    <a:pt x="68" y="74"/>
                  </a:lnTo>
                  <a:lnTo>
                    <a:pt x="70" y="73"/>
                  </a:lnTo>
                  <a:lnTo>
                    <a:pt x="71" y="71"/>
                  </a:lnTo>
                  <a:lnTo>
                    <a:pt x="73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6" y="65"/>
                  </a:lnTo>
                  <a:lnTo>
                    <a:pt x="77" y="64"/>
                  </a:lnTo>
                  <a:lnTo>
                    <a:pt x="78" y="62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2" y="51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7" y="43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40" name="Freeform 509"/>
            <p:cNvSpPr>
              <a:spLocks/>
            </p:cNvSpPr>
            <p:nvPr/>
          </p:nvSpPr>
          <p:spPr bwMode="auto">
            <a:xfrm>
              <a:off x="4782" y="970"/>
              <a:ext cx="83" cy="83"/>
            </a:xfrm>
            <a:custGeom>
              <a:avLst/>
              <a:gdLst>
                <a:gd name="T0" fmla="*/ 81 w 83"/>
                <a:gd name="T1" fmla="*/ 32 h 83"/>
                <a:gd name="T2" fmla="*/ 77 w 83"/>
                <a:gd name="T3" fmla="*/ 23 h 83"/>
                <a:gd name="T4" fmla="*/ 72 w 83"/>
                <a:gd name="T5" fmla="*/ 14 h 83"/>
                <a:gd name="T6" fmla="*/ 65 w 83"/>
                <a:gd name="T7" fmla="*/ 8 h 83"/>
                <a:gd name="T8" fmla="*/ 56 w 83"/>
                <a:gd name="T9" fmla="*/ 3 h 83"/>
                <a:gd name="T10" fmla="*/ 47 w 83"/>
                <a:gd name="T11" fmla="*/ 0 h 83"/>
                <a:gd name="T12" fmla="*/ 36 w 83"/>
                <a:gd name="T13" fmla="*/ 0 h 83"/>
                <a:gd name="T14" fmla="*/ 26 w 83"/>
                <a:gd name="T15" fmla="*/ 2 h 83"/>
                <a:gd name="T16" fmla="*/ 18 w 83"/>
                <a:gd name="T17" fmla="*/ 6 h 83"/>
                <a:gd name="T18" fmla="*/ 10 w 83"/>
                <a:gd name="T19" fmla="*/ 13 h 83"/>
                <a:gd name="T20" fmla="*/ 4 w 83"/>
                <a:gd name="T21" fmla="*/ 21 h 83"/>
                <a:gd name="T22" fmla="*/ 1 w 83"/>
                <a:gd name="T23" fmla="*/ 30 h 83"/>
                <a:gd name="T24" fmla="*/ 0 w 83"/>
                <a:gd name="T25" fmla="*/ 40 h 83"/>
                <a:gd name="T26" fmla="*/ 1 w 83"/>
                <a:gd name="T27" fmla="*/ 51 h 83"/>
                <a:gd name="T28" fmla="*/ 4 w 83"/>
                <a:gd name="T29" fmla="*/ 60 h 83"/>
                <a:gd name="T30" fmla="*/ 10 w 83"/>
                <a:gd name="T31" fmla="*/ 68 h 83"/>
                <a:gd name="T32" fmla="*/ 18 w 83"/>
                <a:gd name="T33" fmla="*/ 74 h 83"/>
                <a:gd name="T34" fmla="*/ 26 w 83"/>
                <a:gd name="T35" fmla="*/ 79 h 83"/>
                <a:gd name="T36" fmla="*/ 36 w 83"/>
                <a:gd name="T37" fmla="*/ 81 h 83"/>
                <a:gd name="T38" fmla="*/ 47 w 83"/>
                <a:gd name="T39" fmla="*/ 81 h 83"/>
                <a:gd name="T40" fmla="*/ 56 w 83"/>
                <a:gd name="T41" fmla="*/ 78 h 83"/>
                <a:gd name="T42" fmla="*/ 65 w 83"/>
                <a:gd name="T43" fmla="*/ 73 h 83"/>
                <a:gd name="T44" fmla="*/ 72 w 83"/>
                <a:gd name="T45" fmla="*/ 67 h 83"/>
                <a:gd name="T46" fmla="*/ 77 w 83"/>
                <a:gd name="T47" fmla="*/ 58 h 83"/>
                <a:gd name="T48" fmla="*/ 81 w 83"/>
                <a:gd name="T49" fmla="*/ 49 h 83"/>
                <a:gd name="T50" fmla="*/ 78 w 83"/>
                <a:gd name="T51" fmla="*/ 40 h 83"/>
                <a:gd name="T52" fmla="*/ 77 w 83"/>
                <a:gd name="T53" fmla="*/ 31 h 83"/>
                <a:gd name="T54" fmla="*/ 74 w 83"/>
                <a:gd name="T55" fmla="*/ 23 h 83"/>
                <a:gd name="T56" fmla="*/ 68 w 83"/>
                <a:gd name="T57" fmla="*/ 15 h 83"/>
                <a:gd name="T58" fmla="*/ 62 w 83"/>
                <a:gd name="T59" fmla="*/ 9 h 83"/>
                <a:gd name="T60" fmla="*/ 53 w 83"/>
                <a:gd name="T61" fmla="*/ 5 h 83"/>
                <a:gd name="T62" fmla="*/ 44 w 83"/>
                <a:gd name="T63" fmla="*/ 3 h 83"/>
                <a:gd name="T64" fmla="*/ 35 w 83"/>
                <a:gd name="T65" fmla="*/ 3 h 83"/>
                <a:gd name="T66" fmla="*/ 26 w 83"/>
                <a:gd name="T67" fmla="*/ 6 h 83"/>
                <a:gd name="T68" fmla="*/ 18 w 83"/>
                <a:gd name="T69" fmla="*/ 10 h 83"/>
                <a:gd name="T70" fmla="*/ 12 w 83"/>
                <a:gd name="T71" fmla="*/ 17 h 83"/>
                <a:gd name="T72" fmla="*/ 7 w 83"/>
                <a:gd name="T73" fmla="*/ 24 h 83"/>
                <a:gd name="T74" fmla="*/ 4 w 83"/>
                <a:gd name="T75" fmla="*/ 33 h 83"/>
                <a:gd name="T76" fmla="*/ 3 w 83"/>
                <a:gd name="T77" fmla="*/ 42 h 83"/>
                <a:gd name="T78" fmla="*/ 5 w 83"/>
                <a:gd name="T79" fmla="*/ 52 h 83"/>
                <a:gd name="T80" fmla="*/ 8 w 83"/>
                <a:gd name="T81" fmla="*/ 60 h 83"/>
                <a:gd name="T82" fmla="*/ 14 w 83"/>
                <a:gd name="T83" fmla="*/ 67 h 83"/>
                <a:gd name="T84" fmla="*/ 21 w 83"/>
                <a:gd name="T85" fmla="*/ 73 h 83"/>
                <a:gd name="T86" fmla="*/ 29 w 83"/>
                <a:gd name="T87" fmla="*/ 76 h 83"/>
                <a:gd name="T88" fmla="*/ 39 w 83"/>
                <a:gd name="T89" fmla="*/ 78 h 83"/>
                <a:gd name="T90" fmla="*/ 48 w 83"/>
                <a:gd name="T91" fmla="*/ 77 h 83"/>
                <a:gd name="T92" fmla="*/ 57 w 83"/>
                <a:gd name="T93" fmla="*/ 74 h 83"/>
                <a:gd name="T94" fmla="*/ 64 w 83"/>
                <a:gd name="T95" fmla="*/ 69 h 83"/>
                <a:gd name="T96" fmla="*/ 71 w 83"/>
                <a:gd name="T97" fmla="*/ 63 h 83"/>
                <a:gd name="T98" fmla="*/ 75 w 83"/>
                <a:gd name="T99" fmla="*/ 55 h 83"/>
                <a:gd name="T100" fmla="*/ 78 w 83"/>
                <a:gd name="T101" fmla="*/ 46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"/>
                <a:gd name="T154" fmla="*/ 0 h 83"/>
                <a:gd name="T155" fmla="*/ 83 w 83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" h="83">
                  <a:moveTo>
                    <a:pt x="82" y="40"/>
                  </a:moveTo>
                  <a:lnTo>
                    <a:pt x="82" y="38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3" y="16"/>
                  </a:lnTo>
                  <a:lnTo>
                    <a:pt x="72" y="14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6"/>
                  </a:lnTo>
                  <a:lnTo>
                    <a:pt x="62" y="5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5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4" y="81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9" y="81"/>
                  </a:lnTo>
                  <a:lnTo>
                    <a:pt x="51" y="80"/>
                  </a:lnTo>
                  <a:lnTo>
                    <a:pt x="53" y="80"/>
                  </a:lnTo>
                  <a:lnTo>
                    <a:pt x="55" y="79"/>
                  </a:lnTo>
                  <a:lnTo>
                    <a:pt x="56" y="78"/>
                  </a:lnTo>
                  <a:lnTo>
                    <a:pt x="58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65" y="73"/>
                  </a:lnTo>
                  <a:lnTo>
                    <a:pt x="67" y="72"/>
                  </a:lnTo>
                  <a:lnTo>
                    <a:pt x="68" y="71"/>
                  </a:lnTo>
                  <a:lnTo>
                    <a:pt x="69" y="69"/>
                  </a:lnTo>
                  <a:lnTo>
                    <a:pt x="71" y="68"/>
                  </a:lnTo>
                  <a:lnTo>
                    <a:pt x="72" y="67"/>
                  </a:lnTo>
                  <a:lnTo>
                    <a:pt x="73" y="65"/>
                  </a:lnTo>
                  <a:lnTo>
                    <a:pt x="74" y="63"/>
                  </a:lnTo>
                  <a:lnTo>
                    <a:pt x="75" y="62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8" y="56"/>
                  </a:lnTo>
                  <a:lnTo>
                    <a:pt x="79" y="55"/>
                  </a:lnTo>
                  <a:lnTo>
                    <a:pt x="80" y="53"/>
                  </a:lnTo>
                  <a:lnTo>
                    <a:pt x="80" y="51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2" y="43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7" y="33"/>
                  </a:lnTo>
                  <a:lnTo>
                    <a:pt x="77" y="31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5" y="26"/>
                  </a:lnTo>
                  <a:lnTo>
                    <a:pt x="74" y="24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69" y="17"/>
                  </a:lnTo>
                  <a:lnTo>
                    <a:pt x="68" y="15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2" y="9"/>
                  </a:lnTo>
                  <a:lnTo>
                    <a:pt x="60" y="8"/>
                  </a:lnTo>
                  <a:lnTo>
                    <a:pt x="58" y="7"/>
                  </a:lnTo>
                  <a:lnTo>
                    <a:pt x="57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6"/>
                  </a:lnTo>
                  <a:lnTo>
                    <a:pt x="14" y="67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19" y="72"/>
                  </a:lnTo>
                  <a:lnTo>
                    <a:pt x="21" y="73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6" y="75"/>
                  </a:lnTo>
                  <a:lnTo>
                    <a:pt x="28" y="76"/>
                  </a:lnTo>
                  <a:lnTo>
                    <a:pt x="29" y="76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4" y="69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71" y="63"/>
                  </a:lnTo>
                  <a:lnTo>
                    <a:pt x="72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4" y="57"/>
                  </a:lnTo>
                  <a:lnTo>
                    <a:pt x="75" y="55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82" y="40"/>
                  </a:lnTo>
                </a:path>
              </a:pathLst>
            </a:custGeom>
            <a:solidFill>
              <a:srgbClr val="FF1F2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41" name="Freeform 510"/>
            <p:cNvSpPr>
              <a:spLocks/>
            </p:cNvSpPr>
            <p:nvPr/>
          </p:nvSpPr>
          <p:spPr bwMode="auto">
            <a:xfrm>
              <a:off x="4782" y="972"/>
              <a:ext cx="81" cy="81"/>
            </a:xfrm>
            <a:custGeom>
              <a:avLst/>
              <a:gdLst>
                <a:gd name="T0" fmla="*/ 79 w 81"/>
                <a:gd name="T1" fmla="*/ 32 h 81"/>
                <a:gd name="T2" fmla="*/ 76 w 81"/>
                <a:gd name="T3" fmla="*/ 22 h 81"/>
                <a:gd name="T4" fmla="*/ 70 w 81"/>
                <a:gd name="T5" fmla="*/ 14 h 81"/>
                <a:gd name="T6" fmla="*/ 63 w 81"/>
                <a:gd name="T7" fmla="*/ 7 h 81"/>
                <a:gd name="T8" fmla="*/ 55 w 81"/>
                <a:gd name="T9" fmla="*/ 3 h 81"/>
                <a:gd name="T10" fmla="*/ 46 w 81"/>
                <a:gd name="T11" fmla="*/ 0 h 81"/>
                <a:gd name="T12" fmla="*/ 35 w 81"/>
                <a:gd name="T13" fmla="*/ 0 h 81"/>
                <a:gd name="T14" fmla="*/ 26 w 81"/>
                <a:gd name="T15" fmla="*/ 2 h 81"/>
                <a:gd name="T16" fmla="*/ 17 w 81"/>
                <a:gd name="T17" fmla="*/ 6 h 81"/>
                <a:gd name="T18" fmla="*/ 10 w 81"/>
                <a:gd name="T19" fmla="*/ 13 h 81"/>
                <a:gd name="T20" fmla="*/ 4 w 81"/>
                <a:gd name="T21" fmla="*/ 20 h 81"/>
                <a:gd name="T22" fmla="*/ 1 w 81"/>
                <a:gd name="T23" fmla="*/ 30 h 81"/>
                <a:gd name="T24" fmla="*/ 0 w 81"/>
                <a:gd name="T25" fmla="*/ 40 h 81"/>
                <a:gd name="T26" fmla="*/ 1 w 81"/>
                <a:gd name="T27" fmla="*/ 50 h 81"/>
                <a:gd name="T28" fmla="*/ 4 w 81"/>
                <a:gd name="T29" fmla="*/ 59 h 81"/>
                <a:gd name="T30" fmla="*/ 10 w 81"/>
                <a:gd name="T31" fmla="*/ 66 h 81"/>
                <a:gd name="T32" fmla="*/ 17 w 81"/>
                <a:gd name="T33" fmla="*/ 73 h 81"/>
                <a:gd name="T34" fmla="*/ 26 w 81"/>
                <a:gd name="T35" fmla="*/ 77 h 81"/>
                <a:gd name="T36" fmla="*/ 35 w 81"/>
                <a:gd name="T37" fmla="*/ 79 h 81"/>
                <a:gd name="T38" fmla="*/ 46 w 81"/>
                <a:gd name="T39" fmla="*/ 79 h 81"/>
                <a:gd name="T40" fmla="*/ 55 w 81"/>
                <a:gd name="T41" fmla="*/ 76 h 81"/>
                <a:gd name="T42" fmla="*/ 63 w 81"/>
                <a:gd name="T43" fmla="*/ 72 h 81"/>
                <a:gd name="T44" fmla="*/ 70 w 81"/>
                <a:gd name="T45" fmla="*/ 65 h 81"/>
                <a:gd name="T46" fmla="*/ 76 w 81"/>
                <a:gd name="T47" fmla="*/ 57 h 81"/>
                <a:gd name="T48" fmla="*/ 79 w 81"/>
                <a:gd name="T49" fmla="*/ 48 h 81"/>
                <a:gd name="T50" fmla="*/ 76 w 81"/>
                <a:gd name="T51" fmla="*/ 40 h 81"/>
                <a:gd name="T52" fmla="*/ 75 w 81"/>
                <a:gd name="T53" fmla="*/ 30 h 81"/>
                <a:gd name="T54" fmla="*/ 72 w 81"/>
                <a:gd name="T55" fmla="*/ 22 h 81"/>
                <a:gd name="T56" fmla="*/ 66 w 81"/>
                <a:gd name="T57" fmla="*/ 15 h 81"/>
                <a:gd name="T58" fmla="*/ 60 w 81"/>
                <a:gd name="T59" fmla="*/ 9 h 81"/>
                <a:gd name="T60" fmla="*/ 52 w 81"/>
                <a:gd name="T61" fmla="*/ 5 h 81"/>
                <a:gd name="T62" fmla="*/ 43 w 81"/>
                <a:gd name="T63" fmla="*/ 3 h 81"/>
                <a:gd name="T64" fmla="*/ 34 w 81"/>
                <a:gd name="T65" fmla="*/ 3 h 81"/>
                <a:gd name="T66" fmla="*/ 25 w 81"/>
                <a:gd name="T67" fmla="*/ 6 h 81"/>
                <a:gd name="T68" fmla="*/ 18 w 81"/>
                <a:gd name="T69" fmla="*/ 10 h 81"/>
                <a:gd name="T70" fmla="*/ 11 w 81"/>
                <a:gd name="T71" fmla="*/ 16 h 81"/>
                <a:gd name="T72" fmla="*/ 7 w 81"/>
                <a:gd name="T73" fmla="*/ 24 h 81"/>
                <a:gd name="T74" fmla="*/ 4 w 81"/>
                <a:gd name="T75" fmla="*/ 32 h 81"/>
                <a:gd name="T76" fmla="*/ 3 w 81"/>
                <a:gd name="T77" fmla="*/ 41 h 81"/>
                <a:gd name="T78" fmla="*/ 5 w 81"/>
                <a:gd name="T79" fmla="*/ 50 h 81"/>
                <a:gd name="T80" fmla="*/ 8 w 81"/>
                <a:gd name="T81" fmla="*/ 59 h 81"/>
                <a:gd name="T82" fmla="*/ 14 w 81"/>
                <a:gd name="T83" fmla="*/ 65 h 81"/>
                <a:gd name="T84" fmla="*/ 20 w 81"/>
                <a:gd name="T85" fmla="*/ 71 h 81"/>
                <a:gd name="T86" fmla="*/ 29 w 81"/>
                <a:gd name="T87" fmla="*/ 74 h 81"/>
                <a:gd name="T88" fmla="*/ 38 w 81"/>
                <a:gd name="T89" fmla="*/ 76 h 81"/>
                <a:gd name="T90" fmla="*/ 47 w 81"/>
                <a:gd name="T91" fmla="*/ 75 h 81"/>
                <a:gd name="T92" fmla="*/ 55 w 81"/>
                <a:gd name="T93" fmla="*/ 72 h 81"/>
                <a:gd name="T94" fmla="*/ 63 w 81"/>
                <a:gd name="T95" fmla="*/ 68 h 81"/>
                <a:gd name="T96" fmla="*/ 69 w 81"/>
                <a:gd name="T97" fmla="*/ 61 h 81"/>
                <a:gd name="T98" fmla="*/ 73 w 81"/>
                <a:gd name="T99" fmla="*/ 54 h 81"/>
                <a:gd name="T100" fmla="*/ 76 w 81"/>
                <a:gd name="T101" fmla="*/ 45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"/>
                <a:gd name="T154" fmla="*/ 0 h 81"/>
                <a:gd name="T155" fmla="*/ 81 w 81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" h="81">
                  <a:moveTo>
                    <a:pt x="80" y="40"/>
                  </a:moveTo>
                  <a:lnTo>
                    <a:pt x="79" y="38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5" y="20"/>
                  </a:lnTo>
                  <a:lnTo>
                    <a:pt x="74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3" y="7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6" y="62"/>
                  </a:lnTo>
                  <a:lnTo>
                    <a:pt x="7" y="64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1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1" y="79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0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8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3" y="77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9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5"/>
                  </a:lnTo>
                  <a:lnTo>
                    <a:pt x="72" y="64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7" y="53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79" y="46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3" y="25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1" y="21"/>
                  </a:lnTo>
                  <a:lnTo>
                    <a:pt x="70" y="19"/>
                  </a:lnTo>
                  <a:lnTo>
                    <a:pt x="69" y="18"/>
                  </a:lnTo>
                  <a:lnTo>
                    <a:pt x="68" y="16"/>
                  </a:lnTo>
                  <a:lnTo>
                    <a:pt x="66" y="15"/>
                  </a:lnTo>
                  <a:lnTo>
                    <a:pt x="65" y="14"/>
                  </a:lnTo>
                  <a:lnTo>
                    <a:pt x="64" y="13"/>
                  </a:lnTo>
                  <a:lnTo>
                    <a:pt x="63" y="11"/>
                  </a:lnTo>
                  <a:lnTo>
                    <a:pt x="61" y="10"/>
                  </a:lnTo>
                  <a:lnTo>
                    <a:pt x="60" y="9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10" y="61"/>
                  </a:lnTo>
                  <a:lnTo>
                    <a:pt x="11" y="63"/>
                  </a:lnTo>
                  <a:lnTo>
                    <a:pt x="13" y="64"/>
                  </a:lnTo>
                  <a:lnTo>
                    <a:pt x="14" y="65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18" y="69"/>
                  </a:lnTo>
                  <a:lnTo>
                    <a:pt x="19" y="70"/>
                  </a:lnTo>
                  <a:lnTo>
                    <a:pt x="20" y="71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5" y="73"/>
                  </a:lnTo>
                  <a:lnTo>
                    <a:pt x="27" y="74"/>
                  </a:lnTo>
                  <a:lnTo>
                    <a:pt x="29" y="74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7" y="75"/>
                  </a:lnTo>
                  <a:lnTo>
                    <a:pt x="49" y="75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4" y="67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9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80" y="40"/>
                  </a:lnTo>
                </a:path>
              </a:pathLst>
            </a:custGeom>
            <a:solidFill>
              <a:srgbClr val="FF293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42" name="Freeform 511"/>
            <p:cNvSpPr>
              <a:spLocks/>
            </p:cNvSpPr>
            <p:nvPr/>
          </p:nvSpPr>
          <p:spPr bwMode="auto">
            <a:xfrm>
              <a:off x="4785" y="972"/>
              <a:ext cx="78" cy="78"/>
            </a:xfrm>
            <a:custGeom>
              <a:avLst/>
              <a:gdLst>
                <a:gd name="T0" fmla="*/ 76 w 78"/>
                <a:gd name="T1" fmla="*/ 30 h 78"/>
                <a:gd name="T2" fmla="*/ 73 w 78"/>
                <a:gd name="T3" fmla="*/ 21 h 78"/>
                <a:gd name="T4" fmla="*/ 68 w 78"/>
                <a:gd name="T5" fmla="*/ 14 h 78"/>
                <a:gd name="T6" fmla="*/ 61 w 78"/>
                <a:gd name="T7" fmla="*/ 7 h 78"/>
                <a:gd name="T8" fmla="*/ 53 w 78"/>
                <a:gd name="T9" fmla="*/ 2 h 78"/>
                <a:gd name="T10" fmla="*/ 44 w 78"/>
                <a:gd name="T11" fmla="*/ 0 h 78"/>
                <a:gd name="T12" fmla="*/ 34 w 78"/>
                <a:gd name="T13" fmla="*/ 0 h 78"/>
                <a:gd name="T14" fmla="*/ 25 w 78"/>
                <a:gd name="T15" fmla="*/ 2 h 78"/>
                <a:gd name="T16" fmla="*/ 16 w 78"/>
                <a:gd name="T17" fmla="*/ 6 h 78"/>
                <a:gd name="T18" fmla="*/ 10 w 78"/>
                <a:gd name="T19" fmla="*/ 12 h 78"/>
                <a:gd name="T20" fmla="*/ 4 w 78"/>
                <a:gd name="T21" fmla="*/ 20 h 78"/>
                <a:gd name="T22" fmla="*/ 1 w 78"/>
                <a:gd name="T23" fmla="*/ 28 h 78"/>
                <a:gd name="T24" fmla="*/ 0 w 78"/>
                <a:gd name="T25" fmla="*/ 38 h 78"/>
                <a:gd name="T26" fmla="*/ 1 w 78"/>
                <a:gd name="T27" fmla="*/ 48 h 78"/>
                <a:gd name="T28" fmla="*/ 4 w 78"/>
                <a:gd name="T29" fmla="*/ 56 h 78"/>
                <a:gd name="T30" fmla="*/ 10 w 78"/>
                <a:gd name="T31" fmla="*/ 64 h 78"/>
                <a:gd name="T32" fmla="*/ 16 w 78"/>
                <a:gd name="T33" fmla="*/ 70 h 78"/>
                <a:gd name="T34" fmla="*/ 25 w 78"/>
                <a:gd name="T35" fmla="*/ 74 h 78"/>
                <a:gd name="T36" fmla="*/ 34 w 78"/>
                <a:gd name="T37" fmla="*/ 76 h 78"/>
                <a:gd name="T38" fmla="*/ 44 w 78"/>
                <a:gd name="T39" fmla="*/ 76 h 78"/>
                <a:gd name="T40" fmla="*/ 53 w 78"/>
                <a:gd name="T41" fmla="*/ 73 h 78"/>
                <a:gd name="T42" fmla="*/ 61 w 78"/>
                <a:gd name="T43" fmla="*/ 69 h 78"/>
                <a:gd name="T44" fmla="*/ 68 w 78"/>
                <a:gd name="T45" fmla="*/ 62 h 78"/>
                <a:gd name="T46" fmla="*/ 73 w 78"/>
                <a:gd name="T47" fmla="*/ 55 h 78"/>
                <a:gd name="T48" fmla="*/ 76 w 78"/>
                <a:gd name="T49" fmla="*/ 46 h 78"/>
                <a:gd name="T50" fmla="*/ 73 w 78"/>
                <a:gd name="T51" fmla="*/ 38 h 78"/>
                <a:gd name="T52" fmla="*/ 72 w 78"/>
                <a:gd name="T53" fmla="*/ 29 h 78"/>
                <a:gd name="T54" fmla="*/ 69 w 78"/>
                <a:gd name="T55" fmla="*/ 21 h 78"/>
                <a:gd name="T56" fmla="*/ 64 w 78"/>
                <a:gd name="T57" fmla="*/ 14 h 78"/>
                <a:gd name="T58" fmla="*/ 58 w 78"/>
                <a:gd name="T59" fmla="*/ 9 h 78"/>
                <a:gd name="T60" fmla="*/ 50 w 78"/>
                <a:gd name="T61" fmla="*/ 5 h 78"/>
                <a:gd name="T62" fmla="*/ 42 w 78"/>
                <a:gd name="T63" fmla="*/ 3 h 78"/>
                <a:gd name="T64" fmla="*/ 33 w 78"/>
                <a:gd name="T65" fmla="*/ 3 h 78"/>
                <a:gd name="T66" fmla="*/ 24 w 78"/>
                <a:gd name="T67" fmla="*/ 6 h 78"/>
                <a:gd name="T68" fmla="*/ 17 w 78"/>
                <a:gd name="T69" fmla="*/ 10 h 78"/>
                <a:gd name="T70" fmla="*/ 11 w 78"/>
                <a:gd name="T71" fmla="*/ 16 h 78"/>
                <a:gd name="T72" fmla="*/ 6 w 78"/>
                <a:gd name="T73" fmla="*/ 23 h 78"/>
                <a:gd name="T74" fmla="*/ 4 w 78"/>
                <a:gd name="T75" fmla="*/ 31 h 78"/>
                <a:gd name="T76" fmla="*/ 3 w 78"/>
                <a:gd name="T77" fmla="*/ 40 h 78"/>
                <a:gd name="T78" fmla="*/ 5 w 78"/>
                <a:gd name="T79" fmla="*/ 48 h 78"/>
                <a:gd name="T80" fmla="*/ 8 w 78"/>
                <a:gd name="T81" fmla="*/ 56 h 78"/>
                <a:gd name="T82" fmla="*/ 13 w 78"/>
                <a:gd name="T83" fmla="*/ 63 h 78"/>
                <a:gd name="T84" fmla="*/ 20 w 78"/>
                <a:gd name="T85" fmla="*/ 68 h 78"/>
                <a:gd name="T86" fmla="*/ 28 w 78"/>
                <a:gd name="T87" fmla="*/ 71 h 78"/>
                <a:gd name="T88" fmla="*/ 36 w 78"/>
                <a:gd name="T89" fmla="*/ 73 h 78"/>
                <a:gd name="T90" fmla="*/ 45 w 78"/>
                <a:gd name="T91" fmla="*/ 72 h 78"/>
                <a:gd name="T92" fmla="*/ 53 w 78"/>
                <a:gd name="T93" fmla="*/ 70 h 78"/>
                <a:gd name="T94" fmla="*/ 60 w 78"/>
                <a:gd name="T95" fmla="*/ 65 h 78"/>
                <a:gd name="T96" fmla="*/ 66 w 78"/>
                <a:gd name="T97" fmla="*/ 59 h 78"/>
                <a:gd name="T98" fmla="*/ 70 w 78"/>
                <a:gd name="T99" fmla="*/ 52 h 78"/>
                <a:gd name="T100" fmla="*/ 73 w 78"/>
                <a:gd name="T101" fmla="*/ 43 h 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"/>
                <a:gd name="T154" fmla="*/ 0 h 78"/>
                <a:gd name="T155" fmla="*/ 78 w 78"/>
                <a:gd name="T156" fmla="*/ 78 h 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" h="78">
                  <a:moveTo>
                    <a:pt x="77" y="38"/>
                  </a:moveTo>
                  <a:lnTo>
                    <a:pt x="77" y="36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5" y="69"/>
                  </a:lnTo>
                  <a:lnTo>
                    <a:pt x="16" y="70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8" y="75"/>
                  </a:lnTo>
                  <a:lnTo>
                    <a:pt x="50" y="75"/>
                  </a:lnTo>
                  <a:lnTo>
                    <a:pt x="51" y="74"/>
                  </a:lnTo>
                  <a:lnTo>
                    <a:pt x="53" y="73"/>
                  </a:lnTo>
                  <a:lnTo>
                    <a:pt x="55" y="73"/>
                  </a:lnTo>
                  <a:lnTo>
                    <a:pt x="56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70" y="23"/>
                  </a:lnTo>
                  <a:lnTo>
                    <a:pt x="69" y="21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6" y="17"/>
                  </a:lnTo>
                  <a:lnTo>
                    <a:pt x="65" y="16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9" y="58"/>
                  </a:lnTo>
                  <a:lnTo>
                    <a:pt x="10" y="59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5" y="72"/>
                  </a:lnTo>
                  <a:lnTo>
                    <a:pt x="47" y="72"/>
                  </a:lnTo>
                  <a:lnTo>
                    <a:pt x="48" y="71"/>
                  </a:lnTo>
                  <a:lnTo>
                    <a:pt x="50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2" y="64"/>
                  </a:lnTo>
                  <a:lnTo>
                    <a:pt x="63" y="63"/>
                  </a:lnTo>
                  <a:lnTo>
                    <a:pt x="64" y="62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8"/>
                  </a:lnTo>
                  <a:lnTo>
                    <a:pt x="68" y="56"/>
                  </a:lnTo>
                  <a:lnTo>
                    <a:pt x="69" y="55"/>
                  </a:lnTo>
                  <a:lnTo>
                    <a:pt x="70" y="53"/>
                  </a:lnTo>
                  <a:lnTo>
                    <a:pt x="70" y="52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2" y="45"/>
                  </a:lnTo>
                  <a:lnTo>
                    <a:pt x="73" y="43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7" y="38"/>
                  </a:lnTo>
                </a:path>
              </a:pathLst>
            </a:custGeom>
            <a:solidFill>
              <a:srgbClr val="FF303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43" name="Freeform 512"/>
            <p:cNvSpPr>
              <a:spLocks/>
            </p:cNvSpPr>
            <p:nvPr/>
          </p:nvSpPr>
          <p:spPr bwMode="auto">
            <a:xfrm>
              <a:off x="4786" y="974"/>
              <a:ext cx="75" cy="75"/>
            </a:xfrm>
            <a:custGeom>
              <a:avLst/>
              <a:gdLst>
                <a:gd name="T0" fmla="*/ 73 w 75"/>
                <a:gd name="T1" fmla="*/ 29 h 75"/>
                <a:gd name="T2" fmla="*/ 70 w 75"/>
                <a:gd name="T3" fmla="*/ 20 h 75"/>
                <a:gd name="T4" fmla="*/ 65 w 75"/>
                <a:gd name="T5" fmla="*/ 13 h 75"/>
                <a:gd name="T6" fmla="*/ 59 w 75"/>
                <a:gd name="T7" fmla="*/ 7 h 75"/>
                <a:gd name="T8" fmla="*/ 51 w 75"/>
                <a:gd name="T9" fmla="*/ 2 h 75"/>
                <a:gd name="T10" fmla="*/ 42 w 75"/>
                <a:gd name="T11" fmla="*/ 0 h 75"/>
                <a:gd name="T12" fmla="*/ 33 w 75"/>
                <a:gd name="T13" fmla="*/ 0 h 75"/>
                <a:gd name="T14" fmla="*/ 24 w 75"/>
                <a:gd name="T15" fmla="*/ 2 h 75"/>
                <a:gd name="T16" fmla="*/ 16 w 75"/>
                <a:gd name="T17" fmla="*/ 6 h 75"/>
                <a:gd name="T18" fmla="*/ 9 w 75"/>
                <a:gd name="T19" fmla="*/ 12 h 75"/>
                <a:gd name="T20" fmla="*/ 4 w 75"/>
                <a:gd name="T21" fmla="*/ 19 h 75"/>
                <a:gd name="T22" fmla="*/ 1 w 75"/>
                <a:gd name="T23" fmla="*/ 27 h 75"/>
                <a:gd name="T24" fmla="*/ 0 w 75"/>
                <a:gd name="T25" fmla="*/ 36 h 75"/>
                <a:gd name="T26" fmla="*/ 1 w 75"/>
                <a:gd name="T27" fmla="*/ 46 h 75"/>
                <a:gd name="T28" fmla="*/ 4 w 75"/>
                <a:gd name="T29" fmla="*/ 54 h 75"/>
                <a:gd name="T30" fmla="*/ 9 w 75"/>
                <a:gd name="T31" fmla="*/ 61 h 75"/>
                <a:gd name="T32" fmla="*/ 16 w 75"/>
                <a:gd name="T33" fmla="*/ 67 h 75"/>
                <a:gd name="T34" fmla="*/ 24 w 75"/>
                <a:gd name="T35" fmla="*/ 71 h 75"/>
                <a:gd name="T36" fmla="*/ 33 w 75"/>
                <a:gd name="T37" fmla="*/ 73 h 75"/>
                <a:gd name="T38" fmla="*/ 42 w 75"/>
                <a:gd name="T39" fmla="*/ 73 h 75"/>
                <a:gd name="T40" fmla="*/ 51 w 75"/>
                <a:gd name="T41" fmla="*/ 71 h 75"/>
                <a:gd name="T42" fmla="*/ 59 w 75"/>
                <a:gd name="T43" fmla="*/ 66 h 75"/>
                <a:gd name="T44" fmla="*/ 65 w 75"/>
                <a:gd name="T45" fmla="*/ 60 h 75"/>
                <a:gd name="T46" fmla="*/ 70 w 75"/>
                <a:gd name="T47" fmla="*/ 53 h 75"/>
                <a:gd name="T48" fmla="*/ 73 w 75"/>
                <a:gd name="T49" fmla="*/ 44 h 75"/>
                <a:gd name="T50" fmla="*/ 70 w 75"/>
                <a:gd name="T51" fmla="*/ 36 h 75"/>
                <a:gd name="T52" fmla="*/ 69 w 75"/>
                <a:gd name="T53" fmla="*/ 28 h 75"/>
                <a:gd name="T54" fmla="*/ 66 w 75"/>
                <a:gd name="T55" fmla="*/ 21 h 75"/>
                <a:gd name="T56" fmla="*/ 61 w 75"/>
                <a:gd name="T57" fmla="*/ 14 h 75"/>
                <a:gd name="T58" fmla="*/ 55 w 75"/>
                <a:gd name="T59" fmla="*/ 9 h 75"/>
                <a:gd name="T60" fmla="*/ 48 w 75"/>
                <a:gd name="T61" fmla="*/ 5 h 75"/>
                <a:gd name="T62" fmla="*/ 40 w 75"/>
                <a:gd name="T63" fmla="*/ 3 h 75"/>
                <a:gd name="T64" fmla="*/ 31 w 75"/>
                <a:gd name="T65" fmla="*/ 3 h 75"/>
                <a:gd name="T66" fmla="*/ 23 w 75"/>
                <a:gd name="T67" fmla="*/ 6 h 75"/>
                <a:gd name="T68" fmla="*/ 16 w 75"/>
                <a:gd name="T69" fmla="*/ 10 h 75"/>
                <a:gd name="T70" fmla="*/ 11 w 75"/>
                <a:gd name="T71" fmla="*/ 15 h 75"/>
                <a:gd name="T72" fmla="*/ 6 w 75"/>
                <a:gd name="T73" fmla="*/ 22 h 75"/>
                <a:gd name="T74" fmla="*/ 4 w 75"/>
                <a:gd name="T75" fmla="*/ 30 h 75"/>
                <a:gd name="T76" fmla="*/ 3 w 75"/>
                <a:gd name="T77" fmla="*/ 38 h 75"/>
                <a:gd name="T78" fmla="*/ 4 w 75"/>
                <a:gd name="T79" fmla="*/ 46 h 75"/>
                <a:gd name="T80" fmla="*/ 8 w 75"/>
                <a:gd name="T81" fmla="*/ 54 h 75"/>
                <a:gd name="T82" fmla="*/ 13 w 75"/>
                <a:gd name="T83" fmla="*/ 60 h 75"/>
                <a:gd name="T84" fmla="*/ 19 w 75"/>
                <a:gd name="T85" fmla="*/ 65 h 75"/>
                <a:gd name="T86" fmla="*/ 26 w 75"/>
                <a:gd name="T87" fmla="*/ 68 h 75"/>
                <a:gd name="T88" fmla="*/ 35 w 75"/>
                <a:gd name="T89" fmla="*/ 70 h 75"/>
                <a:gd name="T90" fmla="*/ 43 w 75"/>
                <a:gd name="T91" fmla="*/ 69 h 75"/>
                <a:gd name="T92" fmla="*/ 51 w 75"/>
                <a:gd name="T93" fmla="*/ 67 h 75"/>
                <a:gd name="T94" fmla="*/ 58 w 75"/>
                <a:gd name="T95" fmla="*/ 62 h 75"/>
                <a:gd name="T96" fmla="*/ 63 w 75"/>
                <a:gd name="T97" fmla="*/ 56 h 75"/>
                <a:gd name="T98" fmla="*/ 67 w 75"/>
                <a:gd name="T99" fmla="*/ 49 h 75"/>
                <a:gd name="T100" fmla="*/ 70 w 75"/>
                <a:gd name="T101" fmla="*/ 42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"/>
                <a:gd name="T154" fmla="*/ 0 h 75"/>
                <a:gd name="T155" fmla="*/ 75 w 75"/>
                <a:gd name="T156" fmla="*/ 75 h 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" h="75">
                  <a:moveTo>
                    <a:pt x="74" y="36"/>
                  </a:moveTo>
                  <a:lnTo>
                    <a:pt x="74" y="35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6" y="14"/>
                  </a:lnTo>
                  <a:lnTo>
                    <a:pt x="65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6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5"/>
                  </a:lnTo>
                  <a:lnTo>
                    <a:pt x="14" y="66"/>
                  </a:lnTo>
                  <a:lnTo>
                    <a:pt x="16" y="67"/>
                  </a:lnTo>
                  <a:lnTo>
                    <a:pt x="17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9" y="71"/>
                  </a:lnTo>
                  <a:lnTo>
                    <a:pt x="51" y="71"/>
                  </a:lnTo>
                  <a:lnTo>
                    <a:pt x="53" y="70"/>
                  </a:lnTo>
                  <a:lnTo>
                    <a:pt x="54" y="69"/>
                  </a:lnTo>
                  <a:lnTo>
                    <a:pt x="56" y="68"/>
                  </a:lnTo>
                  <a:lnTo>
                    <a:pt x="57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1" y="64"/>
                  </a:lnTo>
                  <a:lnTo>
                    <a:pt x="63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4"/>
                  </a:lnTo>
                  <a:lnTo>
                    <a:pt x="70" y="53"/>
                  </a:lnTo>
                  <a:lnTo>
                    <a:pt x="71" y="51"/>
                  </a:lnTo>
                  <a:lnTo>
                    <a:pt x="71" y="49"/>
                  </a:lnTo>
                  <a:lnTo>
                    <a:pt x="72" y="47"/>
                  </a:lnTo>
                  <a:lnTo>
                    <a:pt x="72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70" y="31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1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3" y="16"/>
                  </a:lnTo>
                  <a:lnTo>
                    <a:pt x="62" y="15"/>
                  </a:lnTo>
                  <a:lnTo>
                    <a:pt x="61" y="14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4" y="8"/>
                  </a:lnTo>
                  <a:lnTo>
                    <a:pt x="52" y="7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10" y="56"/>
                  </a:lnTo>
                  <a:lnTo>
                    <a:pt x="11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20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5" y="68"/>
                  </a:lnTo>
                  <a:lnTo>
                    <a:pt x="26" y="68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2" y="66"/>
                  </a:lnTo>
                  <a:lnTo>
                    <a:pt x="54" y="65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60" y="60"/>
                  </a:lnTo>
                  <a:lnTo>
                    <a:pt x="61" y="59"/>
                  </a:lnTo>
                  <a:lnTo>
                    <a:pt x="62" y="58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6" y="52"/>
                  </a:lnTo>
                  <a:lnTo>
                    <a:pt x="67" y="51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9" y="45"/>
                  </a:lnTo>
                  <a:lnTo>
                    <a:pt x="69" y="43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74" y="36"/>
                  </a:lnTo>
                </a:path>
              </a:pathLst>
            </a:custGeom>
            <a:solidFill>
              <a:srgbClr val="FF3B4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44" name="Freeform 513"/>
            <p:cNvSpPr>
              <a:spLocks/>
            </p:cNvSpPr>
            <p:nvPr/>
          </p:nvSpPr>
          <p:spPr bwMode="auto">
            <a:xfrm>
              <a:off x="4788" y="977"/>
              <a:ext cx="70" cy="69"/>
            </a:xfrm>
            <a:custGeom>
              <a:avLst/>
              <a:gdLst>
                <a:gd name="T0" fmla="*/ 68 w 70"/>
                <a:gd name="T1" fmla="*/ 27 h 69"/>
                <a:gd name="T2" fmla="*/ 65 w 70"/>
                <a:gd name="T3" fmla="*/ 19 h 69"/>
                <a:gd name="T4" fmla="*/ 61 w 70"/>
                <a:gd name="T5" fmla="*/ 12 h 69"/>
                <a:gd name="T6" fmla="*/ 55 w 70"/>
                <a:gd name="T7" fmla="*/ 6 h 69"/>
                <a:gd name="T8" fmla="*/ 48 w 70"/>
                <a:gd name="T9" fmla="*/ 2 h 69"/>
                <a:gd name="T10" fmla="*/ 39 w 70"/>
                <a:gd name="T11" fmla="*/ 0 h 69"/>
                <a:gd name="T12" fmla="*/ 31 w 70"/>
                <a:gd name="T13" fmla="*/ 0 h 69"/>
                <a:gd name="T14" fmla="*/ 22 w 70"/>
                <a:gd name="T15" fmla="*/ 2 h 69"/>
                <a:gd name="T16" fmla="*/ 15 w 70"/>
                <a:gd name="T17" fmla="*/ 5 h 69"/>
                <a:gd name="T18" fmla="*/ 8 w 70"/>
                <a:gd name="T19" fmla="*/ 11 h 69"/>
                <a:gd name="T20" fmla="*/ 4 w 70"/>
                <a:gd name="T21" fmla="*/ 17 h 69"/>
                <a:gd name="T22" fmla="*/ 1 w 70"/>
                <a:gd name="T23" fmla="*/ 25 h 69"/>
                <a:gd name="T24" fmla="*/ 0 w 70"/>
                <a:gd name="T25" fmla="*/ 34 h 69"/>
                <a:gd name="T26" fmla="*/ 1 w 70"/>
                <a:gd name="T27" fmla="*/ 42 h 69"/>
                <a:gd name="T28" fmla="*/ 4 w 70"/>
                <a:gd name="T29" fmla="*/ 50 h 69"/>
                <a:gd name="T30" fmla="*/ 8 w 70"/>
                <a:gd name="T31" fmla="*/ 56 h 69"/>
                <a:gd name="T32" fmla="*/ 15 w 70"/>
                <a:gd name="T33" fmla="*/ 62 h 69"/>
                <a:gd name="T34" fmla="*/ 22 w 70"/>
                <a:gd name="T35" fmla="*/ 66 h 69"/>
                <a:gd name="T36" fmla="*/ 31 w 70"/>
                <a:gd name="T37" fmla="*/ 67 h 69"/>
                <a:gd name="T38" fmla="*/ 39 w 70"/>
                <a:gd name="T39" fmla="*/ 67 h 69"/>
                <a:gd name="T40" fmla="*/ 48 w 70"/>
                <a:gd name="T41" fmla="*/ 65 h 69"/>
                <a:gd name="T42" fmla="*/ 55 w 70"/>
                <a:gd name="T43" fmla="*/ 61 h 69"/>
                <a:gd name="T44" fmla="*/ 61 w 70"/>
                <a:gd name="T45" fmla="*/ 55 h 69"/>
                <a:gd name="T46" fmla="*/ 65 w 70"/>
                <a:gd name="T47" fmla="*/ 48 h 69"/>
                <a:gd name="T48" fmla="*/ 68 w 70"/>
                <a:gd name="T49" fmla="*/ 40 h 69"/>
                <a:gd name="T50" fmla="*/ 65 w 70"/>
                <a:gd name="T51" fmla="*/ 34 h 69"/>
                <a:gd name="T52" fmla="*/ 64 w 70"/>
                <a:gd name="T53" fmla="*/ 26 h 69"/>
                <a:gd name="T54" fmla="*/ 61 w 70"/>
                <a:gd name="T55" fmla="*/ 19 h 69"/>
                <a:gd name="T56" fmla="*/ 57 w 70"/>
                <a:gd name="T57" fmla="*/ 13 h 69"/>
                <a:gd name="T58" fmla="*/ 51 w 70"/>
                <a:gd name="T59" fmla="*/ 8 h 69"/>
                <a:gd name="T60" fmla="*/ 45 w 70"/>
                <a:gd name="T61" fmla="*/ 5 h 69"/>
                <a:gd name="T62" fmla="*/ 37 w 70"/>
                <a:gd name="T63" fmla="*/ 3 h 69"/>
                <a:gd name="T64" fmla="*/ 29 w 70"/>
                <a:gd name="T65" fmla="*/ 3 h 69"/>
                <a:gd name="T66" fmla="*/ 22 w 70"/>
                <a:gd name="T67" fmla="*/ 5 h 69"/>
                <a:gd name="T68" fmla="*/ 15 w 70"/>
                <a:gd name="T69" fmla="*/ 9 h 69"/>
                <a:gd name="T70" fmla="*/ 10 w 70"/>
                <a:gd name="T71" fmla="*/ 14 h 69"/>
                <a:gd name="T72" fmla="*/ 6 w 70"/>
                <a:gd name="T73" fmla="*/ 20 h 69"/>
                <a:gd name="T74" fmla="*/ 4 w 70"/>
                <a:gd name="T75" fmla="*/ 27 h 69"/>
                <a:gd name="T76" fmla="*/ 3 w 70"/>
                <a:gd name="T77" fmla="*/ 35 h 69"/>
                <a:gd name="T78" fmla="*/ 4 w 70"/>
                <a:gd name="T79" fmla="*/ 43 h 69"/>
                <a:gd name="T80" fmla="*/ 7 w 70"/>
                <a:gd name="T81" fmla="*/ 49 h 69"/>
                <a:gd name="T82" fmla="*/ 12 w 70"/>
                <a:gd name="T83" fmla="*/ 55 h 69"/>
                <a:gd name="T84" fmla="*/ 18 w 70"/>
                <a:gd name="T85" fmla="*/ 60 h 69"/>
                <a:gd name="T86" fmla="*/ 25 w 70"/>
                <a:gd name="T87" fmla="*/ 63 h 69"/>
                <a:gd name="T88" fmla="*/ 32 w 70"/>
                <a:gd name="T89" fmla="*/ 64 h 69"/>
                <a:gd name="T90" fmla="*/ 40 w 70"/>
                <a:gd name="T91" fmla="*/ 63 h 69"/>
                <a:gd name="T92" fmla="*/ 48 w 70"/>
                <a:gd name="T93" fmla="*/ 61 h 69"/>
                <a:gd name="T94" fmla="*/ 54 w 70"/>
                <a:gd name="T95" fmla="*/ 57 h 69"/>
                <a:gd name="T96" fmla="*/ 59 w 70"/>
                <a:gd name="T97" fmla="*/ 52 h 69"/>
                <a:gd name="T98" fmla="*/ 63 w 70"/>
                <a:gd name="T99" fmla="*/ 45 h 69"/>
                <a:gd name="T100" fmla="*/ 65 w 70"/>
                <a:gd name="T101" fmla="*/ 38 h 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69"/>
                <a:gd name="T155" fmla="*/ 70 w 70"/>
                <a:gd name="T156" fmla="*/ 69 h 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69">
                  <a:moveTo>
                    <a:pt x="69" y="34"/>
                  </a:moveTo>
                  <a:lnTo>
                    <a:pt x="69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0"/>
                  </a:lnTo>
                  <a:lnTo>
                    <a:pt x="65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11"/>
                  </a:lnTo>
                  <a:lnTo>
                    <a:pt x="58" y="10"/>
                  </a:lnTo>
                  <a:lnTo>
                    <a:pt x="57" y="8"/>
                  </a:lnTo>
                  <a:lnTo>
                    <a:pt x="56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1" y="59"/>
                  </a:lnTo>
                  <a:lnTo>
                    <a:pt x="12" y="60"/>
                  </a:lnTo>
                  <a:lnTo>
                    <a:pt x="13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4"/>
                  </a:lnTo>
                  <a:lnTo>
                    <a:pt x="21" y="65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1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1" y="63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2" y="54"/>
                  </a:lnTo>
                  <a:lnTo>
                    <a:pt x="63" y="53"/>
                  </a:lnTo>
                  <a:lnTo>
                    <a:pt x="64" y="51"/>
                  </a:lnTo>
                  <a:lnTo>
                    <a:pt x="64" y="50"/>
                  </a:lnTo>
                  <a:lnTo>
                    <a:pt x="65" y="48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8" y="37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2" y="20"/>
                  </a:lnTo>
                  <a:lnTo>
                    <a:pt x="61" y="19"/>
                  </a:lnTo>
                  <a:lnTo>
                    <a:pt x="61" y="18"/>
                  </a:lnTo>
                  <a:lnTo>
                    <a:pt x="60" y="16"/>
                  </a:lnTo>
                  <a:lnTo>
                    <a:pt x="59" y="15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4"/>
                  </a:lnTo>
                  <a:lnTo>
                    <a:pt x="12" y="55"/>
                  </a:lnTo>
                  <a:lnTo>
                    <a:pt x="13" y="56"/>
                  </a:lnTo>
                  <a:lnTo>
                    <a:pt x="14" y="57"/>
                  </a:lnTo>
                  <a:lnTo>
                    <a:pt x="15" y="58"/>
                  </a:lnTo>
                  <a:lnTo>
                    <a:pt x="17" y="59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1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6"/>
                  </a:lnTo>
                  <a:lnTo>
                    <a:pt x="56" y="55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4"/>
                  </a:lnTo>
                  <a:lnTo>
                    <a:pt x="69" y="34"/>
                  </a:lnTo>
                </a:path>
              </a:pathLst>
            </a:custGeom>
            <a:solidFill>
              <a:srgbClr val="FF454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45" name="Freeform 514"/>
            <p:cNvSpPr>
              <a:spLocks/>
            </p:cNvSpPr>
            <p:nvPr/>
          </p:nvSpPr>
          <p:spPr bwMode="auto">
            <a:xfrm>
              <a:off x="4790" y="978"/>
              <a:ext cx="67" cy="67"/>
            </a:xfrm>
            <a:custGeom>
              <a:avLst/>
              <a:gdLst>
                <a:gd name="T0" fmla="*/ 65 w 67"/>
                <a:gd name="T1" fmla="*/ 26 h 67"/>
                <a:gd name="T2" fmla="*/ 62 w 67"/>
                <a:gd name="T3" fmla="*/ 18 h 67"/>
                <a:gd name="T4" fmla="*/ 58 w 67"/>
                <a:gd name="T5" fmla="*/ 11 h 67"/>
                <a:gd name="T6" fmla="*/ 52 w 67"/>
                <a:gd name="T7" fmla="*/ 6 h 67"/>
                <a:gd name="T8" fmla="*/ 45 w 67"/>
                <a:gd name="T9" fmla="*/ 2 h 67"/>
                <a:gd name="T10" fmla="*/ 38 w 67"/>
                <a:gd name="T11" fmla="*/ 0 h 67"/>
                <a:gd name="T12" fmla="*/ 29 w 67"/>
                <a:gd name="T13" fmla="*/ 0 h 67"/>
                <a:gd name="T14" fmla="*/ 21 w 67"/>
                <a:gd name="T15" fmla="*/ 1 h 67"/>
                <a:gd name="T16" fmla="*/ 14 w 67"/>
                <a:gd name="T17" fmla="*/ 5 h 67"/>
                <a:gd name="T18" fmla="*/ 8 w 67"/>
                <a:gd name="T19" fmla="*/ 10 h 67"/>
                <a:gd name="T20" fmla="*/ 3 w 67"/>
                <a:gd name="T21" fmla="*/ 17 h 67"/>
                <a:gd name="T22" fmla="*/ 1 w 67"/>
                <a:gd name="T23" fmla="*/ 24 h 67"/>
                <a:gd name="T24" fmla="*/ 0 w 67"/>
                <a:gd name="T25" fmla="*/ 32 h 67"/>
                <a:gd name="T26" fmla="*/ 1 w 67"/>
                <a:gd name="T27" fmla="*/ 41 h 67"/>
                <a:gd name="T28" fmla="*/ 3 w 67"/>
                <a:gd name="T29" fmla="*/ 48 h 67"/>
                <a:gd name="T30" fmla="*/ 8 w 67"/>
                <a:gd name="T31" fmla="*/ 55 h 67"/>
                <a:gd name="T32" fmla="*/ 14 w 67"/>
                <a:gd name="T33" fmla="*/ 60 h 67"/>
                <a:gd name="T34" fmla="*/ 21 w 67"/>
                <a:gd name="T35" fmla="*/ 64 h 67"/>
                <a:gd name="T36" fmla="*/ 29 w 67"/>
                <a:gd name="T37" fmla="*/ 65 h 67"/>
                <a:gd name="T38" fmla="*/ 38 w 67"/>
                <a:gd name="T39" fmla="*/ 65 h 67"/>
                <a:gd name="T40" fmla="*/ 45 w 67"/>
                <a:gd name="T41" fmla="*/ 63 h 67"/>
                <a:gd name="T42" fmla="*/ 52 w 67"/>
                <a:gd name="T43" fmla="*/ 59 h 67"/>
                <a:gd name="T44" fmla="*/ 58 w 67"/>
                <a:gd name="T45" fmla="*/ 54 h 67"/>
                <a:gd name="T46" fmla="*/ 62 w 67"/>
                <a:gd name="T47" fmla="*/ 47 h 67"/>
                <a:gd name="T48" fmla="*/ 65 w 67"/>
                <a:gd name="T49" fmla="*/ 39 h 67"/>
                <a:gd name="T50" fmla="*/ 62 w 67"/>
                <a:gd name="T51" fmla="*/ 32 h 67"/>
                <a:gd name="T52" fmla="*/ 61 w 67"/>
                <a:gd name="T53" fmla="*/ 25 h 67"/>
                <a:gd name="T54" fmla="*/ 58 w 67"/>
                <a:gd name="T55" fmla="*/ 18 h 67"/>
                <a:gd name="T56" fmla="*/ 54 w 67"/>
                <a:gd name="T57" fmla="*/ 13 h 67"/>
                <a:gd name="T58" fmla="*/ 49 w 67"/>
                <a:gd name="T59" fmla="*/ 8 h 67"/>
                <a:gd name="T60" fmla="*/ 43 w 67"/>
                <a:gd name="T61" fmla="*/ 5 h 67"/>
                <a:gd name="T62" fmla="*/ 36 w 67"/>
                <a:gd name="T63" fmla="*/ 3 h 67"/>
                <a:gd name="T64" fmla="*/ 28 w 67"/>
                <a:gd name="T65" fmla="*/ 3 h 67"/>
                <a:gd name="T66" fmla="*/ 21 w 67"/>
                <a:gd name="T67" fmla="*/ 5 h 67"/>
                <a:gd name="T68" fmla="*/ 15 w 67"/>
                <a:gd name="T69" fmla="*/ 9 h 67"/>
                <a:gd name="T70" fmla="*/ 10 w 67"/>
                <a:gd name="T71" fmla="*/ 14 h 67"/>
                <a:gd name="T72" fmla="*/ 6 w 67"/>
                <a:gd name="T73" fmla="*/ 20 h 67"/>
                <a:gd name="T74" fmla="*/ 4 w 67"/>
                <a:gd name="T75" fmla="*/ 26 h 67"/>
                <a:gd name="T76" fmla="*/ 3 w 67"/>
                <a:gd name="T77" fmla="*/ 34 h 67"/>
                <a:gd name="T78" fmla="*/ 4 w 67"/>
                <a:gd name="T79" fmla="*/ 41 h 67"/>
                <a:gd name="T80" fmla="*/ 7 w 67"/>
                <a:gd name="T81" fmla="*/ 48 h 67"/>
                <a:gd name="T82" fmla="*/ 12 w 67"/>
                <a:gd name="T83" fmla="*/ 53 h 67"/>
                <a:gd name="T84" fmla="*/ 17 w 67"/>
                <a:gd name="T85" fmla="*/ 58 h 67"/>
                <a:gd name="T86" fmla="*/ 24 w 67"/>
                <a:gd name="T87" fmla="*/ 61 h 67"/>
                <a:gd name="T88" fmla="*/ 31 w 67"/>
                <a:gd name="T89" fmla="*/ 62 h 67"/>
                <a:gd name="T90" fmla="*/ 38 w 67"/>
                <a:gd name="T91" fmla="*/ 61 h 67"/>
                <a:gd name="T92" fmla="*/ 45 w 67"/>
                <a:gd name="T93" fmla="*/ 59 h 67"/>
                <a:gd name="T94" fmla="*/ 51 w 67"/>
                <a:gd name="T95" fmla="*/ 55 h 67"/>
                <a:gd name="T96" fmla="*/ 56 w 67"/>
                <a:gd name="T97" fmla="*/ 50 h 67"/>
                <a:gd name="T98" fmla="*/ 60 w 67"/>
                <a:gd name="T99" fmla="*/ 44 h 67"/>
                <a:gd name="T100" fmla="*/ 62 w 67"/>
                <a:gd name="T101" fmla="*/ 37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"/>
                <a:gd name="T154" fmla="*/ 0 h 67"/>
                <a:gd name="T155" fmla="*/ 67 w 67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" h="67">
                  <a:moveTo>
                    <a:pt x="66" y="32"/>
                  </a:moveTo>
                  <a:lnTo>
                    <a:pt x="66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9" y="13"/>
                  </a:lnTo>
                  <a:lnTo>
                    <a:pt x="58" y="11"/>
                  </a:lnTo>
                  <a:lnTo>
                    <a:pt x="57" y="10"/>
                  </a:lnTo>
                  <a:lnTo>
                    <a:pt x="56" y="9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4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5" y="63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0" y="61"/>
                  </a:lnTo>
                  <a:lnTo>
                    <a:pt x="51" y="60"/>
                  </a:lnTo>
                  <a:lnTo>
                    <a:pt x="52" y="59"/>
                  </a:lnTo>
                  <a:lnTo>
                    <a:pt x="54" y="58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50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50" y="9"/>
                  </a:lnTo>
                  <a:lnTo>
                    <a:pt x="49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5" y="6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8"/>
                  </a:lnTo>
                  <a:lnTo>
                    <a:pt x="58" y="47"/>
                  </a:lnTo>
                  <a:lnTo>
                    <a:pt x="59" y="45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1" y="41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6" y="32"/>
                  </a:lnTo>
                </a:path>
              </a:pathLst>
            </a:custGeom>
            <a:solidFill>
              <a:srgbClr val="FF4C5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46" name="Freeform 515"/>
            <p:cNvSpPr>
              <a:spLocks/>
            </p:cNvSpPr>
            <p:nvPr/>
          </p:nvSpPr>
          <p:spPr bwMode="auto">
            <a:xfrm>
              <a:off x="4791" y="980"/>
              <a:ext cx="64" cy="64"/>
            </a:xfrm>
            <a:custGeom>
              <a:avLst/>
              <a:gdLst>
                <a:gd name="T0" fmla="*/ 62 w 64"/>
                <a:gd name="T1" fmla="*/ 25 h 64"/>
                <a:gd name="T2" fmla="*/ 59 w 64"/>
                <a:gd name="T3" fmla="*/ 17 h 64"/>
                <a:gd name="T4" fmla="*/ 55 w 64"/>
                <a:gd name="T5" fmla="*/ 11 h 64"/>
                <a:gd name="T6" fmla="*/ 50 w 64"/>
                <a:gd name="T7" fmla="*/ 6 h 64"/>
                <a:gd name="T8" fmla="*/ 43 w 64"/>
                <a:gd name="T9" fmla="*/ 2 h 64"/>
                <a:gd name="T10" fmla="*/ 36 w 64"/>
                <a:gd name="T11" fmla="*/ 0 h 64"/>
                <a:gd name="T12" fmla="*/ 28 w 64"/>
                <a:gd name="T13" fmla="*/ 0 h 64"/>
                <a:gd name="T14" fmla="*/ 20 w 64"/>
                <a:gd name="T15" fmla="*/ 1 h 64"/>
                <a:gd name="T16" fmla="*/ 13 w 64"/>
                <a:gd name="T17" fmla="*/ 5 h 64"/>
                <a:gd name="T18" fmla="*/ 8 w 64"/>
                <a:gd name="T19" fmla="*/ 10 h 64"/>
                <a:gd name="T20" fmla="*/ 3 w 64"/>
                <a:gd name="T21" fmla="*/ 16 h 64"/>
                <a:gd name="T22" fmla="*/ 0 w 64"/>
                <a:gd name="T23" fmla="*/ 23 h 64"/>
                <a:gd name="T24" fmla="*/ 0 w 64"/>
                <a:gd name="T25" fmla="*/ 31 h 64"/>
                <a:gd name="T26" fmla="*/ 0 w 64"/>
                <a:gd name="T27" fmla="*/ 39 h 64"/>
                <a:gd name="T28" fmla="*/ 3 w 64"/>
                <a:gd name="T29" fmla="*/ 46 h 64"/>
                <a:gd name="T30" fmla="*/ 8 w 64"/>
                <a:gd name="T31" fmla="*/ 52 h 64"/>
                <a:gd name="T32" fmla="*/ 13 w 64"/>
                <a:gd name="T33" fmla="*/ 57 h 64"/>
                <a:gd name="T34" fmla="*/ 20 w 64"/>
                <a:gd name="T35" fmla="*/ 60 h 64"/>
                <a:gd name="T36" fmla="*/ 28 w 64"/>
                <a:gd name="T37" fmla="*/ 62 h 64"/>
                <a:gd name="T38" fmla="*/ 36 w 64"/>
                <a:gd name="T39" fmla="*/ 62 h 64"/>
                <a:gd name="T40" fmla="*/ 43 w 64"/>
                <a:gd name="T41" fmla="*/ 60 h 64"/>
                <a:gd name="T42" fmla="*/ 50 w 64"/>
                <a:gd name="T43" fmla="*/ 56 h 64"/>
                <a:gd name="T44" fmla="*/ 55 w 64"/>
                <a:gd name="T45" fmla="*/ 51 h 64"/>
                <a:gd name="T46" fmla="*/ 59 w 64"/>
                <a:gd name="T47" fmla="*/ 45 h 64"/>
                <a:gd name="T48" fmla="*/ 62 w 64"/>
                <a:gd name="T49" fmla="*/ 37 h 64"/>
                <a:gd name="T50" fmla="*/ 59 w 64"/>
                <a:gd name="T51" fmla="*/ 31 h 64"/>
                <a:gd name="T52" fmla="*/ 58 w 64"/>
                <a:gd name="T53" fmla="*/ 24 h 64"/>
                <a:gd name="T54" fmla="*/ 56 w 64"/>
                <a:gd name="T55" fmla="*/ 18 h 64"/>
                <a:gd name="T56" fmla="*/ 52 w 64"/>
                <a:gd name="T57" fmla="*/ 12 h 64"/>
                <a:gd name="T58" fmla="*/ 47 w 64"/>
                <a:gd name="T59" fmla="*/ 8 h 64"/>
                <a:gd name="T60" fmla="*/ 41 w 64"/>
                <a:gd name="T61" fmla="*/ 5 h 64"/>
                <a:gd name="T62" fmla="*/ 34 w 64"/>
                <a:gd name="T63" fmla="*/ 3 h 64"/>
                <a:gd name="T64" fmla="*/ 27 w 64"/>
                <a:gd name="T65" fmla="*/ 3 h 64"/>
                <a:gd name="T66" fmla="*/ 20 w 64"/>
                <a:gd name="T67" fmla="*/ 5 h 64"/>
                <a:gd name="T68" fmla="*/ 14 w 64"/>
                <a:gd name="T69" fmla="*/ 9 h 64"/>
                <a:gd name="T70" fmla="*/ 9 w 64"/>
                <a:gd name="T71" fmla="*/ 13 h 64"/>
                <a:gd name="T72" fmla="*/ 6 w 64"/>
                <a:gd name="T73" fmla="*/ 19 h 64"/>
                <a:gd name="T74" fmla="*/ 4 w 64"/>
                <a:gd name="T75" fmla="*/ 25 h 64"/>
                <a:gd name="T76" fmla="*/ 3 w 64"/>
                <a:gd name="T77" fmla="*/ 32 h 64"/>
                <a:gd name="T78" fmla="*/ 4 w 64"/>
                <a:gd name="T79" fmla="*/ 39 h 64"/>
                <a:gd name="T80" fmla="*/ 7 w 64"/>
                <a:gd name="T81" fmla="*/ 46 h 64"/>
                <a:gd name="T82" fmla="*/ 11 w 64"/>
                <a:gd name="T83" fmla="*/ 51 h 64"/>
                <a:gd name="T84" fmla="*/ 16 w 64"/>
                <a:gd name="T85" fmla="*/ 55 h 64"/>
                <a:gd name="T86" fmla="*/ 23 w 64"/>
                <a:gd name="T87" fmla="*/ 58 h 64"/>
                <a:gd name="T88" fmla="*/ 30 w 64"/>
                <a:gd name="T89" fmla="*/ 59 h 64"/>
                <a:gd name="T90" fmla="*/ 37 w 64"/>
                <a:gd name="T91" fmla="*/ 58 h 64"/>
                <a:gd name="T92" fmla="*/ 43 w 64"/>
                <a:gd name="T93" fmla="*/ 56 h 64"/>
                <a:gd name="T94" fmla="*/ 49 w 64"/>
                <a:gd name="T95" fmla="*/ 52 h 64"/>
                <a:gd name="T96" fmla="*/ 53 w 64"/>
                <a:gd name="T97" fmla="*/ 48 h 64"/>
                <a:gd name="T98" fmla="*/ 57 w 64"/>
                <a:gd name="T99" fmla="*/ 42 h 64"/>
                <a:gd name="T100" fmla="*/ 59 w 64"/>
                <a:gd name="T101" fmla="*/ 35 h 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"/>
                <a:gd name="T154" fmla="*/ 0 h 64"/>
                <a:gd name="T155" fmla="*/ 64 w 64"/>
                <a:gd name="T156" fmla="*/ 64 h 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" h="64">
                  <a:moveTo>
                    <a:pt x="63" y="31"/>
                  </a:moveTo>
                  <a:lnTo>
                    <a:pt x="62" y="29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1" y="55"/>
                  </a:lnTo>
                  <a:lnTo>
                    <a:pt x="12" y="56"/>
                  </a:lnTo>
                  <a:lnTo>
                    <a:pt x="13" y="57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59" y="45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3"/>
                  </a:lnTo>
                  <a:lnTo>
                    <a:pt x="63" y="31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8" y="25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3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6" y="44"/>
                  </a:lnTo>
                  <a:lnTo>
                    <a:pt x="56" y="43"/>
                  </a:lnTo>
                  <a:lnTo>
                    <a:pt x="57" y="42"/>
                  </a:lnTo>
                  <a:lnTo>
                    <a:pt x="57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3" y="31"/>
                  </a:lnTo>
                </a:path>
              </a:pathLst>
            </a:custGeom>
            <a:solidFill>
              <a:srgbClr val="FF575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47" name="Freeform 516"/>
            <p:cNvSpPr>
              <a:spLocks/>
            </p:cNvSpPr>
            <p:nvPr/>
          </p:nvSpPr>
          <p:spPr bwMode="auto">
            <a:xfrm>
              <a:off x="4793" y="981"/>
              <a:ext cx="61" cy="61"/>
            </a:xfrm>
            <a:custGeom>
              <a:avLst/>
              <a:gdLst>
                <a:gd name="T0" fmla="*/ 59 w 61"/>
                <a:gd name="T1" fmla="*/ 23 h 61"/>
                <a:gd name="T2" fmla="*/ 57 w 61"/>
                <a:gd name="T3" fmla="*/ 17 h 61"/>
                <a:gd name="T4" fmla="*/ 53 w 61"/>
                <a:gd name="T5" fmla="*/ 11 h 61"/>
                <a:gd name="T6" fmla="*/ 48 w 61"/>
                <a:gd name="T7" fmla="*/ 6 h 61"/>
                <a:gd name="T8" fmla="*/ 41 w 61"/>
                <a:gd name="T9" fmla="*/ 2 h 61"/>
                <a:gd name="T10" fmla="*/ 34 w 61"/>
                <a:gd name="T11" fmla="*/ 0 h 61"/>
                <a:gd name="T12" fmla="*/ 26 w 61"/>
                <a:gd name="T13" fmla="*/ 0 h 61"/>
                <a:gd name="T14" fmla="*/ 19 w 61"/>
                <a:gd name="T15" fmla="*/ 1 h 61"/>
                <a:gd name="T16" fmla="*/ 13 w 61"/>
                <a:gd name="T17" fmla="*/ 5 h 61"/>
                <a:gd name="T18" fmla="*/ 7 w 61"/>
                <a:gd name="T19" fmla="*/ 9 h 61"/>
                <a:gd name="T20" fmla="*/ 3 w 61"/>
                <a:gd name="T21" fmla="*/ 15 h 61"/>
                <a:gd name="T22" fmla="*/ 0 w 61"/>
                <a:gd name="T23" fmla="*/ 22 h 61"/>
                <a:gd name="T24" fmla="*/ 0 w 61"/>
                <a:gd name="T25" fmla="*/ 30 h 61"/>
                <a:gd name="T26" fmla="*/ 0 w 61"/>
                <a:gd name="T27" fmla="*/ 37 h 61"/>
                <a:gd name="T28" fmla="*/ 3 w 61"/>
                <a:gd name="T29" fmla="*/ 44 h 61"/>
                <a:gd name="T30" fmla="*/ 7 w 61"/>
                <a:gd name="T31" fmla="*/ 50 h 61"/>
                <a:gd name="T32" fmla="*/ 13 w 61"/>
                <a:gd name="T33" fmla="*/ 54 h 61"/>
                <a:gd name="T34" fmla="*/ 19 w 61"/>
                <a:gd name="T35" fmla="*/ 58 h 61"/>
                <a:gd name="T36" fmla="*/ 26 w 61"/>
                <a:gd name="T37" fmla="*/ 59 h 61"/>
                <a:gd name="T38" fmla="*/ 34 w 61"/>
                <a:gd name="T39" fmla="*/ 59 h 61"/>
                <a:gd name="T40" fmla="*/ 41 w 61"/>
                <a:gd name="T41" fmla="*/ 57 h 61"/>
                <a:gd name="T42" fmla="*/ 48 w 61"/>
                <a:gd name="T43" fmla="*/ 54 h 61"/>
                <a:gd name="T44" fmla="*/ 53 w 61"/>
                <a:gd name="T45" fmla="*/ 49 h 61"/>
                <a:gd name="T46" fmla="*/ 57 w 61"/>
                <a:gd name="T47" fmla="*/ 43 h 61"/>
                <a:gd name="T48" fmla="*/ 59 w 61"/>
                <a:gd name="T49" fmla="*/ 36 h 61"/>
                <a:gd name="T50" fmla="*/ 56 w 61"/>
                <a:gd name="T51" fmla="*/ 30 h 61"/>
                <a:gd name="T52" fmla="*/ 55 w 61"/>
                <a:gd name="T53" fmla="*/ 23 h 61"/>
                <a:gd name="T54" fmla="*/ 53 w 61"/>
                <a:gd name="T55" fmla="*/ 17 h 61"/>
                <a:gd name="T56" fmla="*/ 49 w 61"/>
                <a:gd name="T57" fmla="*/ 12 h 61"/>
                <a:gd name="T58" fmla="*/ 44 w 61"/>
                <a:gd name="T59" fmla="*/ 8 h 61"/>
                <a:gd name="T60" fmla="*/ 39 w 61"/>
                <a:gd name="T61" fmla="*/ 5 h 61"/>
                <a:gd name="T62" fmla="*/ 32 w 61"/>
                <a:gd name="T63" fmla="*/ 3 h 61"/>
                <a:gd name="T64" fmla="*/ 25 w 61"/>
                <a:gd name="T65" fmla="*/ 3 h 61"/>
                <a:gd name="T66" fmla="*/ 19 w 61"/>
                <a:gd name="T67" fmla="*/ 5 h 61"/>
                <a:gd name="T68" fmla="*/ 14 w 61"/>
                <a:gd name="T69" fmla="*/ 8 h 61"/>
                <a:gd name="T70" fmla="*/ 9 w 61"/>
                <a:gd name="T71" fmla="*/ 13 h 61"/>
                <a:gd name="T72" fmla="*/ 6 w 61"/>
                <a:gd name="T73" fmla="*/ 18 h 61"/>
                <a:gd name="T74" fmla="*/ 4 w 61"/>
                <a:gd name="T75" fmla="*/ 24 h 61"/>
                <a:gd name="T76" fmla="*/ 3 w 61"/>
                <a:gd name="T77" fmla="*/ 31 h 61"/>
                <a:gd name="T78" fmla="*/ 4 w 61"/>
                <a:gd name="T79" fmla="*/ 37 h 61"/>
                <a:gd name="T80" fmla="*/ 7 w 61"/>
                <a:gd name="T81" fmla="*/ 43 h 61"/>
                <a:gd name="T82" fmla="*/ 11 w 61"/>
                <a:gd name="T83" fmla="*/ 48 h 61"/>
                <a:gd name="T84" fmla="*/ 16 w 61"/>
                <a:gd name="T85" fmla="*/ 52 h 61"/>
                <a:gd name="T86" fmla="*/ 22 w 61"/>
                <a:gd name="T87" fmla="*/ 55 h 61"/>
                <a:gd name="T88" fmla="*/ 28 w 61"/>
                <a:gd name="T89" fmla="*/ 56 h 61"/>
                <a:gd name="T90" fmla="*/ 35 w 61"/>
                <a:gd name="T91" fmla="*/ 55 h 61"/>
                <a:gd name="T92" fmla="*/ 41 w 61"/>
                <a:gd name="T93" fmla="*/ 53 h 61"/>
                <a:gd name="T94" fmla="*/ 46 w 61"/>
                <a:gd name="T95" fmla="*/ 50 h 61"/>
                <a:gd name="T96" fmla="*/ 51 w 61"/>
                <a:gd name="T97" fmla="*/ 45 h 61"/>
                <a:gd name="T98" fmla="*/ 54 w 61"/>
                <a:gd name="T99" fmla="*/ 40 h 61"/>
                <a:gd name="T100" fmla="*/ 56 w 61"/>
                <a:gd name="T101" fmla="*/ 34 h 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"/>
                <a:gd name="T154" fmla="*/ 0 h 61"/>
                <a:gd name="T155" fmla="*/ 61 w 61"/>
                <a:gd name="T156" fmla="*/ 61 h 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" h="61">
                  <a:moveTo>
                    <a:pt x="60" y="30"/>
                  </a:moveTo>
                  <a:lnTo>
                    <a:pt x="60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7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9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7"/>
                  </a:lnTo>
                  <a:lnTo>
                    <a:pt x="56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0" y="13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1" y="45"/>
                  </a:lnTo>
                  <a:lnTo>
                    <a:pt x="52" y="44"/>
                  </a:lnTo>
                  <a:lnTo>
                    <a:pt x="52" y="43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4" y="40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60" y="30"/>
                  </a:lnTo>
                </a:path>
              </a:pathLst>
            </a:custGeom>
            <a:solidFill>
              <a:srgbClr val="FF61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48" name="Freeform 517"/>
            <p:cNvSpPr>
              <a:spLocks/>
            </p:cNvSpPr>
            <p:nvPr/>
          </p:nvSpPr>
          <p:spPr bwMode="auto">
            <a:xfrm>
              <a:off x="4795" y="984"/>
              <a:ext cx="56" cy="56"/>
            </a:xfrm>
            <a:custGeom>
              <a:avLst/>
              <a:gdLst>
                <a:gd name="T0" fmla="*/ 54 w 56"/>
                <a:gd name="T1" fmla="*/ 21 h 56"/>
                <a:gd name="T2" fmla="*/ 52 w 56"/>
                <a:gd name="T3" fmla="*/ 15 h 56"/>
                <a:gd name="T4" fmla="*/ 48 w 56"/>
                <a:gd name="T5" fmla="*/ 10 h 56"/>
                <a:gd name="T6" fmla="*/ 43 w 56"/>
                <a:gd name="T7" fmla="*/ 5 h 56"/>
                <a:gd name="T8" fmla="*/ 38 w 56"/>
                <a:gd name="T9" fmla="*/ 2 h 56"/>
                <a:gd name="T10" fmla="*/ 31 w 56"/>
                <a:gd name="T11" fmla="*/ 0 h 56"/>
                <a:gd name="T12" fmla="*/ 24 w 56"/>
                <a:gd name="T13" fmla="*/ 0 h 56"/>
                <a:gd name="T14" fmla="*/ 18 w 56"/>
                <a:gd name="T15" fmla="*/ 1 h 56"/>
                <a:gd name="T16" fmla="*/ 12 w 56"/>
                <a:gd name="T17" fmla="*/ 4 h 56"/>
                <a:gd name="T18" fmla="*/ 7 w 56"/>
                <a:gd name="T19" fmla="*/ 8 h 56"/>
                <a:gd name="T20" fmla="*/ 3 w 56"/>
                <a:gd name="T21" fmla="*/ 14 h 56"/>
                <a:gd name="T22" fmla="*/ 0 w 56"/>
                <a:gd name="T23" fmla="*/ 20 h 56"/>
                <a:gd name="T24" fmla="*/ 0 w 56"/>
                <a:gd name="T25" fmla="*/ 27 h 56"/>
                <a:gd name="T26" fmla="*/ 0 w 56"/>
                <a:gd name="T27" fmla="*/ 34 h 56"/>
                <a:gd name="T28" fmla="*/ 3 w 56"/>
                <a:gd name="T29" fmla="*/ 40 h 56"/>
                <a:gd name="T30" fmla="*/ 7 w 56"/>
                <a:gd name="T31" fmla="*/ 45 h 56"/>
                <a:gd name="T32" fmla="*/ 12 w 56"/>
                <a:gd name="T33" fmla="*/ 50 h 56"/>
                <a:gd name="T34" fmla="*/ 18 w 56"/>
                <a:gd name="T35" fmla="*/ 53 h 56"/>
                <a:gd name="T36" fmla="*/ 24 w 56"/>
                <a:gd name="T37" fmla="*/ 54 h 56"/>
                <a:gd name="T38" fmla="*/ 31 w 56"/>
                <a:gd name="T39" fmla="*/ 54 h 56"/>
                <a:gd name="T40" fmla="*/ 38 w 56"/>
                <a:gd name="T41" fmla="*/ 52 h 56"/>
                <a:gd name="T42" fmla="*/ 43 w 56"/>
                <a:gd name="T43" fmla="*/ 49 h 56"/>
                <a:gd name="T44" fmla="*/ 48 w 56"/>
                <a:gd name="T45" fmla="*/ 45 h 56"/>
                <a:gd name="T46" fmla="*/ 52 w 56"/>
                <a:gd name="T47" fmla="*/ 39 h 56"/>
                <a:gd name="T48" fmla="*/ 54 w 56"/>
                <a:gd name="T49" fmla="*/ 33 h 56"/>
                <a:gd name="T50" fmla="*/ 51 w 56"/>
                <a:gd name="T51" fmla="*/ 27 h 56"/>
                <a:gd name="T52" fmla="*/ 50 w 56"/>
                <a:gd name="T53" fmla="*/ 21 h 56"/>
                <a:gd name="T54" fmla="*/ 48 w 56"/>
                <a:gd name="T55" fmla="*/ 16 h 56"/>
                <a:gd name="T56" fmla="*/ 45 w 56"/>
                <a:gd name="T57" fmla="*/ 11 h 56"/>
                <a:gd name="T58" fmla="*/ 40 w 56"/>
                <a:gd name="T59" fmla="*/ 7 h 56"/>
                <a:gd name="T60" fmla="*/ 35 w 56"/>
                <a:gd name="T61" fmla="*/ 4 h 56"/>
                <a:gd name="T62" fmla="*/ 29 w 56"/>
                <a:gd name="T63" fmla="*/ 3 h 56"/>
                <a:gd name="T64" fmla="*/ 23 w 56"/>
                <a:gd name="T65" fmla="*/ 3 h 56"/>
                <a:gd name="T66" fmla="*/ 18 w 56"/>
                <a:gd name="T67" fmla="*/ 5 h 56"/>
                <a:gd name="T68" fmla="*/ 13 w 56"/>
                <a:gd name="T69" fmla="*/ 8 h 56"/>
                <a:gd name="T70" fmla="*/ 8 w 56"/>
                <a:gd name="T71" fmla="*/ 12 h 56"/>
                <a:gd name="T72" fmla="*/ 5 w 56"/>
                <a:gd name="T73" fmla="*/ 17 h 56"/>
                <a:gd name="T74" fmla="*/ 3 w 56"/>
                <a:gd name="T75" fmla="*/ 22 h 56"/>
                <a:gd name="T76" fmla="*/ 3 w 56"/>
                <a:gd name="T77" fmla="*/ 28 h 56"/>
                <a:gd name="T78" fmla="*/ 4 w 56"/>
                <a:gd name="T79" fmla="*/ 34 h 56"/>
                <a:gd name="T80" fmla="*/ 6 w 56"/>
                <a:gd name="T81" fmla="*/ 40 h 56"/>
                <a:gd name="T82" fmla="*/ 10 w 56"/>
                <a:gd name="T83" fmla="*/ 44 h 56"/>
                <a:gd name="T84" fmla="*/ 15 w 56"/>
                <a:gd name="T85" fmla="*/ 48 h 56"/>
                <a:gd name="T86" fmla="*/ 20 w 56"/>
                <a:gd name="T87" fmla="*/ 50 h 56"/>
                <a:gd name="T88" fmla="*/ 26 w 56"/>
                <a:gd name="T89" fmla="*/ 51 h 56"/>
                <a:gd name="T90" fmla="*/ 32 w 56"/>
                <a:gd name="T91" fmla="*/ 51 h 56"/>
                <a:gd name="T92" fmla="*/ 37 w 56"/>
                <a:gd name="T93" fmla="*/ 49 h 56"/>
                <a:gd name="T94" fmla="*/ 42 w 56"/>
                <a:gd name="T95" fmla="*/ 46 h 56"/>
                <a:gd name="T96" fmla="*/ 46 w 56"/>
                <a:gd name="T97" fmla="*/ 41 h 56"/>
                <a:gd name="T98" fmla="*/ 49 w 56"/>
                <a:gd name="T99" fmla="*/ 36 h 56"/>
                <a:gd name="T100" fmla="*/ 51 w 56"/>
                <a:gd name="T101" fmla="*/ 31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56"/>
                <a:gd name="T155" fmla="*/ 56 w 56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56">
                  <a:moveTo>
                    <a:pt x="55" y="27"/>
                  </a:moveTo>
                  <a:lnTo>
                    <a:pt x="55" y="26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3" y="49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9" y="43"/>
                  </a:lnTo>
                  <a:lnTo>
                    <a:pt x="50" y="42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5" y="28"/>
                  </a:lnTo>
                  <a:lnTo>
                    <a:pt x="55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5" y="27"/>
                  </a:lnTo>
                </a:path>
              </a:pathLst>
            </a:custGeom>
            <a:solidFill>
              <a:srgbClr val="FF697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49" name="Freeform 518"/>
            <p:cNvSpPr>
              <a:spLocks/>
            </p:cNvSpPr>
            <p:nvPr/>
          </p:nvSpPr>
          <p:spPr bwMode="auto">
            <a:xfrm>
              <a:off x="4798" y="985"/>
              <a:ext cx="52" cy="53"/>
            </a:xfrm>
            <a:custGeom>
              <a:avLst/>
              <a:gdLst>
                <a:gd name="T0" fmla="*/ 50 w 52"/>
                <a:gd name="T1" fmla="*/ 21 h 53"/>
                <a:gd name="T2" fmla="*/ 49 w 52"/>
                <a:gd name="T3" fmla="*/ 17 h 53"/>
                <a:gd name="T4" fmla="*/ 47 w 52"/>
                <a:gd name="T5" fmla="*/ 12 h 53"/>
                <a:gd name="T6" fmla="*/ 44 w 52"/>
                <a:gd name="T7" fmla="*/ 8 h 53"/>
                <a:gd name="T8" fmla="*/ 40 w 52"/>
                <a:gd name="T9" fmla="*/ 5 h 53"/>
                <a:gd name="T10" fmla="*/ 36 w 52"/>
                <a:gd name="T11" fmla="*/ 2 h 53"/>
                <a:gd name="T12" fmla="*/ 31 w 52"/>
                <a:gd name="T13" fmla="*/ 0 h 53"/>
                <a:gd name="T14" fmla="*/ 26 w 52"/>
                <a:gd name="T15" fmla="*/ 0 h 53"/>
                <a:gd name="T16" fmla="*/ 21 w 52"/>
                <a:gd name="T17" fmla="*/ 0 h 53"/>
                <a:gd name="T18" fmla="*/ 16 w 52"/>
                <a:gd name="T19" fmla="*/ 1 h 53"/>
                <a:gd name="T20" fmla="*/ 12 w 52"/>
                <a:gd name="T21" fmla="*/ 3 h 53"/>
                <a:gd name="T22" fmla="*/ 8 w 52"/>
                <a:gd name="T23" fmla="*/ 6 h 53"/>
                <a:gd name="T24" fmla="*/ 5 w 52"/>
                <a:gd name="T25" fmla="*/ 10 h 53"/>
                <a:gd name="T26" fmla="*/ 2 w 52"/>
                <a:gd name="T27" fmla="*/ 14 h 53"/>
                <a:gd name="T28" fmla="*/ 0 w 52"/>
                <a:gd name="T29" fmla="*/ 19 h 53"/>
                <a:gd name="T30" fmla="*/ 0 w 52"/>
                <a:gd name="T31" fmla="*/ 24 h 53"/>
                <a:gd name="T32" fmla="*/ 0 w 52"/>
                <a:gd name="T33" fmla="*/ 29 h 53"/>
                <a:gd name="T34" fmla="*/ 1 w 52"/>
                <a:gd name="T35" fmla="*/ 34 h 53"/>
                <a:gd name="T36" fmla="*/ 3 w 52"/>
                <a:gd name="T37" fmla="*/ 39 h 53"/>
                <a:gd name="T38" fmla="*/ 6 w 52"/>
                <a:gd name="T39" fmla="*/ 43 h 53"/>
                <a:gd name="T40" fmla="*/ 10 w 52"/>
                <a:gd name="T41" fmla="*/ 46 h 53"/>
                <a:gd name="T42" fmla="*/ 14 w 52"/>
                <a:gd name="T43" fmla="*/ 49 h 53"/>
                <a:gd name="T44" fmla="*/ 19 w 52"/>
                <a:gd name="T45" fmla="*/ 51 h 53"/>
                <a:gd name="T46" fmla="*/ 24 w 52"/>
                <a:gd name="T47" fmla="*/ 51 h 53"/>
                <a:gd name="T48" fmla="*/ 29 w 52"/>
                <a:gd name="T49" fmla="*/ 51 h 53"/>
                <a:gd name="T50" fmla="*/ 34 w 52"/>
                <a:gd name="T51" fmla="*/ 50 h 53"/>
                <a:gd name="T52" fmla="*/ 38 w 52"/>
                <a:gd name="T53" fmla="*/ 48 h 53"/>
                <a:gd name="T54" fmla="*/ 42 w 52"/>
                <a:gd name="T55" fmla="*/ 45 h 53"/>
                <a:gd name="T56" fmla="*/ 45 w 52"/>
                <a:gd name="T57" fmla="*/ 41 h 53"/>
                <a:gd name="T58" fmla="*/ 48 w 52"/>
                <a:gd name="T59" fmla="*/ 37 h 53"/>
                <a:gd name="T60" fmla="*/ 50 w 52"/>
                <a:gd name="T61" fmla="*/ 32 h 53"/>
                <a:gd name="T62" fmla="*/ 50 w 52"/>
                <a:gd name="T63" fmla="*/ 27 h 53"/>
                <a:gd name="T64" fmla="*/ 47 w 52"/>
                <a:gd name="T65" fmla="*/ 23 h 53"/>
                <a:gd name="T66" fmla="*/ 46 w 52"/>
                <a:gd name="T67" fmla="*/ 19 h 53"/>
                <a:gd name="T68" fmla="*/ 44 w 52"/>
                <a:gd name="T69" fmla="*/ 15 h 53"/>
                <a:gd name="T70" fmla="*/ 42 w 52"/>
                <a:gd name="T71" fmla="*/ 11 h 53"/>
                <a:gd name="T72" fmla="*/ 38 w 52"/>
                <a:gd name="T73" fmla="*/ 7 h 53"/>
                <a:gd name="T74" fmla="*/ 33 w 52"/>
                <a:gd name="T75" fmla="*/ 4 h 53"/>
                <a:gd name="T76" fmla="*/ 28 w 52"/>
                <a:gd name="T77" fmla="*/ 3 h 53"/>
                <a:gd name="T78" fmla="*/ 24 w 52"/>
                <a:gd name="T79" fmla="*/ 3 h 53"/>
                <a:gd name="T80" fmla="*/ 19 w 52"/>
                <a:gd name="T81" fmla="*/ 4 h 53"/>
                <a:gd name="T82" fmla="*/ 15 w 52"/>
                <a:gd name="T83" fmla="*/ 5 h 53"/>
                <a:gd name="T84" fmla="*/ 11 w 52"/>
                <a:gd name="T85" fmla="*/ 8 h 53"/>
                <a:gd name="T86" fmla="*/ 7 w 52"/>
                <a:gd name="T87" fmla="*/ 12 h 53"/>
                <a:gd name="T88" fmla="*/ 5 w 52"/>
                <a:gd name="T89" fmla="*/ 16 h 53"/>
                <a:gd name="T90" fmla="*/ 4 w 52"/>
                <a:gd name="T91" fmla="*/ 20 h 53"/>
                <a:gd name="T92" fmla="*/ 3 w 52"/>
                <a:gd name="T93" fmla="*/ 24 h 53"/>
                <a:gd name="T94" fmla="*/ 3 w 52"/>
                <a:gd name="T95" fmla="*/ 29 h 53"/>
                <a:gd name="T96" fmla="*/ 4 w 52"/>
                <a:gd name="T97" fmla="*/ 33 h 53"/>
                <a:gd name="T98" fmla="*/ 6 w 52"/>
                <a:gd name="T99" fmla="*/ 37 h 53"/>
                <a:gd name="T100" fmla="*/ 9 w 52"/>
                <a:gd name="T101" fmla="*/ 41 h 53"/>
                <a:gd name="T102" fmla="*/ 13 w 52"/>
                <a:gd name="T103" fmla="*/ 44 h 53"/>
                <a:gd name="T104" fmla="*/ 17 w 52"/>
                <a:gd name="T105" fmla="*/ 47 h 53"/>
                <a:gd name="T106" fmla="*/ 22 w 52"/>
                <a:gd name="T107" fmla="*/ 48 h 53"/>
                <a:gd name="T108" fmla="*/ 26 w 52"/>
                <a:gd name="T109" fmla="*/ 48 h 53"/>
                <a:gd name="T110" fmla="*/ 30 w 52"/>
                <a:gd name="T111" fmla="*/ 47 h 53"/>
                <a:gd name="T112" fmla="*/ 36 w 52"/>
                <a:gd name="T113" fmla="*/ 45 h 53"/>
                <a:gd name="T114" fmla="*/ 40 w 52"/>
                <a:gd name="T115" fmla="*/ 42 h 53"/>
                <a:gd name="T116" fmla="*/ 43 w 52"/>
                <a:gd name="T117" fmla="*/ 38 h 53"/>
                <a:gd name="T118" fmla="*/ 45 w 52"/>
                <a:gd name="T119" fmla="*/ 34 h 53"/>
                <a:gd name="T120" fmla="*/ 47 w 52"/>
                <a:gd name="T121" fmla="*/ 30 h 53"/>
                <a:gd name="T122" fmla="*/ 47 w 52"/>
                <a:gd name="T123" fmla="*/ 25 h 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"/>
                <a:gd name="T187" fmla="*/ 0 h 53"/>
                <a:gd name="T188" fmla="*/ 52 w 52"/>
                <a:gd name="T189" fmla="*/ 53 h 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" h="53">
                  <a:moveTo>
                    <a:pt x="51" y="25"/>
                  </a:moveTo>
                  <a:lnTo>
                    <a:pt x="50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2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51" y="25"/>
                  </a:lnTo>
                </a:path>
              </a:pathLst>
            </a:custGeom>
            <a:solidFill>
              <a:srgbClr val="FF737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50" name="Freeform 519"/>
            <p:cNvSpPr>
              <a:spLocks/>
            </p:cNvSpPr>
            <p:nvPr/>
          </p:nvSpPr>
          <p:spPr bwMode="auto">
            <a:xfrm>
              <a:off x="4798" y="987"/>
              <a:ext cx="50" cy="50"/>
            </a:xfrm>
            <a:custGeom>
              <a:avLst/>
              <a:gdLst>
                <a:gd name="T0" fmla="*/ 48 w 50"/>
                <a:gd name="T1" fmla="*/ 20 h 50"/>
                <a:gd name="T2" fmla="*/ 47 w 50"/>
                <a:gd name="T3" fmla="*/ 16 h 50"/>
                <a:gd name="T4" fmla="*/ 45 w 50"/>
                <a:gd name="T5" fmla="*/ 11 h 50"/>
                <a:gd name="T6" fmla="*/ 42 w 50"/>
                <a:gd name="T7" fmla="*/ 8 h 50"/>
                <a:gd name="T8" fmla="*/ 39 w 50"/>
                <a:gd name="T9" fmla="*/ 4 h 50"/>
                <a:gd name="T10" fmla="*/ 35 w 50"/>
                <a:gd name="T11" fmla="*/ 2 h 50"/>
                <a:gd name="T12" fmla="*/ 30 w 50"/>
                <a:gd name="T13" fmla="*/ 0 h 50"/>
                <a:gd name="T14" fmla="*/ 25 w 50"/>
                <a:gd name="T15" fmla="*/ 0 h 50"/>
                <a:gd name="T16" fmla="*/ 20 w 50"/>
                <a:gd name="T17" fmla="*/ 0 h 50"/>
                <a:gd name="T18" fmla="*/ 16 w 50"/>
                <a:gd name="T19" fmla="*/ 1 h 50"/>
                <a:gd name="T20" fmla="*/ 11 w 50"/>
                <a:gd name="T21" fmla="*/ 3 h 50"/>
                <a:gd name="T22" fmla="*/ 8 w 50"/>
                <a:gd name="T23" fmla="*/ 6 h 50"/>
                <a:gd name="T24" fmla="*/ 4 w 50"/>
                <a:gd name="T25" fmla="*/ 9 h 50"/>
                <a:gd name="T26" fmla="*/ 2 w 50"/>
                <a:gd name="T27" fmla="*/ 14 h 50"/>
                <a:gd name="T28" fmla="*/ 0 w 50"/>
                <a:gd name="T29" fmla="*/ 18 h 50"/>
                <a:gd name="T30" fmla="*/ 0 w 50"/>
                <a:gd name="T31" fmla="*/ 23 h 50"/>
                <a:gd name="T32" fmla="*/ 0 w 50"/>
                <a:gd name="T33" fmla="*/ 28 h 50"/>
                <a:gd name="T34" fmla="*/ 1 w 50"/>
                <a:gd name="T35" fmla="*/ 32 h 50"/>
                <a:gd name="T36" fmla="*/ 3 w 50"/>
                <a:gd name="T37" fmla="*/ 37 h 50"/>
                <a:gd name="T38" fmla="*/ 6 w 50"/>
                <a:gd name="T39" fmla="*/ 40 h 50"/>
                <a:gd name="T40" fmla="*/ 9 w 50"/>
                <a:gd name="T41" fmla="*/ 44 h 50"/>
                <a:gd name="T42" fmla="*/ 13 w 50"/>
                <a:gd name="T43" fmla="*/ 46 h 50"/>
                <a:gd name="T44" fmla="*/ 18 w 50"/>
                <a:gd name="T45" fmla="*/ 48 h 50"/>
                <a:gd name="T46" fmla="*/ 23 w 50"/>
                <a:gd name="T47" fmla="*/ 49 h 50"/>
                <a:gd name="T48" fmla="*/ 28 w 50"/>
                <a:gd name="T49" fmla="*/ 48 h 50"/>
                <a:gd name="T50" fmla="*/ 32 w 50"/>
                <a:gd name="T51" fmla="*/ 47 h 50"/>
                <a:gd name="T52" fmla="*/ 37 w 50"/>
                <a:gd name="T53" fmla="*/ 45 h 50"/>
                <a:gd name="T54" fmla="*/ 40 w 50"/>
                <a:gd name="T55" fmla="*/ 42 h 50"/>
                <a:gd name="T56" fmla="*/ 44 w 50"/>
                <a:gd name="T57" fmla="*/ 39 h 50"/>
                <a:gd name="T58" fmla="*/ 46 w 50"/>
                <a:gd name="T59" fmla="*/ 35 h 50"/>
                <a:gd name="T60" fmla="*/ 48 w 50"/>
                <a:gd name="T61" fmla="*/ 30 h 50"/>
                <a:gd name="T62" fmla="*/ 49 w 50"/>
                <a:gd name="T63" fmla="*/ 25 h 50"/>
                <a:gd name="T64" fmla="*/ 45 w 50"/>
                <a:gd name="T65" fmla="*/ 22 h 50"/>
                <a:gd name="T66" fmla="*/ 44 w 50"/>
                <a:gd name="T67" fmla="*/ 18 h 50"/>
                <a:gd name="T68" fmla="*/ 42 w 50"/>
                <a:gd name="T69" fmla="*/ 14 h 50"/>
                <a:gd name="T70" fmla="*/ 40 w 50"/>
                <a:gd name="T71" fmla="*/ 10 h 50"/>
                <a:gd name="T72" fmla="*/ 37 w 50"/>
                <a:gd name="T73" fmla="*/ 7 h 50"/>
                <a:gd name="T74" fmla="*/ 33 w 50"/>
                <a:gd name="T75" fmla="*/ 5 h 50"/>
                <a:gd name="T76" fmla="*/ 29 w 50"/>
                <a:gd name="T77" fmla="*/ 4 h 50"/>
                <a:gd name="T78" fmla="*/ 25 w 50"/>
                <a:gd name="T79" fmla="*/ 3 h 50"/>
                <a:gd name="T80" fmla="*/ 21 w 50"/>
                <a:gd name="T81" fmla="*/ 3 h 50"/>
                <a:gd name="T82" fmla="*/ 17 w 50"/>
                <a:gd name="T83" fmla="*/ 4 h 50"/>
                <a:gd name="T84" fmla="*/ 13 w 50"/>
                <a:gd name="T85" fmla="*/ 6 h 50"/>
                <a:gd name="T86" fmla="*/ 9 w 50"/>
                <a:gd name="T87" fmla="*/ 9 h 50"/>
                <a:gd name="T88" fmla="*/ 6 w 50"/>
                <a:gd name="T89" fmla="*/ 13 h 50"/>
                <a:gd name="T90" fmla="*/ 4 w 50"/>
                <a:gd name="T91" fmla="*/ 17 h 50"/>
                <a:gd name="T92" fmla="*/ 3 w 50"/>
                <a:gd name="T93" fmla="*/ 21 h 50"/>
                <a:gd name="T94" fmla="*/ 3 w 50"/>
                <a:gd name="T95" fmla="*/ 25 h 50"/>
                <a:gd name="T96" fmla="*/ 4 w 50"/>
                <a:gd name="T97" fmla="*/ 29 h 50"/>
                <a:gd name="T98" fmla="*/ 5 w 50"/>
                <a:gd name="T99" fmla="*/ 33 h 50"/>
                <a:gd name="T100" fmla="*/ 7 w 50"/>
                <a:gd name="T101" fmla="*/ 37 h 50"/>
                <a:gd name="T102" fmla="*/ 10 w 50"/>
                <a:gd name="T103" fmla="*/ 40 h 50"/>
                <a:gd name="T104" fmla="*/ 14 w 50"/>
                <a:gd name="T105" fmla="*/ 42 h 50"/>
                <a:gd name="T106" fmla="*/ 18 w 50"/>
                <a:gd name="T107" fmla="*/ 44 h 50"/>
                <a:gd name="T108" fmla="*/ 22 w 50"/>
                <a:gd name="T109" fmla="*/ 45 h 50"/>
                <a:gd name="T110" fmla="*/ 26 w 50"/>
                <a:gd name="T111" fmla="*/ 45 h 50"/>
                <a:gd name="T112" fmla="*/ 30 w 50"/>
                <a:gd name="T113" fmla="*/ 44 h 50"/>
                <a:gd name="T114" fmla="*/ 34 w 50"/>
                <a:gd name="T115" fmla="*/ 42 h 50"/>
                <a:gd name="T116" fmla="*/ 37 w 50"/>
                <a:gd name="T117" fmla="*/ 40 h 50"/>
                <a:gd name="T118" fmla="*/ 40 w 50"/>
                <a:gd name="T119" fmla="*/ 37 h 50"/>
                <a:gd name="T120" fmla="*/ 42 w 50"/>
                <a:gd name="T121" fmla="*/ 34 h 50"/>
                <a:gd name="T122" fmla="*/ 44 w 50"/>
                <a:gd name="T123" fmla="*/ 30 h 50"/>
                <a:gd name="T124" fmla="*/ 45 w 50"/>
                <a:gd name="T125" fmla="*/ 26 h 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"/>
                <a:gd name="T190" fmla="*/ 0 h 50"/>
                <a:gd name="T191" fmla="*/ 50 w 50"/>
                <a:gd name="T192" fmla="*/ 50 h 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" h="50">
                  <a:moveTo>
                    <a:pt x="49" y="24"/>
                  </a:moveTo>
                  <a:lnTo>
                    <a:pt x="49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7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9" y="24"/>
                  </a:lnTo>
                </a:path>
              </a:pathLst>
            </a:custGeom>
            <a:solidFill>
              <a:srgbClr val="FF7D8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51" name="Freeform 520"/>
            <p:cNvSpPr>
              <a:spLocks/>
            </p:cNvSpPr>
            <p:nvPr/>
          </p:nvSpPr>
          <p:spPr bwMode="auto">
            <a:xfrm>
              <a:off x="4799" y="988"/>
              <a:ext cx="48" cy="48"/>
            </a:xfrm>
            <a:custGeom>
              <a:avLst/>
              <a:gdLst>
                <a:gd name="T0" fmla="*/ 46 w 48"/>
                <a:gd name="T1" fmla="*/ 19 h 48"/>
                <a:gd name="T2" fmla="*/ 45 w 48"/>
                <a:gd name="T3" fmla="*/ 15 h 48"/>
                <a:gd name="T4" fmla="*/ 43 w 48"/>
                <a:gd name="T5" fmla="*/ 11 h 48"/>
                <a:gd name="T6" fmla="*/ 40 w 48"/>
                <a:gd name="T7" fmla="*/ 7 h 48"/>
                <a:gd name="T8" fmla="*/ 37 w 48"/>
                <a:gd name="T9" fmla="*/ 4 h 48"/>
                <a:gd name="T10" fmla="*/ 33 w 48"/>
                <a:gd name="T11" fmla="*/ 2 h 48"/>
                <a:gd name="T12" fmla="*/ 29 w 48"/>
                <a:gd name="T13" fmla="*/ 0 h 48"/>
                <a:gd name="T14" fmla="*/ 24 w 48"/>
                <a:gd name="T15" fmla="*/ 0 h 48"/>
                <a:gd name="T16" fmla="*/ 20 w 48"/>
                <a:gd name="T17" fmla="*/ 0 h 48"/>
                <a:gd name="T18" fmla="*/ 15 w 48"/>
                <a:gd name="T19" fmla="*/ 1 h 48"/>
                <a:gd name="T20" fmla="*/ 11 w 48"/>
                <a:gd name="T21" fmla="*/ 3 h 48"/>
                <a:gd name="T22" fmla="*/ 7 w 48"/>
                <a:gd name="T23" fmla="*/ 6 h 48"/>
                <a:gd name="T24" fmla="*/ 4 w 48"/>
                <a:gd name="T25" fmla="*/ 9 h 48"/>
                <a:gd name="T26" fmla="*/ 2 w 48"/>
                <a:gd name="T27" fmla="*/ 13 h 48"/>
                <a:gd name="T28" fmla="*/ 0 w 48"/>
                <a:gd name="T29" fmla="*/ 17 h 48"/>
                <a:gd name="T30" fmla="*/ 0 w 48"/>
                <a:gd name="T31" fmla="*/ 22 h 48"/>
                <a:gd name="T32" fmla="*/ 0 w 48"/>
                <a:gd name="T33" fmla="*/ 27 h 48"/>
                <a:gd name="T34" fmla="*/ 1 w 48"/>
                <a:gd name="T35" fmla="*/ 31 h 48"/>
                <a:gd name="T36" fmla="*/ 3 w 48"/>
                <a:gd name="T37" fmla="*/ 35 h 48"/>
                <a:gd name="T38" fmla="*/ 6 w 48"/>
                <a:gd name="T39" fmla="*/ 39 h 48"/>
                <a:gd name="T40" fmla="*/ 9 w 48"/>
                <a:gd name="T41" fmla="*/ 42 h 48"/>
                <a:gd name="T42" fmla="*/ 13 w 48"/>
                <a:gd name="T43" fmla="*/ 44 h 48"/>
                <a:gd name="T44" fmla="*/ 17 w 48"/>
                <a:gd name="T45" fmla="*/ 46 h 48"/>
                <a:gd name="T46" fmla="*/ 22 w 48"/>
                <a:gd name="T47" fmla="*/ 47 h 48"/>
                <a:gd name="T48" fmla="*/ 27 w 48"/>
                <a:gd name="T49" fmla="*/ 46 h 48"/>
                <a:gd name="T50" fmla="*/ 31 w 48"/>
                <a:gd name="T51" fmla="*/ 45 h 48"/>
                <a:gd name="T52" fmla="*/ 35 w 48"/>
                <a:gd name="T53" fmla="*/ 43 h 48"/>
                <a:gd name="T54" fmla="*/ 39 w 48"/>
                <a:gd name="T55" fmla="*/ 40 h 48"/>
                <a:gd name="T56" fmla="*/ 42 w 48"/>
                <a:gd name="T57" fmla="*/ 37 h 48"/>
                <a:gd name="T58" fmla="*/ 44 w 48"/>
                <a:gd name="T59" fmla="*/ 33 h 48"/>
                <a:gd name="T60" fmla="*/ 46 w 48"/>
                <a:gd name="T61" fmla="*/ 29 h 48"/>
                <a:gd name="T62" fmla="*/ 47 w 48"/>
                <a:gd name="T63" fmla="*/ 24 h 48"/>
                <a:gd name="T64" fmla="*/ 43 w 48"/>
                <a:gd name="T65" fmla="*/ 21 h 48"/>
                <a:gd name="T66" fmla="*/ 42 w 48"/>
                <a:gd name="T67" fmla="*/ 17 h 48"/>
                <a:gd name="T68" fmla="*/ 40 w 48"/>
                <a:gd name="T69" fmla="*/ 14 h 48"/>
                <a:gd name="T70" fmla="*/ 38 w 48"/>
                <a:gd name="T71" fmla="*/ 10 h 48"/>
                <a:gd name="T72" fmla="*/ 34 w 48"/>
                <a:gd name="T73" fmla="*/ 7 h 48"/>
                <a:gd name="T74" fmla="*/ 30 w 48"/>
                <a:gd name="T75" fmla="*/ 4 h 48"/>
                <a:gd name="T76" fmla="*/ 26 w 48"/>
                <a:gd name="T77" fmla="*/ 3 h 48"/>
                <a:gd name="T78" fmla="*/ 22 w 48"/>
                <a:gd name="T79" fmla="*/ 3 h 48"/>
                <a:gd name="T80" fmla="*/ 18 w 48"/>
                <a:gd name="T81" fmla="*/ 4 h 48"/>
                <a:gd name="T82" fmla="*/ 14 w 48"/>
                <a:gd name="T83" fmla="*/ 5 h 48"/>
                <a:gd name="T84" fmla="*/ 11 w 48"/>
                <a:gd name="T85" fmla="*/ 7 h 48"/>
                <a:gd name="T86" fmla="*/ 7 w 48"/>
                <a:gd name="T87" fmla="*/ 11 h 48"/>
                <a:gd name="T88" fmla="*/ 5 w 48"/>
                <a:gd name="T89" fmla="*/ 14 h 48"/>
                <a:gd name="T90" fmla="*/ 4 w 48"/>
                <a:gd name="T91" fmla="*/ 18 h 48"/>
                <a:gd name="T92" fmla="*/ 3 w 48"/>
                <a:gd name="T93" fmla="*/ 22 h 48"/>
                <a:gd name="T94" fmla="*/ 3 w 48"/>
                <a:gd name="T95" fmla="*/ 26 h 48"/>
                <a:gd name="T96" fmla="*/ 4 w 48"/>
                <a:gd name="T97" fmla="*/ 30 h 48"/>
                <a:gd name="T98" fmla="*/ 6 w 48"/>
                <a:gd name="T99" fmla="*/ 33 h 48"/>
                <a:gd name="T100" fmla="*/ 9 w 48"/>
                <a:gd name="T101" fmla="*/ 37 h 48"/>
                <a:gd name="T102" fmla="*/ 13 w 48"/>
                <a:gd name="T103" fmla="*/ 40 h 48"/>
                <a:gd name="T104" fmla="*/ 16 w 48"/>
                <a:gd name="T105" fmla="*/ 42 h 48"/>
                <a:gd name="T106" fmla="*/ 20 w 48"/>
                <a:gd name="T107" fmla="*/ 43 h 48"/>
                <a:gd name="T108" fmla="*/ 24 w 48"/>
                <a:gd name="T109" fmla="*/ 43 h 48"/>
                <a:gd name="T110" fmla="*/ 28 w 48"/>
                <a:gd name="T111" fmla="*/ 42 h 48"/>
                <a:gd name="T112" fmla="*/ 32 w 48"/>
                <a:gd name="T113" fmla="*/ 41 h 48"/>
                <a:gd name="T114" fmla="*/ 36 w 48"/>
                <a:gd name="T115" fmla="*/ 38 h 48"/>
                <a:gd name="T116" fmla="*/ 40 w 48"/>
                <a:gd name="T117" fmla="*/ 34 h 48"/>
                <a:gd name="T118" fmla="*/ 41 w 48"/>
                <a:gd name="T119" fmla="*/ 31 h 48"/>
                <a:gd name="T120" fmla="*/ 43 w 48"/>
                <a:gd name="T121" fmla="*/ 27 h 48"/>
                <a:gd name="T122" fmla="*/ 43 w 48"/>
                <a:gd name="T123" fmla="*/ 23 h 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"/>
                <a:gd name="T187" fmla="*/ 0 h 48"/>
                <a:gd name="T188" fmla="*/ 48 w 48"/>
                <a:gd name="T189" fmla="*/ 48 h 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" h="48">
                  <a:moveTo>
                    <a:pt x="47" y="23"/>
                  </a:moveTo>
                  <a:lnTo>
                    <a:pt x="47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6" y="38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9" y="35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7" y="23"/>
                  </a:lnTo>
                </a:path>
              </a:pathLst>
            </a:custGeom>
            <a:solidFill>
              <a:srgbClr val="FF858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52" name="Freeform 521"/>
            <p:cNvSpPr>
              <a:spLocks/>
            </p:cNvSpPr>
            <p:nvPr/>
          </p:nvSpPr>
          <p:spPr bwMode="auto">
            <a:xfrm>
              <a:off x="4802" y="990"/>
              <a:ext cx="43" cy="43"/>
            </a:xfrm>
            <a:custGeom>
              <a:avLst/>
              <a:gdLst>
                <a:gd name="T0" fmla="*/ 41 w 43"/>
                <a:gd name="T1" fmla="*/ 17 h 43"/>
                <a:gd name="T2" fmla="*/ 40 w 43"/>
                <a:gd name="T3" fmla="*/ 13 h 43"/>
                <a:gd name="T4" fmla="*/ 38 w 43"/>
                <a:gd name="T5" fmla="*/ 10 h 43"/>
                <a:gd name="T6" fmla="*/ 36 w 43"/>
                <a:gd name="T7" fmla="*/ 6 h 43"/>
                <a:gd name="T8" fmla="*/ 33 w 43"/>
                <a:gd name="T9" fmla="*/ 4 h 43"/>
                <a:gd name="T10" fmla="*/ 29 w 43"/>
                <a:gd name="T11" fmla="*/ 1 h 43"/>
                <a:gd name="T12" fmla="*/ 25 w 43"/>
                <a:gd name="T13" fmla="*/ 0 h 43"/>
                <a:gd name="T14" fmla="*/ 20 w 43"/>
                <a:gd name="T15" fmla="*/ 0 h 43"/>
                <a:gd name="T16" fmla="*/ 16 w 43"/>
                <a:gd name="T17" fmla="*/ 0 h 43"/>
                <a:gd name="T18" fmla="*/ 12 w 43"/>
                <a:gd name="T19" fmla="*/ 1 h 43"/>
                <a:gd name="T20" fmla="*/ 9 w 43"/>
                <a:gd name="T21" fmla="*/ 3 h 43"/>
                <a:gd name="T22" fmla="*/ 6 w 43"/>
                <a:gd name="T23" fmla="*/ 6 h 43"/>
                <a:gd name="T24" fmla="*/ 3 w 43"/>
                <a:gd name="T25" fmla="*/ 9 h 43"/>
                <a:gd name="T26" fmla="*/ 1 w 43"/>
                <a:gd name="T27" fmla="*/ 12 h 43"/>
                <a:gd name="T28" fmla="*/ 0 w 43"/>
                <a:gd name="T29" fmla="*/ 16 h 43"/>
                <a:gd name="T30" fmla="*/ 0 w 43"/>
                <a:gd name="T31" fmla="*/ 20 h 43"/>
                <a:gd name="T32" fmla="*/ 0 w 43"/>
                <a:gd name="T33" fmla="*/ 25 h 43"/>
                <a:gd name="T34" fmla="*/ 1 w 43"/>
                <a:gd name="T35" fmla="*/ 29 h 43"/>
                <a:gd name="T36" fmla="*/ 4 w 43"/>
                <a:gd name="T37" fmla="*/ 33 h 43"/>
                <a:gd name="T38" fmla="*/ 6 w 43"/>
                <a:gd name="T39" fmla="*/ 36 h 43"/>
                <a:gd name="T40" fmla="*/ 10 w 43"/>
                <a:gd name="T41" fmla="*/ 38 h 43"/>
                <a:gd name="T42" fmla="*/ 13 w 43"/>
                <a:gd name="T43" fmla="*/ 40 h 43"/>
                <a:gd name="T44" fmla="*/ 17 w 43"/>
                <a:gd name="T45" fmla="*/ 41 h 43"/>
                <a:gd name="T46" fmla="*/ 22 w 43"/>
                <a:gd name="T47" fmla="*/ 41 h 43"/>
                <a:gd name="T48" fmla="*/ 26 w 43"/>
                <a:gd name="T49" fmla="*/ 41 h 43"/>
                <a:gd name="T50" fmla="*/ 30 w 43"/>
                <a:gd name="T51" fmla="*/ 39 h 43"/>
                <a:gd name="T52" fmla="*/ 34 w 43"/>
                <a:gd name="T53" fmla="*/ 37 h 43"/>
                <a:gd name="T54" fmla="*/ 37 w 43"/>
                <a:gd name="T55" fmla="*/ 34 h 43"/>
                <a:gd name="T56" fmla="*/ 39 w 43"/>
                <a:gd name="T57" fmla="*/ 30 h 43"/>
                <a:gd name="T58" fmla="*/ 41 w 43"/>
                <a:gd name="T59" fmla="*/ 26 h 43"/>
                <a:gd name="T60" fmla="*/ 41 w 43"/>
                <a:gd name="T61" fmla="*/ 22 h 43"/>
                <a:gd name="T62" fmla="*/ 38 w 43"/>
                <a:gd name="T63" fmla="*/ 18 h 43"/>
                <a:gd name="T64" fmla="*/ 37 w 43"/>
                <a:gd name="T65" fmla="*/ 14 h 43"/>
                <a:gd name="T66" fmla="*/ 35 w 43"/>
                <a:gd name="T67" fmla="*/ 11 h 43"/>
                <a:gd name="T68" fmla="*/ 33 w 43"/>
                <a:gd name="T69" fmla="*/ 8 h 43"/>
                <a:gd name="T70" fmla="*/ 30 w 43"/>
                <a:gd name="T71" fmla="*/ 6 h 43"/>
                <a:gd name="T72" fmla="*/ 26 w 43"/>
                <a:gd name="T73" fmla="*/ 4 h 43"/>
                <a:gd name="T74" fmla="*/ 22 w 43"/>
                <a:gd name="T75" fmla="*/ 3 h 43"/>
                <a:gd name="T76" fmla="*/ 18 w 43"/>
                <a:gd name="T77" fmla="*/ 3 h 43"/>
                <a:gd name="T78" fmla="*/ 14 w 43"/>
                <a:gd name="T79" fmla="*/ 4 h 43"/>
                <a:gd name="T80" fmla="*/ 10 w 43"/>
                <a:gd name="T81" fmla="*/ 6 h 43"/>
                <a:gd name="T82" fmla="*/ 8 w 43"/>
                <a:gd name="T83" fmla="*/ 9 h 43"/>
                <a:gd name="T84" fmla="*/ 6 w 43"/>
                <a:gd name="T85" fmla="*/ 12 h 43"/>
                <a:gd name="T86" fmla="*/ 4 w 43"/>
                <a:gd name="T87" fmla="*/ 15 h 43"/>
                <a:gd name="T88" fmla="*/ 3 w 43"/>
                <a:gd name="T89" fmla="*/ 19 h 43"/>
                <a:gd name="T90" fmla="*/ 3 w 43"/>
                <a:gd name="T91" fmla="*/ 23 h 43"/>
                <a:gd name="T92" fmla="*/ 4 w 43"/>
                <a:gd name="T93" fmla="*/ 27 h 43"/>
                <a:gd name="T94" fmla="*/ 6 w 43"/>
                <a:gd name="T95" fmla="*/ 31 h 43"/>
                <a:gd name="T96" fmla="*/ 9 w 43"/>
                <a:gd name="T97" fmla="*/ 33 h 43"/>
                <a:gd name="T98" fmla="*/ 12 w 43"/>
                <a:gd name="T99" fmla="*/ 36 h 43"/>
                <a:gd name="T100" fmla="*/ 16 w 43"/>
                <a:gd name="T101" fmla="*/ 37 h 43"/>
                <a:gd name="T102" fmla="*/ 20 w 43"/>
                <a:gd name="T103" fmla="*/ 38 h 43"/>
                <a:gd name="T104" fmla="*/ 24 w 43"/>
                <a:gd name="T105" fmla="*/ 38 h 43"/>
                <a:gd name="T106" fmla="*/ 28 w 43"/>
                <a:gd name="T107" fmla="*/ 36 h 43"/>
                <a:gd name="T108" fmla="*/ 32 w 43"/>
                <a:gd name="T109" fmla="*/ 34 h 43"/>
                <a:gd name="T110" fmla="*/ 34 w 43"/>
                <a:gd name="T111" fmla="*/ 32 h 43"/>
                <a:gd name="T112" fmla="*/ 36 w 43"/>
                <a:gd name="T113" fmla="*/ 28 h 43"/>
                <a:gd name="T114" fmla="*/ 38 w 43"/>
                <a:gd name="T115" fmla="*/ 24 h 43"/>
                <a:gd name="T116" fmla="*/ 38 w 43"/>
                <a:gd name="T117" fmla="*/ 20 h 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43"/>
                <a:gd name="T179" fmla="*/ 43 w 43"/>
                <a:gd name="T180" fmla="*/ 43 h 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43">
                  <a:moveTo>
                    <a:pt x="42" y="20"/>
                  </a:moveTo>
                  <a:lnTo>
                    <a:pt x="41" y="19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0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39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9" y="30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2" y="20"/>
                  </a:lnTo>
                </a:path>
              </a:pathLst>
            </a:custGeom>
            <a:solidFill>
              <a:srgbClr val="FF8F9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53" name="Freeform 522"/>
            <p:cNvSpPr>
              <a:spLocks/>
            </p:cNvSpPr>
            <p:nvPr/>
          </p:nvSpPr>
          <p:spPr bwMode="auto">
            <a:xfrm>
              <a:off x="4804" y="992"/>
              <a:ext cx="39" cy="39"/>
            </a:xfrm>
            <a:custGeom>
              <a:avLst/>
              <a:gdLst>
                <a:gd name="T0" fmla="*/ 37 w 39"/>
                <a:gd name="T1" fmla="*/ 16 h 39"/>
                <a:gd name="T2" fmla="*/ 36 w 39"/>
                <a:gd name="T3" fmla="*/ 12 h 39"/>
                <a:gd name="T4" fmla="*/ 34 w 39"/>
                <a:gd name="T5" fmla="*/ 8 h 39"/>
                <a:gd name="T6" fmla="*/ 31 w 39"/>
                <a:gd name="T7" fmla="*/ 4 h 39"/>
                <a:gd name="T8" fmla="*/ 27 w 39"/>
                <a:gd name="T9" fmla="*/ 1 h 39"/>
                <a:gd name="T10" fmla="*/ 23 w 39"/>
                <a:gd name="T11" fmla="*/ 0 h 39"/>
                <a:gd name="T12" fmla="*/ 19 w 39"/>
                <a:gd name="T13" fmla="*/ 0 h 39"/>
                <a:gd name="T14" fmla="*/ 15 w 39"/>
                <a:gd name="T15" fmla="*/ 0 h 39"/>
                <a:gd name="T16" fmla="*/ 11 w 39"/>
                <a:gd name="T17" fmla="*/ 1 h 39"/>
                <a:gd name="T18" fmla="*/ 8 w 39"/>
                <a:gd name="T19" fmla="*/ 3 h 39"/>
                <a:gd name="T20" fmla="*/ 5 w 39"/>
                <a:gd name="T21" fmla="*/ 6 h 39"/>
                <a:gd name="T22" fmla="*/ 2 w 39"/>
                <a:gd name="T23" fmla="*/ 9 h 39"/>
                <a:gd name="T24" fmla="*/ 0 w 39"/>
                <a:gd name="T25" fmla="*/ 13 h 39"/>
                <a:gd name="T26" fmla="*/ 0 w 39"/>
                <a:gd name="T27" fmla="*/ 17 h 39"/>
                <a:gd name="T28" fmla="*/ 0 w 39"/>
                <a:gd name="T29" fmla="*/ 21 h 39"/>
                <a:gd name="T30" fmla="*/ 1 w 39"/>
                <a:gd name="T31" fmla="*/ 25 h 39"/>
                <a:gd name="T32" fmla="*/ 3 w 39"/>
                <a:gd name="T33" fmla="*/ 29 h 39"/>
                <a:gd name="T34" fmla="*/ 5 w 39"/>
                <a:gd name="T35" fmla="*/ 32 h 39"/>
                <a:gd name="T36" fmla="*/ 9 w 39"/>
                <a:gd name="T37" fmla="*/ 35 h 39"/>
                <a:gd name="T38" fmla="*/ 12 w 39"/>
                <a:gd name="T39" fmla="*/ 36 h 39"/>
                <a:gd name="T40" fmla="*/ 16 w 39"/>
                <a:gd name="T41" fmla="*/ 37 h 39"/>
                <a:gd name="T42" fmla="*/ 20 w 39"/>
                <a:gd name="T43" fmla="*/ 38 h 39"/>
                <a:gd name="T44" fmla="*/ 24 w 39"/>
                <a:gd name="T45" fmla="*/ 37 h 39"/>
                <a:gd name="T46" fmla="*/ 28 w 39"/>
                <a:gd name="T47" fmla="*/ 35 h 39"/>
                <a:gd name="T48" fmla="*/ 32 w 39"/>
                <a:gd name="T49" fmla="*/ 32 h 39"/>
                <a:gd name="T50" fmla="*/ 35 w 39"/>
                <a:gd name="T51" fmla="*/ 28 h 39"/>
                <a:gd name="T52" fmla="*/ 37 w 39"/>
                <a:gd name="T53" fmla="*/ 24 h 39"/>
                <a:gd name="T54" fmla="*/ 38 w 39"/>
                <a:gd name="T55" fmla="*/ 20 h 39"/>
                <a:gd name="T56" fmla="*/ 34 w 39"/>
                <a:gd name="T57" fmla="*/ 17 h 39"/>
                <a:gd name="T58" fmla="*/ 33 w 39"/>
                <a:gd name="T59" fmla="*/ 13 h 39"/>
                <a:gd name="T60" fmla="*/ 32 w 39"/>
                <a:gd name="T61" fmla="*/ 10 h 39"/>
                <a:gd name="T62" fmla="*/ 30 w 39"/>
                <a:gd name="T63" fmla="*/ 7 h 39"/>
                <a:gd name="T64" fmla="*/ 27 w 39"/>
                <a:gd name="T65" fmla="*/ 6 h 39"/>
                <a:gd name="T66" fmla="*/ 24 w 39"/>
                <a:gd name="T67" fmla="*/ 4 h 39"/>
                <a:gd name="T68" fmla="*/ 20 w 39"/>
                <a:gd name="T69" fmla="*/ 3 h 39"/>
                <a:gd name="T70" fmla="*/ 16 w 39"/>
                <a:gd name="T71" fmla="*/ 3 h 39"/>
                <a:gd name="T72" fmla="*/ 12 w 39"/>
                <a:gd name="T73" fmla="*/ 4 h 39"/>
                <a:gd name="T74" fmla="*/ 9 w 39"/>
                <a:gd name="T75" fmla="*/ 6 h 39"/>
                <a:gd name="T76" fmla="*/ 6 w 39"/>
                <a:gd name="T77" fmla="*/ 9 h 39"/>
                <a:gd name="T78" fmla="*/ 5 w 39"/>
                <a:gd name="T79" fmla="*/ 12 h 39"/>
                <a:gd name="T80" fmla="*/ 3 w 39"/>
                <a:gd name="T81" fmla="*/ 15 h 39"/>
                <a:gd name="T82" fmla="*/ 3 w 39"/>
                <a:gd name="T83" fmla="*/ 19 h 39"/>
                <a:gd name="T84" fmla="*/ 4 w 39"/>
                <a:gd name="T85" fmla="*/ 23 h 39"/>
                <a:gd name="T86" fmla="*/ 5 w 39"/>
                <a:gd name="T87" fmla="*/ 26 h 39"/>
                <a:gd name="T88" fmla="*/ 7 w 39"/>
                <a:gd name="T89" fmla="*/ 29 h 39"/>
                <a:gd name="T90" fmla="*/ 10 w 39"/>
                <a:gd name="T91" fmla="*/ 31 h 39"/>
                <a:gd name="T92" fmla="*/ 12 w 39"/>
                <a:gd name="T93" fmla="*/ 33 h 39"/>
                <a:gd name="T94" fmla="*/ 16 w 39"/>
                <a:gd name="T95" fmla="*/ 34 h 39"/>
                <a:gd name="T96" fmla="*/ 20 w 39"/>
                <a:gd name="T97" fmla="*/ 34 h 39"/>
                <a:gd name="T98" fmla="*/ 24 w 39"/>
                <a:gd name="T99" fmla="*/ 33 h 39"/>
                <a:gd name="T100" fmla="*/ 27 w 39"/>
                <a:gd name="T101" fmla="*/ 32 h 39"/>
                <a:gd name="T102" fmla="*/ 29 w 39"/>
                <a:gd name="T103" fmla="*/ 30 h 39"/>
                <a:gd name="T104" fmla="*/ 31 w 39"/>
                <a:gd name="T105" fmla="*/ 27 h 39"/>
                <a:gd name="T106" fmla="*/ 33 w 39"/>
                <a:gd name="T107" fmla="*/ 25 h 39"/>
                <a:gd name="T108" fmla="*/ 34 w 39"/>
                <a:gd name="T109" fmla="*/ 21 h 39"/>
                <a:gd name="T110" fmla="*/ 38 w 39"/>
                <a:gd name="T111" fmla="*/ 18 h 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39"/>
                <a:gd name="T170" fmla="*/ 39 w 39"/>
                <a:gd name="T171" fmla="*/ 39 h 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39">
                  <a:moveTo>
                    <a:pt x="38" y="18"/>
                  </a:move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8" y="18"/>
                  </a:lnTo>
                </a:path>
              </a:pathLst>
            </a:custGeom>
            <a:solidFill>
              <a:srgbClr val="FF969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54" name="Freeform 523"/>
            <p:cNvSpPr>
              <a:spLocks/>
            </p:cNvSpPr>
            <p:nvPr/>
          </p:nvSpPr>
          <p:spPr bwMode="auto">
            <a:xfrm>
              <a:off x="4806" y="994"/>
              <a:ext cx="35" cy="35"/>
            </a:xfrm>
            <a:custGeom>
              <a:avLst/>
              <a:gdLst>
                <a:gd name="T0" fmla="*/ 33 w 35"/>
                <a:gd name="T1" fmla="*/ 14 h 35"/>
                <a:gd name="T2" fmla="*/ 32 w 35"/>
                <a:gd name="T3" fmla="*/ 11 h 35"/>
                <a:gd name="T4" fmla="*/ 31 w 35"/>
                <a:gd name="T5" fmla="*/ 7 h 35"/>
                <a:gd name="T6" fmla="*/ 28 w 35"/>
                <a:gd name="T7" fmla="*/ 4 h 35"/>
                <a:gd name="T8" fmla="*/ 24 w 35"/>
                <a:gd name="T9" fmla="*/ 1 h 35"/>
                <a:gd name="T10" fmla="*/ 21 w 35"/>
                <a:gd name="T11" fmla="*/ 0 h 35"/>
                <a:gd name="T12" fmla="*/ 17 w 35"/>
                <a:gd name="T13" fmla="*/ 0 h 35"/>
                <a:gd name="T14" fmla="*/ 13 w 35"/>
                <a:gd name="T15" fmla="*/ 0 h 35"/>
                <a:gd name="T16" fmla="*/ 10 w 35"/>
                <a:gd name="T17" fmla="*/ 1 h 35"/>
                <a:gd name="T18" fmla="*/ 6 w 35"/>
                <a:gd name="T19" fmla="*/ 3 h 35"/>
                <a:gd name="T20" fmla="*/ 3 w 35"/>
                <a:gd name="T21" fmla="*/ 6 h 35"/>
                <a:gd name="T22" fmla="*/ 1 w 35"/>
                <a:gd name="T23" fmla="*/ 9 h 35"/>
                <a:gd name="T24" fmla="*/ 0 w 35"/>
                <a:gd name="T25" fmla="*/ 13 h 35"/>
                <a:gd name="T26" fmla="*/ 0 w 35"/>
                <a:gd name="T27" fmla="*/ 17 h 35"/>
                <a:gd name="T28" fmla="*/ 0 w 35"/>
                <a:gd name="T29" fmla="*/ 21 h 35"/>
                <a:gd name="T30" fmla="*/ 1 w 35"/>
                <a:gd name="T31" fmla="*/ 25 h 35"/>
                <a:gd name="T32" fmla="*/ 4 w 35"/>
                <a:gd name="T33" fmla="*/ 28 h 35"/>
                <a:gd name="T34" fmla="*/ 7 w 35"/>
                <a:gd name="T35" fmla="*/ 31 h 35"/>
                <a:gd name="T36" fmla="*/ 11 w 35"/>
                <a:gd name="T37" fmla="*/ 32 h 35"/>
                <a:gd name="T38" fmla="*/ 14 w 35"/>
                <a:gd name="T39" fmla="*/ 33 h 35"/>
                <a:gd name="T40" fmla="*/ 18 w 35"/>
                <a:gd name="T41" fmla="*/ 33 h 35"/>
                <a:gd name="T42" fmla="*/ 22 w 35"/>
                <a:gd name="T43" fmla="*/ 33 h 35"/>
                <a:gd name="T44" fmla="*/ 25 w 35"/>
                <a:gd name="T45" fmla="*/ 31 h 35"/>
                <a:gd name="T46" fmla="*/ 29 w 35"/>
                <a:gd name="T47" fmla="*/ 29 h 35"/>
                <a:gd name="T48" fmla="*/ 31 w 35"/>
                <a:gd name="T49" fmla="*/ 25 h 35"/>
                <a:gd name="T50" fmla="*/ 33 w 35"/>
                <a:gd name="T51" fmla="*/ 22 h 35"/>
                <a:gd name="T52" fmla="*/ 33 w 35"/>
                <a:gd name="T53" fmla="*/ 18 h 35"/>
                <a:gd name="T54" fmla="*/ 30 w 35"/>
                <a:gd name="T55" fmla="*/ 15 h 35"/>
                <a:gd name="T56" fmla="*/ 29 w 35"/>
                <a:gd name="T57" fmla="*/ 11 h 35"/>
                <a:gd name="T58" fmla="*/ 27 w 35"/>
                <a:gd name="T59" fmla="*/ 7 h 35"/>
                <a:gd name="T60" fmla="*/ 24 w 35"/>
                <a:gd name="T61" fmla="*/ 5 h 35"/>
                <a:gd name="T62" fmla="*/ 20 w 35"/>
                <a:gd name="T63" fmla="*/ 4 h 35"/>
                <a:gd name="T64" fmla="*/ 17 w 35"/>
                <a:gd name="T65" fmla="*/ 3 h 35"/>
                <a:gd name="T66" fmla="*/ 13 w 35"/>
                <a:gd name="T67" fmla="*/ 3 h 35"/>
                <a:gd name="T68" fmla="*/ 9 w 35"/>
                <a:gd name="T69" fmla="*/ 5 h 35"/>
                <a:gd name="T70" fmla="*/ 6 w 35"/>
                <a:gd name="T71" fmla="*/ 7 h 35"/>
                <a:gd name="T72" fmla="*/ 4 w 35"/>
                <a:gd name="T73" fmla="*/ 10 h 35"/>
                <a:gd name="T74" fmla="*/ 3 w 35"/>
                <a:gd name="T75" fmla="*/ 13 h 35"/>
                <a:gd name="T76" fmla="*/ 3 w 35"/>
                <a:gd name="T77" fmla="*/ 17 h 35"/>
                <a:gd name="T78" fmla="*/ 4 w 35"/>
                <a:gd name="T79" fmla="*/ 21 h 35"/>
                <a:gd name="T80" fmla="*/ 5 w 35"/>
                <a:gd name="T81" fmla="*/ 24 h 35"/>
                <a:gd name="T82" fmla="*/ 7 w 35"/>
                <a:gd name="T83" fmla="*/ 26 h 35"/>
                <a:gd name="T84" fmla="*/ 10 w 35"/>
                <a:gd name="T85" fmla="*/ 28 h 35"/>
                <a:gd name="T86" fmla="*/ 14 w 35"/>
                <a:gd name="T87" fmla="*/ 30 h 35"/>
                <a:gd name="T88" fmla="*/ 18 w 35"/>
                <a:gd name="T89" fmla="*/ 30 h 35"/>
                <a:gd name="T90" fmla="*/ 21 w 35"/>
                <a:gd name="T91" fmla="*/ 29 h 35"/>
                <a:gd name="T92" fmla="*/ 25 w 35"/>
                <a:gd name="T93" fmla="*/ 27 h 35"/>
                <a:gd name="T94" fmla="*/ 27 w 35"/>
                <a:gd name="T95" fmla="*/ 25 h 35"/>
                <a:gd name="T96" fmla="*/ 29 w 35"/>
                <a:gd name="T97" fmla="*/ 21 h 35"/>
                <a:gd name="T98" fmla="*/ 30 w 35"/>
                <a:gd name="T99" fmla="*/ 18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"/>
                <a:gd name="T151" fmla="*/ 0 h 35"/>
                <a:gd name="T152" fmla="*/ 35 w 35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" h="35">
                  <a:moveTo>
                    <a:pt x="34" y="16"/>
                  </a:moveTo>
                  <a:lnTo>
                    <a:pt x="34" y="16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4" y="16"/>
                  </a:lnTo>
                </a:path>
              </a:pathLst>
            </a:custGeom>
            <a:solidFill>
              <a:srgbClr val="FFA1A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55" name="Freeform 524"/>
            <p:cNvSpPr>
              <a:spLocks/>
            </p:cNvSpPr>
            <p:nvPr/>
          </p:nvSpPr>
          <p:spPr bwMode="auto">
            <a:xfrm>
              <a:off x="4806" y="996"/>
              <a:ext cx="33" cy="33"/>
            </a:xfrm>
            <a:custGeom>
              <a:avLst/>
              <a:gdLst>
                <a:gd name="T0" fmla="*/ 31 w 33"/>
                <a:gd name="T1" fmla="*/ 13 h 33"/>
                <a:gd name="T2" fmla="*/ 30 w 33"/>
                <a:gd name="T3" fmla="*/ 9 h 33"/>
                <a:gd name="T4" fmla="*/ 28 w 33"/>
                <a:gd name="T5" fmla="*/ 5 h 33"/>
                <a:gd name="T6" fmla="*/ 26 w 33"/>
                <a:gd name="T7" fmla="*/ 3 h 33"/>
                <a:gd name="T8" fmla="*/ 23 w 33"/>
                <a:gd name="T9" fmla="*/ 1 h 33"/>
                <a:gd name="T10" fmla="*/ 19 w 33"/>
                <a:gd name="T11" fmla="*/ 0 h 33"/>
                <a:gd name="T12" fmla="*/ 15 w 33"/>
                <a:gd name="T13" fmla="*/ 0 h 33"/>
                <a:gd name="T14" fmla="*/ 11 w 33"/>
                <a:gd name="T15" fmla="*/ 0 h 33"/>
                <a:gd name="T16" fmla="*/ 7 w 33"/>
                <a:gd name="T17" fmla="*/ 2 h 33"/>
                <a:gd name="T18" fmla="*/ 4 w 33"/>
                <a:gd name="T19" fmla="*/ 4 h 33"/>
                <a:gd name="T20" fmla="*/ 2 w 33"/>
                <a:gd name="T21" fmla="*/ 7 h 33"/>
                <a:gd name="T22" fmla="*/ 0 w 33"/>
                <a:gd name="T23" fmla="*/ 11 h 33"/>
                <a:gd name="T24" fmla="*/ 0 w 33"/>
                <a:gd name="T25" fmla="*/ 15 h 33"/>
                <a:gd name="T26" fmla="*/ 0 w 33"/>
                <a:gd name="T27" fmla="*/ 19 h 33"/>
                <a:gd name="T28" fmla="*/ 1 w 33"/>
                <a:gd name="T29" fmla="*/ 23 h 33"/>
                <a:gd name="T30" fmla="*/ 4 w 33"/>
                <a:gd name="T31" fmla="*/ 26 h 33"/>
                <a:gd name="T32" fmla="*/ 6 w 33"/>
                <a:gd name="T33" fmla="*/ 28 h 33"/>
                <a:gd name="T34" fmla="*/ 10 w 33"/>
                <a:gd name="T35" fmla="*/ 31 h 33"/>
                <a:gd name="T36" fmla="*/ 14 w 33"/>
                <a:gd name="T37" fmla="*/ 32 h 33"/>
                <a:gd name="T38" fmla="*/ 18 w 33"/>
                <a:gd name="T39" fmla="*/ 31 h 33"/>
                <a:gd name="T40" fmla="*/ 22 w 33"/>
                <a:gd name="T41" fmla="*/ 30 h 33"/>
                <a:gd name="T42" fmla="*/ 26 w 33"/>
                <a:gd name="T43" fmla="*/ 28 h 33"/>
                <a:gd name="T44" fmla="*/ 28 w 33"/>
                <a:gd name="T45" fmla="*/ 26 h 33"/>
                <a:gd name="T46" fmla="*/ 30 w 33"/>
                <a:gd name="T47" fmla="*/ 22 h 33"/>
                <a:gd name="T48" fmla="*/ 31 w 33"/>
                <a:gd name="T49" fmla="*/ 18 h 33"/>
                <a:gd name="T50" fmla="*/ 28 w 33"/>
                <a:gd name="T51" fmla="*/ 15 h 33"/>
                <a:gd name="T52" fmla="*/ 27 w 33"/>
                <a:gd name="T53" fmla="*/ 11 h 33"/>
                <a:gd name="T54" fmla="*/ 26 w 33"/>
                <a:gd name="T55" fmla="*/ 8 h 33"/>
                <a:gd name="T56" fmla="*/ 24 w 33"/>
                <a:gd name="T57" fmla="*/ 6 h 33"/>
                <a:gd name="T58" fmla="*/ 21 w 33"/>
                <a:gd name="T59" fmla="*/ 5 h 33"/>
                <a:gd name="T60" fmla="*/ 19 w 33"/>
                <a:gd name="T61" fmla="*/ 3 h 33"/>
                <a:gd name="T62" fmla="*/ 15 w 33"/>
                <a:gd name="T63" fmla="*/ 3 h 33"/>
                <a:gd name="T64" fmla="*/ 12 w 33"/>
                <a:gd name="T65" fmla="*/ 4 h 33"/>
                <a:gd name="T66" fmla="*/ 9 w 33"/>
                <a:gd name="T67" fmla="*/ 5 h 33"/>
                <a:gd name="T68" fmla="*/ 6 w 33"/>
                <a:gd name="T69" fmla="*/ 7 h 33"/>
                <a:gd name="T70" fmla="*/ 5 w 33"/>
                <a:gd name="T71" fmla="*/ 10 h 33"/>
                <a:gd name="T72" fmla="*/ 3 w 33"/>
                <a:gd name="T73" fmla="*/ 13 h 33"/>
                <a:gd name="T74" fmla="*/ 3 w 33"/>
                <a:gd name="T75" fmla="*/ 17 h 33"/>
                <a:gd name="T76" fmla="*/ 4 w 33"/>
                <a:gd name="T77" fmla="*/ 20 h 33"/>
                <a:gd name="T78" fmla="*/ 5 w 33"/>
                <a:gd name="T79" fmla="*/ 23 h 33"/>
                <a:gd name="T80" fmla="*/ 8 w 33"/>
                <a:gd name="T81" fmla="*/ 25 h 33"/>
                <a:gd name="T82" fmla="*/ 10 w 33"/>
                <a:gd name="T83" fmla="*/ 27 h 33"/>
                <a:gd name="T84" fmla="*/ 13 w 33"/>
                <a:gd name="T85" fmla="*/ 28 h 33"/>
                <a:gd name="T86" fmla="*/ 17 w 33"/>
                <a:gd name="T87" fmla="*/ 28 h 33"/>
                <a:gd name="T88" fmla="*/ 20 w 33"/>
                <a:gd name="T89" fmla="*/ 27 h 33"/>
                <a:gd name="T90" fmla="*/ 23 w 33"/>
                <a:gd name="T91" fmla="*/ 26 h 33"/>
                <a:gd name="T92" fmla="*/ 26 w 33"/>
                <a:gd name="T93" fmla="*/ 23 h 33"/>
                <a:gd name="T94" fmla="*/ 27 w 33"/>
                <a:gd name="T95" fmla="*/ 20 h 33"/>
                <a:gd name="T96" fmla="*/ 28 w 33"/>
                <a:gd name="T97" fmla="*/ 17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"/>
                <a:gd name="T148" fmla="*/ 0 h 33"/>
                <a:gd name="T149" fmla="*/ 33 w 33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" h="33">
                  <a:moveTo>
                    <a:pt x="32" y="16"/>
                  </a:moveTo>
                  <a:lnTo>
                    <a:pt x="32" y="15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32" y="16"/>
                  </a:lnTo>
                </a:path>
              </a:pathLst>
            </a:custGeom>
            <a:solidFill>
              <a:srgbClr val="FFABA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56" name="Freeform 525"/>
            <p:cNvSpPr>
              <a:spLocks/>
            </p:cNvSpPr>
            <p:nvPr/>
          </p:nvSpPr>
          <p:spPr bwMode="auto">
            <a:xfrm>
              <a:off x="4808" y="997"/>
              <a:ext cx="30" cy="29"/>
            </a:xfrm>
            <a:custGeom>
              <a:avLst/>
              <a:gdLst>
                <a:gd name="T0" fmla="*/ 29 w 30"/>
                <a:gd name="T1" fmla="*/ 12 h 29"/>
                <a:gd name="T2" fmla="*/ 28 w 30"/>
                <a:gd name="T3" fmla="*/ 9 h 29"/>
                <a:gd name="T4" fmla="*/ 26 w 30"/>
                <a:gd name="T5" fmla="*/ 6 h 29"/>
                <a:gd name="T6" fmla="*/ 25 w 30"/>
                <a:gd name="T7" fmla="*/ 4 h 29"/>
                <a:gd name="T8" fmla="*/ 23 w 30"/>
                <a:gd name="T9" fmla="*/ 3 h 29"/>
                <a:gd name="T10" fmla="*/ 21 w 30"/>
                <a:gd name="T11" fmla="*/ 2 h 29"/>
                <a:gd name="T12" fmla="*/ 19 w 30"/>
                <a:gd name="T13" fmla="*/ 0 h 29"/>
                <a:gd name="T14" fmla="*/ 16 w 30"/>
                <a:gd name="T15" fmla="*/ 0 h 29"/>
                <a:gd name="T16" fmla="*/ 13 w 30"/>
                <a:gd name="T17" fmla="*/ 0 h 29"/>
                <a:gd name="T18" fmla="*/ 10 w 30"/>
                <a:gd name="T19" fmla="*/ 0 h 29"/>
                <a:gd name="T20" fmla="*/ 7 w 30"/>
                <a:gd name="T21" fmla="*/ 1 h 29"/>
                <a:gd name="T22" fmla="*/ 5 w 30"/>
                <a:gd name="T23" fmla="*/ 2 h 29"/>
                <a:gd name="T24" fmla="*/ 4 w 30"/>
                <a:gd name="T25" fmla="*/ 4 h 29"/>
                <a:gd name="T26" fmla="*/ 2 w 30"/>
                <a:gd name="T27" fmla="*/ 5 h 29"/>
                <a:gd name="T28" fmla="*/ 1 w 30"/>
                <a:gd name="T29" fmla="*/ 8 h 29"/>
                <a:gd name="T30" fmla="*/ 0 w 30"/>
                <a:gd name="T31" fmla="*/ 11 h 29"/>
                <a:gd name="T32" fmla="*/ 0 w 30"/>
                <a:gd name="T33" fmla="*/ 14 h 29"/>
                <a:gd name="T34" fmla="*/ 0 w 30"/>
                <a:gd name="T35" fmla="*/ 17 h 29"/>
                <a:gd name="T36" fmla="*/ 1 w 30"/>
                <a:gd name="T37" fmla="*/ 20 h 29"/>
                <a:gd name="T38" fmla="*/ 3 w 30"/>
                <a:gd name="T39" fmla="*/ 22 h 29"/>
                <a:gd name="T40" fmla="*/ 4 w 30"/>
                <a:gd name="T41" fmla="*/ 24 h 29"/>
                <a:gd name="T42" fmla="*/ 6 w 30"/>
                <a:gd name="T43" fmla="*/ 25 h 29"/>
                <a:gd name="T44" fmla="*/ 8 w 30"/>
                <a:gd name="T45" fmla="*/ 26 h 29"/>
                <a:gd name="T46" fmla="*/ 11 w 30"/>
                <a:gd name="T47" fmla="*/ 27 h 29"/>
                <a:gd name="T48" fmla="*/ 14 w 30"/>
                <a:gd name="T49" fmla="*/ 28 h 29"/>
                <a:gd name="T50" fmla="*/ 16 w 30"/>
                <a:gd name="T51" fmla="*/ 27 h 29"/>
                <a:gd name="T52" fmla="*/ 19 w 30"/>
                <a:gd name="T53" fmla="*/ 27 h 29"/>
                <a:gd name="T54" fmla="*/ 21 w 30"/>
                <a:gd name="T55" fmla="*/ 25 h 29"/>
                <a:gd name="T56" fmla="*/ 23 w 30"/>
                <a:gd name="T57" fmla="*/ 24 h 29"/>
                <a:gd name="T58" fmla="*/ 25 w 30"/>
                <a:gd name="T59" fmla="*/ 23 h 29"/>
                <a:gd name="T60" fmla="*/ 26 w 30"/>
                <a:gd name="T61" fmla="*/ 21 h 29"/>
                <a:gd name="T62" fmla="*/ 28 w 30"/>
                <a:gd name="T63" fmla="*/ 18 h 29"/>
                <a:gd name="T64" fmla="*/ 29 w 30"/>
                <a:gd name="T65" fmla="*/ 15 h 29"/>
                <a:gd name="T66" fmla="*/ 25 w 30"/>
                <a:gd name="T67" fmla="*/ 13 h 29"/>
                <a:gd name="T68" fmla="*/ 24 w 30"/>
                <a:gd name="T69" fmla="*/ 10 h 29"/>
                <a:gd name="T70" fmla="*/ 23 w 30"/>
                <a:gd name="T71" fmla="*/ 8 h 29"/>
                <a:gd name="T72" fmla="*/ 22 w 30"/>
                <a:gd name="T73" fmla="*/ 6 h 29"/>
                <a:gd name="T74" fmla="*/ 20 w 30"/>
                <a:gd name="T75" fmla="*/ 5 h 29"/>
                <a:gd name="T76" fmla="*/ 18 w 30"/>
                <a:gd name="T77" fmla="*/ 4 h 29"/>
                <a:gd name="T78" fmla="*/ 15 w 30"/>
                <a:gd name="T79" fmla="*/ 3 h 29"/>
                <a:gd name="T80" fmla="*/ 12 w 30"/>
                <a:gd name="T81" fmla="*/ 3 h 29"/>
                <a:gd name="T82" fmla="*/ 9 w 30"/>
                <a:gd name="T83" fmla="*/ 4 h 29"/>
                <a:gd name="T84" fmla="*/ 7 w 30"/>
                <a:gd name="T85" fmla="*/ 5 h 29"/>
                <a:gd name="T86" fmla="*/ 6 w 30"/>
                <a:gd name="T87" fmla="*/ 7 h 29"/>
                <a:gd name="T88" fmla="*/ 4 w 30"/>
                <a:gd name="T89" fmla="*/ 8 h 29"/>
                <a:gd name="T90" fmla="*/ 3 w 30"/>
                <a:gd name="T91" fmla="*/ 11 h 29"/>
                <a:gd name="T92" fmla="*/ 3 w 30"/>
                <a:gd name="T93" fmla="*/ 14 h 29"/>
                <a:gd name="T94" fmla="*/ 4 w 30"/>
                <a:gd name="T95" fmla="*/ 17 h 29"/>
                <a:gd name="T96" fmla="*/ 5 w 30"/>
                <a:gd name="T97" fmla="*/ 19 h 29"/>
                <a:gd name="T98" fmla="*/ 6 w 30"/>
                <a:gd name="T99" fmla="*/ 21 h 29"/>
                <a:gd name="T100" fmla="*/ 8 w 30"/>
                <a:gd name="T101" fmla="*/ 22 h 29"/>
                <a:gd name="T102" fmla="*/ 10 w 30"/>
                <a:gd name="T103" fmla="*/ 23 h 29"/>
                <a:gd name="T104" fmla="*/ 12 w 30"/>
                <a:gd name="T105" fmla="*/ 24 h 29"/>
                <a:gd name="T106" fmla="*/ 15 w 30"/>
                <a:gd name="T107" fmla="*/ 24 h 29"/>
                <a:gd name="T108" fmla="*/ 17 w 30"/>
                <a:gd name="T109" fmla="*/ 23 h 29"/>
                <a:gd name="T110" fmla="*/ 20 w 30"/>
                <a:gd name="T111" fmla="*/ 23 h 29"/>
                <a:gd name="T112" fmla="*/ 21 w 30"/>
                <a:gd name="T113" fmla="*/ 21 h 29"/>
                <a:gd name="T114" fmla="*/ 23 w 30"/>
                <a:gd name="T115" fmla="*/ 20 h 29"/>
                <a:gd name="T116" fmla="*/ 24 w 30"/>
                <a:gd name="T117" fmla="*/ 18 h 29"/>
                <a:gd name="T118" fmla="*/ 25 w 30"/>
                <a:gd name="T119" fmla="*/ 15 h 29"/>
                <a:gd name="T120" fmla="*/ 29 w 30"/>
                <a:gd name="T121" fmla="*/ 13 h 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"/>
                <a:gd name="T184" fmla="*/ 0 h 29"/>
                <a:gd name="T185" fmla="*/ 30 w 30"/>
                <a:gd name="T186" fmla="*/ 29 h 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" h="29">
                  <a:moveTo>
                    <a:pt x="29" y="13"/>
                  </a:moveTo>
                  <a:lnTo>
                    <a:pt x="29" y="13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9" y="13"/>
                  </a:lnTo>
                </a:path>
              </a:pathLst>
            </a:custGeom>
            <a:solidFill>
              <a:srgbClr val="FFB2B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57" name="Freeform 526"/>
            <p:cNvSpPr>
              <a:spLocks/>
            </p:cNvSpPr>
            <p:nvPr/>
          </p:nvSpPr>
          <p:spPr bwMode="auto">
            <a:xfrm>
              <a:off x="4811" y="999"/>
              <a:ext cx="25" cy="25"/>
            </a:xfrm>
            <a:custGeom>
              <a:avLst/>
              <a:gdLst>
                <a:gd name="T0" fmla="*/ 23 w 25"/>
                <a:gd name="T1" fmla="*/ 10 h 25"/>
                <a:gd name="T2" fmla="*/ 23 w 25"/>
                <a:gd name="T3" fmla="*/ 7 h 25"/>
                <a:gd name="T4" fmla="*/ 22 w 25"/>
                <a:gd name="T5" fmla="*/ 5 h 25"/>
                <a:gd name="T6" fmla="*/ 20 w 25"/>
                <a:gd name="T7" fmla="*/ 3 h 25"/>
                <a:gd name="T8" fmla="*/ 18 w 25"/>
                <a:gd name="T9" fmla="*/ 1 h 25"/>
                <a:gd name="T10" fmla="*/ 15 w 25"/>
                <a:gd name="T11" fmla="*/ 0 h 25"/>
                <a:gd name="T12" fmla="*/ 12 w 25"/>
                <a:gd name="T13" fmla="*/ 0 h 25"/>
                <a:gd name="T14" fmla="*/ 9 w 25"/>
                <a:gd name="T15" fmla="*/ 0 h 25"/>
                <a:gd name="T16" fmla="*/ 6 w 25"/>
                <a:gd name="T17" fmla="*/ 1 h 25"/>
                <a:gd name="T18" fmla="*/ 4 w 25"/>
                <a:gd name="T19" fmla="*/ 2 h 25"/>
                <a:gd name="T20" fmla="*/ 1 w 25"/>
                <a:gd name="T21" fmla="*/ 5 h 25"/>
                <a:gd name="T22" fmla="*/ 0 w 25"/>
                <a:gd name="T23" fmla="*/ 8 h 25"/>
                <a:gd name="T24" fmla="*/ 0 w 25"/>
                <a:gd name="T25" fmla="*/ 11 h 25"/>
                <a:gd name="T26" fmla="*/ 0 w 25"/>
                <a:gd name="T27" fmla="*/ 14 h 25"/>
                <a:gd name="T28" fmla="*/ 1 w 25"/>
                <a:gd name="T29" fmla="*/ 17 h 25"/>
                <a:gd name="T30" fmla="*/ 3 w 25"/>
                <a:gd name="T31" fmla="*/ 20 h 25"/>
                <a:gd name="T32" fmla="*/ 5 w 25"/>
                <a:gd name="T33" fmla="*/ 22 h 25"/>
                <a:gd name="T34" fmla="*/ 8 w 25"/>
                <a:gd name="T35" fmla="*/ 23 h 25"/>
                <a:gd name="T36" fmla="*/ 11 w 25"/>
                <a:gd name="T37" fmla="*/ 24 h 25"/>
                <a:gd name="T38" fmla="*/ 14 w 25"/>
                <a:gd name="T39" fmla="*/ 23 h 25"/>
                <a:gd name="T40" fmla="*/ 17 w 25"/>
                <a:gd name="T41" fmla="*/ 22 h 25"/>
                <a:gd name="T42" fmla="*/ 19 w 25"/>
                <a:gd name="T43" fmla="*/ 21 h 25"/>
                <a:gd name="T44" fmla="*/ 21 w 25"/>
                <a:gd name="T45" fmla="*/ 18 h 25"/>
                <a:gd name="T46" fmla="*/ 22 w 25"/>
                <a:gd name="T47" fmla="*/ 16 h 25"/>
                <a:gd name="T48" fmla="*/ 23 w 25"/>
                <a:gd name="T49" fmla="*/ 14 h 25"/>
                <a:gd name="T50" fmla="*/ 24 w 25"/>
                <a:gd name="T51" fmla="*/ 11 h 25"/>
                <a:gd name="T52" fmla="*/ 20 w 25"/>
                <a:gd name="T53" fmla="*/ 9 h 25"/>
                <a:gd name="T54" fmla="*/ 18 w 25"/>
                <a:gd name="T55" fmla="*/ 6 h 25"/>
                <a:gd name="T56" fmla="*/ 15 w 25"/>
                <a:gd name="T57" fmla="*/ 4 h 25"/>
                <a:gd name="T58" fmla="*/ 12 w 25"/>
                <a:gd name="T59" fmla="*/ 3 h 25"/>
                <a:gd name="T60" fmla="*/ 9 w 25"/>
                <a:gd name="T61" fmla="*/ 3 h 25"/>
                <a:gd name="T62" fmla="*/ 6 w 25"/>
                <a:gd name="T63" fmla="*/ 5 h 25"/>
                <a:gd name="T64" fmla="*/ 4 w 25"/>
                <a:gd name="T65" fmla="*/ 7 h 25"/>
                <a:gd name="T66" fmla="*/ 3 w 25"/>
                <a:gd name="T67" fmla="*/ 10 h 25"/>
                <a:gd name="T68" fmla="*/ 3 w 25"/>
                <a:gd name="T69" fmla="*/ 13 h 25"/>
                <a:gd name="T70" fmla="*/ 4 w 25"/>
                <a:gd name="T71" fmla="*/ 16 h 25"/>
                <a:gd name="T72" fmla="*/ 6 w 25"/>
                <a:gd name="T73" fmla="*/ 18 h 25"/>
                <a:gd name="T74" fmla="*/ 9 w 25"/>
                <a:gd name="T75" fmla="*/ 20 h 25"/>
                <a:gd name="T76" fmla="*/ 12 w 25"/>
                <a:gd name="T77" fmla="*/ 20 h 25"/>
                <a:gd name="T78" fmla="*/ 15 w 25"/>
                <a:gd name="T79" fmla="*/ 19 h 25"/>
                <a:gd name="T80" fmla="*/ 18 w 25"/>
                <a:gd name="T81" fmla="*/ 17 h 25"/>
                <a:gd name="T82" fmla="*/ 20 w 25"/>
                <a:gd name="T83" fmla="*/ 14 h 25"/>
                <a:gd name="T84" fmla="*/ 20 w 25"/>
                <a:gd name="T85" fmla="*/ 11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5"/>
                <a:gd name="T131" fmla="*/ 25 w 25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5">
                  <a:moveTo>
                    <a:pt x="24" y="11"/>
                  </a:moveTo>
                  <a:lnTo>
                    <a:pt x="24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4" y="11"/>
                  </a:lnTo>
                </a:path>
              </a:pathLst>
            </a:custGeom>
            <a:solidFill>
              <a:srgbClr val="FFBDB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58" name="Freeform 527"/>
            <p:cNvSpPr>
              <a:spLocks/>
            </p:cNvSpPr>
            <p:nvPr/>
          </p:nvSpPr>
          <p:spPr bwMode="auto">
            <a:xfrm>
              <a:off x="4813" y="1001"/>
              <a:ext cx="21" cy="21"/>
            </a:xfrm>
            <a:custGeom>
              <a:avLst/>
              <a:gdLst>
                <a:gd name="T0" fmla="*/ 20 w 21"/>
                <a:gd name="T1" fmla="*/ 9 h 21"/>
                <a:gd name="T2" fmla="*/ 19 w 21"/>
                <a:gd name="T3" fmla="*/ 8 h 21"/>
                <a:gd name="T4" fmla="*/ 19 w 21"/>
                <a:gd name="T5" fmla="*/ 6 h 21"/>
                <a:gd name="T6" fmla="*/ 18 w 21"/>
                <a:gd name="T7" fmla="*/ 5 h 21"/>
                <a:gd name="T8" fmla="*/ 17 w 21"/>
                <a:gd name="T9" fmla="*/ 3 h 21"/>
                <a:gd name="T10" fmla="*/ 16 w 21"/>
                <a:gd name="T11" fmla="*/ 2 h 21"/>
                <a:gd name="T12" fmla="*/ 14 w 21"/>
                <a:gd name="T13" fmla="*/ 1 h 21"/>
                <a:gd name="T14" fmla="*/ 12 w 21"/>
                <a:gd name="T15" fmla="*/ 0 h 21"/>
                <a:gd name="T16" fmla="*/ 10 w 21"/>
                <a:gd name="T17" fmla="*/ 0 h 21"/>
                <a:gd name="T18" fmla="*/ 8 w 21"/>
                <a:gd name="T19" fmla="*/ 0 h 21"/>
                <a:gd name="T20" fmla="*/ 6 w 21"/>
                <a:gd name="T21" fmla="*/ 0 h 21"/>
                <a:gd name="T22" fmla="*/ 4 w 21"/>
                <a:gd name="T23" fmla="*/ 1 h 21"/>
                <a:gd name="T24" fmla="*/ 2 w 21"/>
                <a:gd name="T25" fmla="*/ 2 h 21"/>
                <a:gd name="T26" fmla="*/ 2 w 21"/>
                <a:gd name="T27" fmla="*/ 4 h 21"/>
                <a:gd name="T28" fmla="*/ 1 w 21"/>
                <a:gd name="T29" fmla="*/ 5 h 21"/>
                <a:gd name="T30" fmla="*/ 0 w 21"/>
                <a:gd name="T31" fmla="*/ 7 h 21"/>
                <a:gd name="T32" fmla="*/ 0 w 21"/>
                <a:gd name="T33" fmla="*/ 9 h 21"/>
                <a:gd name="T34" fmla="*/ 0 w 21"/>
                <a:gd name="T35" fmla="*/ 11 h 21"/>
                <a:gd name="T36" fmla="*/ 0 w 21"/>
                <a:gd name="T37" fmla="*/ 13 h 21"/>
                <a:gd name="T38" fmla="*/ 1 w 21"/>
                <a:gd name="T39" fmla="*/ 15 h 21"/>
                <a:gd name="T40" fmla="*/ 2 w 21"/>
                <a:gd name="T41" fmla="*/ 17 h 21"/>
                <a:gd name="T42" fmla="*/ 3 w 21"/>
                <a:gd name="T43" fmla="*/ 18 h 21"/>
                <a:gd name="T44" fmla="*/ 5 w 21"/>
                <a:gd name="T45" fmla="*/ 18 h 21"/>
                <a:gd name="T46" fmla="*/ 6 w 21"/>
                <a:gd name="T47" fmla="*/ 19 h 21"/>
                <a:gd name="T48" fmla="*/ 8 w 21"/>
                <a:gd name="T49" fmla="*/ 20 h 21"/>
                <a:gd name="T50" fmla="*/ 10 w 21"/>
                <a:gd name="T51" fmla="*/ 20 h 21"/>
                <a:gd name="T52" fmla="*/ 12 w 21"/>
                <a:gd name="T53" fmla="*/ 19 h 21"/>
                <a:gd name="T54" fmla="*/ 14 w 21"/>
                <a:gd name="T55" fmla="*/ 19 h 21"/>
                <a:gd name="T56" fmla="*/ 15 w 21"/>
                <a:gd name="T57" fmla="*/ 18 h 21"/>
                <a:gd name="T58" fmla="*/ 16 w 21"/>
                <a:gd name="T59" fmla="*/ 17 h 21"/>
                <a:gd name="T60" fmla="*/ 17 w 21"/>
                <a:gd name="T61" fmla="*/ 16 h 21"/>
                <a:gd name="T62" fmla="*/ 18 w 21"/>
                <a:gd name="T63" fmla="*/ 15 h 21"/>
                <a:gd name="T64" fmla="*/ 19 w 21"/>
                <a:gd name="T65" fmla="*/ 14 h 21"/>
                <a:gd name="T66" fmla="*/ 19 w 21"/>
                <a:gd name="T67" fmla="*/ 12 h 21"/>
                <a:gd name="T68" fmla="*/ 20 w 21"/>
                <a:gd name="T69" fmla="*/ 10 h 21"/>
                <a:gd name="T70" fmla="*/ 16 w 21"/>
                <a:gd name="T71" fmla="*/ 9 h 21"/>
                <a:gd name="T72" fmla="*/ 16 w 21"/>
                <a:gd name="T73" fmla="*/ 7 h 21"/>
                <a:gd name="T74" fmla="*/ 15 w 21"/>
                <a:gd name="T75" fmla="*/ 5 h 21"/>
                <a:gd name="T76" fmla="*/ 14 w 21"/>
                <a:gd name="T77" fmla="*/ 4 h 21"/>
                <a:gd name="T78" fmla="*/ 12 w 21"/>
                <a:gd name="T79" fmla="*/ 3 h 21"/>
                <a:gd name="T80" fmla="*/ 10 w 21"/>
                <a:gd name="T81" fmla="*/ 3 h 21"/>
                <a:gd name="T82" fmla="*/ 8 w 21"/>
                <a:gd name="T83" fmla="*/ 3 h 21"/>
                <a:gd name="T84" fmla="*/ 6 w 21"/>
                <a:gd name="T85" fmla="*/ 4 h 21"/>
                <a:gd name="T86" fmla="*/ 5 w 21"/>
                <a:gd name="T87" fmla="*/ 5 h 21"/>
                <a:gd name="T88" fmla="*/ 4 w 21"/>
                <a:gd name="T89" fmla="*/ 6 h 21"/>
                <a:gd name="T90" fmla="*/ 3 w 21"/>
                <a:gd name="T91" fmla="*/ 8 h 21"/>
                <a:gd name="T92" fmla="*/ 3 w 21"/>
                <a:gd name="T93" fmla="*/ 10 h 21"/>
                <a:gd name="T94" fmla="*/ 3 w 21"/>
                <a:gd name="T95" fmla="*/ 12 h 21"/>
                <a:gd name="T96" fmla="*/ 4 w 21"/>
                <a:gd name="T97" fmla="*/ 14 h 21"/>
                <a:gd name="T98" fmla="*/ 5 w 21"/>
                <a:gd name="T99" fmla="*/ 15 h 21"/>
                <a:gd name="T100" fmla="*/ 7 w 21"/>
                <a:gd name="T101" fmla="*/ 16 h 21"/>
                <a:gd name="T102" fmla="*/ 9 w 21"/>
                <a:gd name="T103" fmla="*/ 16 h 21"/>
                <a:gd name="T104" fmla="*/ 11 w 21"/>
                <a:gd name="T105" fmla="*/ 16 h 21"/>
                <a:gd name="T106" fmla="*/ 13 w 21"/>
                <a:gd name="T107" fmla="*/ 15 h 21"/>
                <a:gd name="T108" fmla="*/ 14 w 21"/>
                <a:gd name="T109" fmla="*/ 14 h 21"/>
                <a:gd name="T110" fmla="*/ 15 w 21"/>
                <a:gd name="T111" fmla="*/ 13 h 21"/>
                <a:gd name="T112" fmla="*/ 16 w 21"/>
                <a:gd name="T113" fmla="*/ 11 h 21"/>
                <a:gd name="T114" fmla="*/ 20 w 21"/>
                <a:gd name="T115" fmla="*/ 10 h 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"/>
                <a:gd name="T175" fmla="*/ 0 h 21"/>
                <a:gd name="T176" fmla="*/ 21 w 21"/>
                <a:gd name="T177" fmla="*/ 21 h 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" h="21">
                  <a:moveTo>
                    <a:pt x="20" y="10"/>
                  </a:move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20" y="10"/>
                  </a:lnTo>
                </a:path>
              </a:pathLst>
            </a:custGeom>
            <a:solidFill>
              <a:srgbClr val="FFC7C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59" name="Freeform 528"/>
            <p:cNvSpPr>
              <a:spLocks/>
            </p:cNvSpPr>
            <p:nvPr/>
          </p:nvSpPr>
          <p:spPr bwMode="auto">
            <a:xfrm>
              <a:off x="4814" y="1003"/>
              <a:ext cx="18" cy="18"/>
            </a:xfrm>
            <a:custGeom>
              <a:avLst/>
              <a:gdLst>
                <a:gd name="T0" fmla="*/ 17 w 18"/>
                <a:gd name="T1" fmla="*/ 7 h 18"/>
                <a:gd name="T2" fmla="*/ 16 w 18"/>
                <a:gd name="T3" fmla="*/ 6 h 18"/>
                <a:gd name="T4" fmla="*/ 16 w 18"/>
                <a:gd name="T5" fmla="*/ 4 h 18"/>
                <a:gd name="T6" fmla="*/ 15 w 18"/>
                <a:gd name="T7" fmla="*/ 3 h 18"/>
                <a:gd name="T8" fmla="*/ 13 w 18"/>
                <a:gd name="T9" fmla="*/ 1 h 18"/>
                <a:gd name="T10" fmla="*/ 12 w 18"/>
                <a:gd name="T11" fmla="*/ 0 h 18"/>
                <a:gd name="T12" fmla="*/ 10 w 18"/>
                <a:gd name="T13" fmla="*/ 0 h 18"/>
                <a:gd name="T14" fmla="*/ 8 w 18"/>
                <a:gd name="T15" fmla="*/ 0 h 18"/>
                <a:gd name="T16" fmla="*/ 6 w 18"/>
                <a:gd name="T17" fmla="*/ 0 h 18"/>
                <a:gd name="T18" fmla="*/ 4 w 18"/>
                <a:gd name="T19" fmla="*/ 0 h 18"/>
                <a:gd name="T20" fmla="*/ 3 w 18"/>
                <a:gd name="T21" fmla="*/ 1 h 18"/>
                <a:gd name="T22" fmla="*/ 1 w 18"/>
                <a:gd name="T23" fmla="*/ 3 h 18"/>
                <a:gd name="T24" fmla="*/ 0 w 18"/>
                <a:gd name="T25" fmla="*/ 4 h 18"/>
                <a:gd name="T26" fmla="*/ 0 w 18"/>
                <a:gd name="T27" fmla="*/ 6 h 18"/>
                <a:gd name="T28" fmla="*/ 0 w 18"/>
                <a:gd name="T29" fmla="*/ 8 h 18"/>
                <a:gd name="T30" fmla="*/ 0 w 18"/>
                <a:gd name="T31" fmla="*/ 10 h 18"/>
                <a:gd name="T32" fmla="*/ 0 w 18"/>
                <a:gd name="T33" fmla="*/ 12 h 18"/>
                <a:gd name="T34" fmla="*/ 1 w 18"/>
                <a:gd name="T35" fmla="*/ 13 h 18"/>
                <a:gd name="T36" fmla="*/ 3 w 18"/>
                <a:gd name="T37" fmla="*/ 15 h 18"/>
                <a:gd name="T38" fmla="*/ 4 w 18"/>
                <a:gd name="T39" fmla="*/ 16 h 18"/>
                <a:gd name="T40" fmla="*/ 6 w 18"/>
                <a:gd name="T41" fmla="*/ 16 h 18"/>
                <a:gd name="T42" fmla="*/ 7 w 18"/>
                <a:gd name="T43" fmla="*/ 17 h 18"/>
                <a:gd name="T44" fmla="*/ 9 w 18"/>
                <a:gd name="T45" fmla="*/ 17 h 18"/>
                <a:gd name="T46" fmla="*/ 10 w 18"/>
                <a:gd name="T47" fmla="*/ 16 h 18"/>
                <a:gd name="T48" fmla="*/ 12 w 18"/>
                <a:gd name="T49" fmla="*/ 16 h 18"/>
                <a:gd name="T50" fmla="*/ 13 w 18"/>
                <a:gd name="T51" fmla="*/ 15 h 18"/>
                <a:gd name="T52" fmla="*/ 15 w 18"/>
                <a:gd name="T53" fmla="*/ 13 h 18"/>
                <a:gd name="T54" fmla="*/ 16 w 18"/>
                <a:gd name="T55" fmla="*/ 12 h 18"/>
                <a:gd name="T56" fmla="*/ 16 w 18"/>
                <a:gd name="T57" fmla="*/ 10 h 18"/>
                <a:gd name="T58" fmla="*/ 17 w 18"/>
                <a:gd name="T59" fmla="*/ 9 h 18"/>
                <a:gd name="T60" fmla="*/ 13 w 18"/>
                <a:gd name="T61" fmla="*/ 8 h 18"/>
                <a:gd name="T62" fmla="*/ 13 w 18"/>
                <a:gd name="T63" fmla="*/ 6 h 18"/>
                <a:gd name="T64" fmla="*/ 12 w 18"/>
                <a:gd name="T65" fmla="*/ 5 h 18"/>
                <a:gd name="T66" fmla="*/ 11 w 18"/>
                <a:gd name="T67" fmla="*/ 4 h 18"/>
                <a:gd name="T68" fmla="*/ 9 w 18"/>
                <a:gd name="T69" fmla="*/ 3 h 18"/>
                <a:gd name="T70" fmla="*/ 7 w 18"/>
                <a:gd name="T71" fmla="*/ 3 h 18"/>
                <a:gd name="T72" fmla="*/ 5 w 18"/>
                <a:gd name="T73" fmla="*/ 4 h 18"/>
                <a:gd name="T74" fmla="*/ 4 w 18"/>
                <a:gd name="T75" fmla="*/ 5 h 18"/>
                <a:gd name="T76" fmla="*/ 3 w 18"/>
                <a:gd name="T77" fmla="*/ 6 h 18"/>
                <a:gd name="T78" fmla="*/ 3 w 18"/>
                <a:gd name="T79" fmla="*/ 8 h 18"/>
                <a:gd name="T80" fmla="*/ 3 w 18"/>
                <a:gd name="T81" fmla="*/ 10 h 18"/>
                <a:gd name="T82" fmla="*/ 4 w 18"/>
                <a:gd name="T83" fmla="*/ 11 h 18"/>
                <a:gd name="T84" fmla="*/ 5 w 18"/>
                <a:gd name="T85" fmla="*/ 12 h 18"/>
                <a:gd name="T86" fmla="*/ 6 w 18"/>
                <a:gd name="T87" fmla="*/ 13 h 18"/>
                <a:gd name="T88" fmla="*/ 8 w 18"/>
                <a:gd name="T89" fmla="*/ 13 h 18"/>
                <a:gd name="T90" fmla="*/ 10 w 18"/>
                <a:gd name="T91" fmla="*/ 13 h 18"/>
                <a:gd name="T92" fmla="*/ 11 w 18"/>
                <a:gd name="T93" fmla="*/ 12 h 18"/>
                <a:gd name="T94" fmla="*/ 12 w 18"/>
                <a:gd name="T95" fmla="*/ 11 h 18"/>
                <a:gd name="T96" fmla="*/ 13 w 18"/>
                <a:gd name="T97" fmla="*/ 10 h 18"/>
                <a:gd name="T98" fmla="*/ 13 w 18"/>
                <a:gd name="T99" fmla="*/ 8 h 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"/>
                <a:gd name="T151" fmla="*/ 0 h 18"/>
                <a:gd name="T152" fmla="*/ 18 w 18"/>
                <a:gd name="T153" fmla="*/ 18 h 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" h="18">
                  <a:moveTo>
                    <a:pt x="17" y="8"/>
                  </a:moveTo>
                  <a:lnTo>
                    <a:pt x="17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7" y="8"/>
                  </a:lnTo>
                </a:path>
              </a:pathLst>
            </a:custGeom>
            <a:solidFill>
              <a:srgbClr val="FFCFD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60" name="Freeform 529"/>
            <p:cNvSpPr>
              <a:spLocks/>
            </p:cNvSpPr>
            <p:nvPr/>
          </p:nvSpPr>
          <p:spPr bwMode="auto">
            <a:xfrm>
              <a:off x="4815" y="1004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2 h 17"/>
                <a:gd name="T10" fmla="*/ 12 w 17"/>
                <a:gd name="T11" fmla="*/ 1 h 17"/>
                <a:gd name="T12" fmla="*/ 10 w 17"/>
                <a:gd name="T13" fmla="*/ 0 h 17"/>
                <a:gd name="T14" fmla="*/ 8 w 17"/>
                <a:gd name="T15" fmla="*/ 0 h 17"/>
                <a:gd name="T16" fmla="*/ 6 w 17"/>
                <a:gd name="T17" fmla="*/ 0 h 17"/>
                <a:gd name="T18" fmla="*/ 4 w 17"/>
                <a:gd name="T19" fmla="*/ 0 h 17"/>
                <a:gd name="T20" fmla="*/ 2 w 17"/>
                <a:gd name="T21" fmla="*/ 1 h 17"/>
                <a:gd name="T22" fmla="*/ 1 w 17"/>
                <a:gd name="T23" fmla="*/ 2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1 w 17"/>
                <a:gd name="T33" fmla="*/ 12 h 17"/>
                <a:gd name="T34" fmla="*/ 2 w 17"/>
                <a:gd name="T35" fmla="*/ 13 h 17"/>
                <a:gd name="T36" fmla="*/ 3 w 17"/>
                <a:gd name="T37" fmla="*/ 14 h 17"/>
                <a:gd name="T38" fmla="*/ 4 w 17"/>
                <a:gd name="T39" fmla="*/ 15 h 17"/>
                <a:gd name="T40" fmla="*/ 6 w 17"/>
                <a:gd name="T41" fmla="*/ 15 h 17"/>
                <a:gd name="T42" fmla="*/ 8 w 17"/>
                <a:gd name="T43" fmla="*/ 16 h 17"/>
                <a:gd name="T44" fmla="*/ 10 w 17"/>
                <a:gd name="T45" fmla="*/ 15 h 17"/>
                <a:gd name="T46" fmla="*/ 11 w 17"/>
                <a:gd name="T47" fmla="*/ 14 h 17"/>
                <a:gd name="T48" fmla="*/ 13 w 17"/>
                <a:gd name="T49" fmla="*/ 14 h 17"/>
                <a:gd name="T50" fmla="*/ 14 w 17"/>
                <a:gd name="T51" fmla="*/ 13 h 17"/>
                <a:gd name="T52" fmla="*/ 14 w 17"/>
                <a:gd name="T53" fmla="*/ 11 h 17"/>
                <a:gd name="T54" fmla="*/ 15 w 17"/>
                <a:gd name="T55" fmla="*/ 10 h 17"/>
                <a:gd name="T56" fmla="*/ 15 w 17"/>
                <a:gd name="T57" fmla="*/ 8 h 17"/>
                <a:gd name="T58" fmla="*/ 16 w 17"/>
                <a:gd name="T59" fmla="*/ 7 h 17"/>
                <a:gd name="T60" fmla="*/ 11 w 17"/>
                <a:gd name="T61" fmla="*/ 6 h 17"/>
                <a:gd name="T62" fmla="*/ 10 w 17"/>
                <a:gd name="T63" fmla="*/ 5 h 17"/>
                <a:gd name="T64" fmla="*/ 9 w 17"/>
                <a:gd name="T65" fmla="*/ 4 h 17"/>
                <a:gd name="T66" fmla="*/ 7 w 17"/>
                <a:gd name="T67" fmla="*/ 4 h 17"/>
                <a:gd name="T68" fmla="*/ 5 w 17"/>
                <a:gd name="T69" fmla="*/ 4 h 17"/>
                <a:gd name="T70" fmla="*/ 4 w 17"/>
                <a:gd name="T71" fmla="*/ 5 h 17"/>
                <a:gd name="T72" fmla="*/ 4 w 17"/>
                <a:gd name="T73" fmla="*/ 7 h 17"/>
                <a:gd name="T74" fmla="*/ 3 w 17"/>
                <a:gd name="T75" fmla="*/ 8 h 17"/>
                <a:gd name="T76" fmla="*/ 4 w 17"/>
                <a:gd name="T77" fmla="*/ 9 h 17"/>
                <a:gd name="T78" fmla="*/ 5 w 17"/>
                <a:gd name="T79" fmla="*/ 10 h 17"/>
                <a:gd name="T80" fmla="*/ 6 w 17"/>
                <a:gd name="T81" fmla="*/ 11 h 17"/>
                <a:gd name="T82" fmla="*/ 8 w 17"/>
                <a:gd name="T83" fmla="*/ 11 h 17"/>
                <a:gd name="T84" fmla="*/ 10 w 17"/>
                <a:gd name="T85" fmla="*/ 11 h 17"/>
                <a:gd name="T86" fmla="*/ 11 w 17"/>
                <a:gd name="T87" fmla="*/ 10 h 17"/>
                <a:gd name="T88" fmla="*/ 11 w 17"/>
                <a:gd name="T89" fmla="*/ 8 h 17"/>
                <a:gd name="T90" fmla="*/ 16 w 17"/>
                <a:gd name="T91" fmla="*/ 7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17"/>
                <a:gd name="T140" fmla="*/ 17 w 17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6" y="7"/>
                  </a:lnTo>
                </a:path>
              </a:pathLst>
            </a:custGeom>
            <a:solidFill>
              <a:srgbClr val="FFD9D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61" name="Freeform 530"/>
            <p:cNvSpPr>
              <a:spLocks/>
            </p:cNvSpPr>
            <p:nvPr/>
          </p:nvSpPr>
          <p:spPr bwMode="auto">
            <a:xfrm>
              <a:off x="4818" y="1006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1 h 17"/>
                <a:gd name="T10" fmla="*/ 11 w 17"/>
                <a:gd name="T11" fmla="*/ 0 h 17"/>
                <a:gd name="T12" fmla="*/ 9 w 17"/>
                <a:gd name="T13" fmla="*/ 0 h 17"/>
                <a:gd name="T14" fmla="*/ 7 w 17"/>
                <a:gd name="T15" fmla="*/ 0 h 17"/>
                <a:gd name="T16" fmla="*/ 5 w 17"/>
                <a:gd name="T17" fmla="*/ 0 h 17"/>
                <a:gd name="T18" fmla="*/ 4 w 17"/>
                <a:gd name="T19" fmla="*/ 1 h 17"/>
                <a:gd name="T20" fmla="*/ 2 w 17"/>
                <a:gd name="T21" fmla="*/ 1 h 17"/>
                <a:gd name="T22" fmla="*/ 1 w 17"/>
                <a:gd name="T23" fmla="*/ 3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0 w 17"/>
                <a:gd name="T33" fmla="*/ 12 h 17"/>
                <a:gd name="T34" fmla="*/ 1 w 17"/>
                <a:gd name="T35" fmla="*/ 13 h 17"/>
                <a:gd name="T36" fmla="*/ 2 w 17"/>
                <a:gd name="T37" fmla="*/ 14 h 17"/>
                <a:gd name="T38" fmla="*/ 4 w 17"/>
                <a:gd name="T39" fmla="*/ 14 h 17"/>
                <a:gd name="T40" fmla="*/ 5 w 17"/>
                <a:gd name="T41" fmla="*/ 15 h 17"/>
                <a:gd name="T42" fmla="*/ 6 w 17"/>
                <a:gd name="T43" fmla="*/ 16 h 17"/>
                <a:gd name="T44" fmla="*/ 8 w 17"/>
                <a:gd name="T45" fmla="*/ 16 h 17"/>
                <a:gd name="T46" fmla="*/ 10 w 17"/>
                <a:gd name="T47" fmla="*/ 15 h 17"/>
                <a:gd name="T48" fmla="*/ 12 w 17"/>
                <a:gd name="T49" fmla="*/ 14 h 17"/>
                <a:gd name="T50" fmla="*/ 13 w 17"/>
                <a:gd name="T51" fmla="*/ 13 h 17"/>
                <a:gd name="T52" fmla="*/ 14 w 17"/>
                <a:gd name="T53" fmla="*/ 12 h 17"/>
                <a:gd name="T54" fmla="*/ 15 w 17"/>
                <a:gd name="T55" fmla="*/ 11 h 17"/>
                <a:gd name="T56" fmla="*/ 16 w 17"/>
                <a:gd name="T57" fmla="*/ 9 h 17"/>
                <a:gd name="T58" fmla="*/ 10 w 17"/>
                <a:gd name="T59" fmla="*/ 8 h 17"/>
                <a:gd name="T60" fmla="*/ 10 w 17"/>
                <a:gd name="T61" fmla="*/ 6 h 17"/>
                <a:gd name="T62" fmla="*/ 9 w 17"/>
                <a:gd name="T63" fmla="*/ 5 h 17"/>
                <a:gd name="T64" fmla="*/ 7 w 17"/>
                <a:gd name="T65" fmla="*/ 5 h 17"/>
                <a:gd name="T66" fmla="*/ 6 w 17"/>
                <a:gd name="T67" fmla="*/ 6 h 17"/>
                <a:gd name="T68" fmla="*/ 5 w 17"/>
                <a:gd name="T69" fmla="*/ 7 h 17"/>
                <a:gd name="T70" fmla="*/ 5 w 17"/>
                <a:gd name="T71" fmla="*/ 9 h 17"/>
                <a:gd name="T72" fmla="*/ 6 w 17"/>
                <a:gd name="T73" fmla="*/ 10 h 17"/>
                <a:gd name="T74" fmla="*/ 8 w 17"/>
                <a:gd name="T75" fmla="*/ 10 h 17"/>
                <a:gd name="T76" fmla="*/ 9 w 17"/>
                <a:gd name="T77" fmla="*/ 9 h 17"/>
                <a:gd name="T78" fmla="*/ 10 w 17"/>
                <a:gd name="T79" fmla="*/ 8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"/>
                <a:gd name="T121" fmla="*/ 0 h 17"/>
                <a:gd name="T122" fmla="*/ 17 w 17"/>
                <a:gd name="T123" fmla="*/ 17 h 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" h="17">
                  <a:moveTo>
                    <a:pt x="16" y="8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6" y="8"/>
                  </a:lnTo>
                </a:path>
              </a:pathLst>
            </a:custGeom>
            <a:solidFill>
              <a:srgbClr val="FFE3E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62" name="Freeform 531"/>
            <p:cNvSpPr>
              <a:spLocks/>
            </p:cNvSpPr>
            <p:nvPr/>
          </p:nvSpPr>
          <p:spPr bwMode="auto">
            <a:xfrm>
              <a:off x="4820" y="1007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7 h 17"/>
                <a:gd name="T4" fmla="*/ 16 w 17"/>
                <a:gd name="T5" fmla="*/ 6 h 17"/>
                <a:gd name="T6" fmla="*/ 15 w 17"/>
                <a:gd name="T7" fmla="*/ 6 h 17"/>
                <a:gd name="T8" fmla="*/ 15 w 17"/>
                <a:gd name="T9" fmla="*/ 5 h 17"/>
                <a:gd name="T10" fmla="*/ 15 w 17"/>
                <a:gd name="T11" fmla="*/ 4 h 17"/>
                <a:gd name="T12" fmla="*/ 14 w 17"/>
                <a:gd name="T13" fmla="*/ 4 h 17"/>
                <a:gd name="T14" fmla="*/ 14 w 17"/>
                <a:gd name="T15" fmla="*/ 3 h 17"/>
                <a:gd name="T16" fmla="*/ 14 w 17"/>
                <a:gd name="T17" fmla="*/ 2 h 17"/>
                <a:gd name="T18" fmla="*/ 13 w 17"/>
                <a:gd name="T19" fmla="*/ 2 h 17"/>
                <a:gd name="T20" fmla="*/ 13 w 17"/>
                <a:gd name="T21" fmla="*/ 1 h 17"/>
                <a:gd name="T22" fmla="*/ 12 w 17"/>
                <a:gd name="T23" fmla="*/ 1 h 17"/>
                <a:gd name="T24" fmla="*/ 11 w 17"/>
                <a:gd name="T25" fmla="*/ 0 h 17"/>
                <a:gd name="T26" fmla="*/ 10 w 17"/>
                <a:gd name="T27" fmla="*/ 0 h 17"/>
                <a:gd name="T28" fmla="*/ 9 w 17"/>
                <a:gd name="T29" fmla="*/ 0 h 17"/>
                <a:gd name="T30" fmla="*/ 8 w 17"/>
                <a:gd name="T31" fmla="*/ 0 h 17"/>
                <a:gd name="T32" fmla="*/ 7 w 17"/>
                <a:gd name="T33" fmla="*/ 0 h 17"/>
                <a:gd name="T34" fmla="*/ 6 w 17"/>
                <a:gd name="T35" fmla="*/ 0 h 17"/>
                <a:gd name="T36" fmla="*/ 5 w 17"/>
                <a:gd name="T37" fmla="*/ 0 h 17"/>
                <a:gd name="T38" fmla="*/ 4 w 17"/>
                <a:gd name="T39" fmla="*/ 0 h 17"/>
                <a:gd name="T40" fmla="*/ 3 w 17"/>
                <a:gd name="T41" fmla="*/ 1 h 17"/>
                <a:gd name="T42" fmla="*/ 2 w 17"/>
                <a:gd name="T43" fmla="*/ 2 h 17"/>
                <a:gd name="T44" fmla="*/ 1 w 17"/>
                <a:gd name="T45" fmla="*/ 3 h 17"/>
                <a:gd name="T46" fmla="*/ 1 w 17"/>
                <a:gd name="T47" fmla="*/ 4 h 17"/>
                <a:gd name="T48" fmla="*/ 0 w 17"/>
                <a:gd name="T49" fmla="*/ 4 h 17"/>
                <a:gd name="T50" fmla="*/ 0 w 17"/>
                <a:gd name="T51" fmla="*/ 5 h 17"/>
                <a:gd name="T52" fmla="*/ 0 w 17"/>
                <a:gd name="T53" fmla="*/ 6 h 17"/>
                <a:gd name="T54" fmla="*/ 0 w 17"/>
                <a:gd name="T55" fmla="*/ 7 h 17"/>
                <a:gd name="T56" fmla="*/ 0 w 17"/>
                <a:gd name="T57" fmla="*/ 8 h 17"/>
                <a:gd name="T58" fmla="*/ 0 w 17"/>
                <a:gd name="T59" fmla="*/ 9 h 17"/>
                <a:gd name="T60" fmla="*/ 0 w 17"/>
                <a:gd name="T61" fmla="*/ 10 h 17"/>
                <a:gd name="T62" fmla="*/ 0 w 17"/>
                <a:gd name="T63" fmla="*/ 11 h 17"/>
                <a:gd name="T64" fmla="*/ 1 w 17"/>
                <a:gd name="T65" fmla="*/ 11 h 17"/>
                <a:gd name="T66" fmla="*/ 1 w 17"/>
                <a:gd name="T67" fmla="*/ 12 h 17"/>
                <a:gd name="T68" fmla="*/ 2 w 17"/>
                <a:gd name="T69" fmla="*/ 13 h 17"/>
                <a:gd name="T70" fmla="*/ 3 w 17"/>
                <a:gd name="T71" fmla="*/ 14 h 17"/>
                <a:gd name="T72" fmla="*/ 4 w 17"/>
                <a:gd name="T73" fmla="*/ 14 h 17"/>
                <a:gd name="T74" fmla="*/ 4 w 17"/>
                <a:gd name="T75" fmla="*/ 15 h 17"/>
                <a:gd name="T76" fmla="*/ 5 w 17"/>
                <a:gd name="T77" fmla="*/ 15 h 17"/>
                <a:gd name="T78" fmla="*/ 6 w 17"/>
                <a:gd name="T79" fmla="*/ 15 h 17"/>
                <a:gd name="T80" fmla="*/ 6 w 17"/>
                <a:gd name="T81" fmla="*/ 16 h 17"/>
                <a:gd name="T82" fmla="*/ 7 w 17"/>
                <a:gd name="T83" fmla="*/ 16 h 17"/>
                <a:gd name="T84" fmla="*/ 8 w 17"/>
                <a:gd name="T85" fmla="*/ 16 h 17"/>
                <a:gd name="T86" fmla="*/ 9 w 17"/>
                <a:gd name="T87" fmla="*/ 16 h 17"/>
                <a:gd name="T88" fmla="*/ 10 w 17"/>
                <a:gd name="T89" fmla="*/ 15 h 17"/>
                <a:gd name="T90" fmla="*/ 11 w 17"/>
                <a:gd name="T91" fmla="*/ 15 h 17"/>
                <a:gd name="T92" fmla="*/ 11 w 17"/>
                <a:gd name="T93" fmla="*/ 14 h 17"/>
                <a:gd name="T94" fmla="*/ 12 w 17"/>
                <a:gd name="T95" fmla="*/ 14 h 17"/>
                <a:gd name="T96" fmla="*/ 13 w 17"/>
                <a:gd name="T97" fmla="*/ 14 h 17"/>
                <a:gd name="T98" fmla="*/ 13 w 17"/>
                <a:gd name="T99" fmla="*/ 13 h 17"/>
                <a:gd name="T100" fmla="*/ 14 w 17"/>
                <a:gd name="T101" fmla="*/ 13 h 17"/>
                <a:gd name="T102" fmla="*/ 14 w 17"/>
                <a:gd name="T103" fmla="*/ 12 h 17"/>
                <a:gd name="T104" fmla="*/ 14 w 17"/>
                <a:gd name="T105" fmla="*/ 11 h 17"/>
                <a:gd name="T106" fmla="*/ 15 w 17"/>
                <a:gd name="T107" fmla="*/ 11 h 17"/>
                <a:gd name="T108" fmla="*/ 15 w 17"/>
                <a:gd name="T109" fmla="*/ 10 h 17"/>
                <a:gd name="T110" fmla="*/ 15 w 17"/>
                <a:gd name="T111" fmla="*/ 9 h 17"/>
                <a:gd name="T112" fmla="*/ 16 w 17"/>
                <a:gd name="T113" fmla="*/ 9 h 17"/>
                <a:gd name="T114" fmla="*/ 16 w 17"/>
                <a:gd name="T115" fmla="*/ 8 h 17"/>
                <a:gd name="T116" fmla="*/ 16 w 17"/>
                <a:gd name="T117" fmla="*/ 7 h 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"/>
                <a:gd name="T178" fmla="*/ 0 h 17"/>
                <a:gd name="T179" fmla="*/ 17 w 17"/>
                <a:gd name="T180" fmla="*/ 17 h 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EBE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63" name="Freeform 532"/>
            <p:cNvSpPr>
              <a:spLocks/>
            </p:cNvSpPr>
            <p:nvPr/>
          </p:nvSpPr>
          <p:spPr bwMode="auto">
            <a:xfrm>
              <a:off x="4821" y="1010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6 h 17"/>
                <a:gd name="T4" fmla="*/ 15 w 17"/>
                <a:gd name="T5" fmla="*/ 6 h 17"/>
                <a:gd name="T6" fmla="*/ 15 w 17"/>
                <a:gd name="T7" fmla="*/ 5 h 17"/>
                <a:gd name="T8" fmla="*/ 15 w 17"/>
                <a:gd name="T9" fmla="*/ 4 h 17"/>
                <a:gd name="T10" fmla="*/ 14 w 17"/>
                <a:gd name="T11" fmla="*/ 4 h 17"/>
                <a:gd name="T12" fmla="*/ 14 w 17"/>
                <a:gd name="T13" fmla="*/ 3 h 17"/>
                <a:gd name="T14" fmla="*/ 13 w 17"/>
                <a:gd name="T15" fmla="*/ 2 h 17"/>
                <a:gd name="T16" fmla="*/ 12 w 17"/>
                <a:gd name="T17" fmla="*/ 2 h 17"/>
                <a:gd name="T18" fmla="*/ 12 w 17"/>
                <a:gd name="T19" fmla="*/ 1 h 17"/>
                <a:gd name="T20" fmla="*/ 11 w 17"/>
                <a:gd name="T21" fmla="*/ 0 h 17"/>
                <a:gd name="T22" fmla="*/ 10 w 17"/>
                <a:gd name="T23" fmla="*/ 0 h 17"/>
                <a:gd name="T24" fmla="*/ 9 w 17"/>
                <a:gd name="T25" fmla="*/ 0 h 17"/>
                <a:gd name="T26" fmla="*/ 8 w 17"/>
                <a:gd name="T27" fmla="*/ 0 h 17"/>
                <a:gd name="T28" fmla="*/ 7 w 17"/>
                <a:gd name="T29" fmla="*/ 0 h 17"/>
                <a:gd name="T30" fmla="*/ 6 w 17"/>
                <a:gd name="T31" fmla="*/ 0 h 17"/>
                <a:gd name="T32" fmla="*/ 5 w 17"/>
                <a:gd name="T33" fmla="*/ 0 h 17"/>
                <a:gd name="T34" fmla="*/ 4 w 17"/>
                <a:gd name="T35" fmla="*/ 0 h 17"/>
                <a:gd name="T36" fmla="*/ 3 w 17"/>
                <a:gd name="T37" fmla="*/ 1 h 17"/>
                <a:gd name="T38" fmla="*/ 2 w 17"/>
                <a:gd name="T39" fmla="*/ 2 h 17"/>
                <a:gd name="T40" fmla="*/ 1 w 17"/>
                <a:gd name="T41" fmla="*/ 2 h 17"/>
                <a:gd name="T42" fmla="*/ 1 w 17"/>
                <a:gd name="T43" fmla="*/ 3 h 17"/>
                <a:gd name="T44" fmla="*/ 0 w 17"/>
                <a:gd name="T45" fmla="*/ 4 h 17"/>
                <a:gd name="T46" fmla="*/ 0 w 17"/>
                <a:gd name="T47" fmla="*/ 5 h 17"/>
                <a:gd name="T48" fmla="*/ 0 w 17"/>
                <a:gd name="T49" fmla="*/ 6 h 17"/>
                <a:gd name="T50" fmla="*/ 0 w 17"/>
                <a:gd name="T51" fmla="*/ 7 h 17"/>
                <a:gd name="T52" fmla="*/ 0 w 17"/>
                <a:gd name="T53" fmla="*/ 8 h 17"/>
                <a:gd name="T54" fmla="*/ 0 w 17"/>
                <a:gd name="T55" fmla="*/ 9 h 17"/>
                <a:gd name="T56" fmla="*/ 0 w 17"/>
                <a:gd name="T57" fmla="*/ 10 h 17"/>
                <a:gd name="T58" fmla="*/ 0 w 17"/>
                <a:gd name="T59" fmla="*/ 11 h 17"/>
                <a:gd name="T60" fmla="*/ 1 w 17"/>
                <a:gd name="T61" fmla="*/ 12 h 17"/>
                <a:gd name="T62" fmla="*/ 1 w 17"/>
                <a:gd name="T63" fmla="*/ 13 h 17"/>
                <a:gd name="T64" fmla="*/ 2 w 17"/>
                <a:gd name="T65" fmla="*/ 13 h 17"/>
                <a:gd name="T66" fmla="*/ 3 w 17"/>
                <a:gd name="T67" fmla="*/ 14 h 17"/>
                <a:gd name="T68" fmla="*/ 4 w 17"/>
                <a:gd name="T69" fmla="*/ 14 h 17"/>
                <a:gd name="T70" fmla="*/ 4 w 17"/>
                <a:gd name="T71" fmla="*/ 15 h 17"/>
                <a:gd name="T72" fmla="*/ 5 w 17"/>
                <a:gd name="T73" fmla="*/ 15 h 17"/>
                <a:gd name="T74" fmla="*/ 6 w 17"/>
                <a:gd name="T75" fmla="*/ 15 h 17"/>
                <a:gd name="T76" fmla="*/ 6 w 17"/>
                <a:gd name="T77" fmla="*/ 16 h 17"/>
                <a:gd name="T78" fmla="*/ 7 w 17"/>
                <a:gd name="T79" fmla="*/ 16 h 17"/>
                <a:gd name="T80" fmla="*/ 8 w 17"/>
                <a:gd name="T81" fmla="*/ 16 h 17"/>
                <a:gd name="T82" fmla="*/ 9 w 17"/>
                <a:gd name="T83" fmla="*/ 15 h 17"/>
                <a:gd name="T84" fmla="*/ 10 w 17"/>
                <a:gd name="T85" fmla="*/ 15 h 17"/>
                <a:gd name="T86" fmla="*/ 11 w 17"/>
                <a:gd name="T87" fmla="*/ 15 h 17"/>
                <a:gd name="T88" fmla="*/ 11 w 17"/>
                <a:gd name="T89" fmla="*/ 14 h 17"/>
                <a:gd name="T90" fmla="*/ 12 w 17"/>
                <a:gd name="T91" fmla="*/ 14 h 17"/>
                <a:gd name="T92" fmla="*/ 12 w 17"/>
                <a:gd name="T93" fmla="*/ 13 h 17"/>
                <a:gd name="T94" fmla="*/ 13 w 17"/>
                <a:gd name="T95" fmla="*/ 13 h 17"/>
                <a:gd name="T96" fmla="*/ 14 w 17"/>
                <a:gd name="T97" fmla="*/ 12 h 17"/>
                <a:gd name="T98" fmla="*/ 14 w 17"/>
                <a:gd name="T99" fmla="*/ 11 h 17"/>
                <a:gd name="T100" fmla="*/ 15 w 17"/>
                <a:gd name="T101" fmla="*/ 11 h 17"/>
                <a:gd name="T102" fmla="*/ 15 w 17"/>
                <a:gd name="T103" fmla="*/ 10 h 17"/>
                <a:gd name="T104" fmla="*/ 15 w 17"/>
                <a:gd name="T105" fmla="*/ 9 h 17"/>
                <a:gd name="T106" fmla="*/ 16 w 17"/>
                <a:gd name="T107" fmla="*/ 8 h 17"/>
                <a:gd name="T108" fmla="*/ 16 w 17"/>
                <a:gd name="T109" fmla="*/ 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"/>
                <a:gd name="T166" fmla="*/ 0 h 17"/>
                <a:gd name="T167" fmla="*/ 17 w 17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" h="17">
                  <a:moveTo>
                    <a:pt x="16" y="7"/>
                  </a:move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</p:grpSp>
      <p:grpSp>
        <p:nvGrpSpPr>
          <p:cNvPr id="11" name="Group 482"/>
          <p:cNvGrpSpPr>
            <a:grpSpLocks/>
          </p:cNvGrpSpPr>
          <p:nvPr/>
        </p:nvGrpSpPr>
        <p:grpSpPr bwMode="auto">
          <a:xfrm>
            <a:off x="6400800" y="990600"/>
            <a:ext cx="179388" cy="204788"/>
            <a:chOff x="4746" y="960"/>
            <a:chExt cx="129" cy="129"/>
          </a:xfrm>
        </p:grpSpPr>
        <p:sp>
          <p:nvSpPr>
            <p:cNvPr id="20965" name="Freeform 483"/>
            <p:cNvSpPr>
              <a:spLocks/>
            </p:cNvSpPr>
            <p:nvPr/>
          </p:nvSpPr>
          <p:spPr bwMode="auto">
            <a:xfrm>
              <a:off x="4746" y="969"/>
              <a:ext cx="120" cy="120"/>
            </a:xfrm>
            <a:custGeom>
              <a:avLst/>
              <a:gdLst>
                <a:gd name="T0" fmla="*/ 29 w 120"/>
                <a:gd name="T1" fmla="*/ 3 h 120"/>
                <a:gd name="T2" fmla="*/ 23 w 120"/>
                <a:gd name="T3" fmla="*/ 10 h 120"/>
                <a:gd name="T4" fmla="*/ 19 w 120"/>
                <a:gd name="T5" fmla="*/ 18 h 120"/>
                <a:gd name="T6" fmla="*/ 17 w 120"/>
                <a:gd name="T7" fmla="*/ 27 h 120"/>
                <a:gd name="T8" fmla="*/ 15 w 120"/>
                <a:gd name="T9" fmla="*/ 36 h 120"/>
                <a:gd name="T10" fmla="*/ 15 w 120"/>
                <a:gd name="T11" fmla="*/ 45 h 120"/>
                <a:gd name="T12" fmla="*/ 16 w 120"/>
                <a:gd name="T13" fmla="*/ 55 h 120"/>
                <a:gd name="T14" fmla="*/ 18 w 120"/>
                <a:gd name="T15" fmla="*/ 63 h 120"/>
                <a:gd name="T16" fmla="*/ 22 w 120"/>
                <a:gd name="T17" fmla="*/ 71 h 120"/>
                <a:gd name="T18" fmla="*/ 27 w 120"/>
                <a:gd name="T19" fmla="*/ 79 h 120"/>
                <a:gd name="T20" fmla="*/ 33 w 120"/>
                <a:gd name="T21" fmla="*/ 85 h 120"/>
                <a:gd name="T22" fmla="*/ 39 w 120"/>
                <a:gd name="T23" fmla="*/ 91 h 120"/>
                <a:gd name="T24" fmla="*/ 47 w 120"/>
                <a:gd name="T25" fmla="*/ 96 h 120"/>
                <a:gd name="T26" fmla="*/ 55 w 120"/>
                <a:gd name="T27" fmla="*/ 100 h 120"/>
                <a:gd name="T28" fmla="*/ 64 w 120"/>
                <a:gd name="T29" fmla="*/ 102 h 120"/>
                <a:gd name="T30" fmla="*/ 73 w 120"/>
                <a:gd name="T31" fmla="*/ 103 h 120"/>
                <a:gd name="T32" fmla="*/ 82 w 120"/>
                <a:gd name="T33" fmla="*/ 103 h 120"/>
                <a:gd name="T34" fmla="*/ 91 w 120"/>
                <a:gd name="T35" fmla="*/ 102 h 120"/>
                <a:gd name="T36" fmla="*/ 100 w 120"/>
                <a:gd name="T37" fmla="*/ 99 h 120"/>
                <a:gd name="T38" fmla="*/ 108 w 120"/>
                <a:gd name="T39" fmla="*/ 95 h 120"/>
                <a:gd name="T40" fmla="*/ 115 w 120"/>
                <a:gd name="T41" fmla="*/ 89 h 120"/>
                <a:gd name="T42" fmla="*/ 117 w 120"/>
                <a:gd name="T43" fmla="*/ 88 h 120"/>
                <a:gd name="T44" fmla="*/ 114 w 120"/>
                <a:gd name="T45" fmla="*/ 93 h 120"/>
                <a:gd name="T46" fmla="*/ 110 w 120"/>
                <a:gd name="T47" fmla="*/ 98 h 120"/>
                <a:gd name="T48" fmla="*/ 106 w 120"/>
                <a:gd name="T49" fmla="*/ 102 h 120"/>
                <a:gd name="T50" fmla="*/ 101 w 120"/>
                <a:gd name="T51" fmla="*/ 106 h 120"/>
                <a:gd name="T52" fmla="*/ 96 w 120"/>
                <a:gd name="T53" fmla="*/ 110 h 120"/>
                <a:gd name="T54" fmla="*/ 90 w 120"/>
                <a:gd name="T55" fmla="*/ 113 h 120"/>
                <a:gd name="T56" fmla="*/ 84 w 120"/>
                <a:gd name="T57" fmla="*/ 115 h 120"/>
                <a:gd name="T58" fmla="*/ 78 w 120"/>
                <a:gd name="T59" fmla="*/ 117 h 120"/>
                <a:gd name="T60" fmla="*/ 72 w 120"/>
                <a:gd name="T61" fmla="*/ 118 h 120"/>
                <a:gd name="T62" fmla="*/ 65 w 120"/>
                <a:gd name="T63" fmla="*/ 119 h 120"/>
                <a:gd name="T64" fmla="*/ 57 w 120"/>
                <a:gd name="T65" fmla="*/ 118 h 120"/>
                <a:gd name="T66" fmla="*/ 47 w 120"/>
                <a:gd name="T67" fmla="*/ 117 h 120"/>
                <a:gd name="T68" fmla="*/ 38 w 120"/>
                <a:gd name="T69" fmla="*/ 113 h 120"/>
                <a:gd name="T70" fmla="*/ 30 w 120"/>
                <a:gd name="T71" fmla="*/ 109 h 120"/>
                <a:gd name="T72" fmla="*/ 23 w 120"/>
                <a:gd name="T73" fmla="*/ 104 h 120"/>
                <a:gd name="T74" fmla="*/ 16 w 120"/>
                <a:gd name="T75" fmla="*/ 98 h 120"/>
                <a:gd name="T76" fmla="*/ 10 w 120"/>
                <a:gd name="T77" fmla="*/ 90 h 120"/>
                <a:gd name="T78" fmla="*/ 6 w 120"/>
                <a:gd name="T79" fmla="*/ 82 h 120"/>
                <a:gd name="T80" fmla="*/ 2 w 120"/>
                <a:gd name="T81" fmla="*/ 74 h 120"/>
                <a:gd name="T82" fmla="*/ 0 w 120"/>
                <a:gd name="T83" fmla="*/ 64 h 120"/>
                <a:gd name="T84" fmla="*/ 0 w 120"/>
                <a:gd name="T85" fmla="*/ 55 h 120"/>
                <a:gd name="T86" fmla="*/ 0 w 120"/>
                <a:gd name="T87" fmla="*/ 48 h 120"/>
                <a:gd name="T88" fmla="*/ 1 w 120"/>
                <a:gd name="T89" fmla="*/ 42 h 120"/>
                <a:gd name="T90" fmla="*/ 2 w 120"/>
                <a:gd name="T91" fmla="*/ 36 h 120"/>
                <a:gd name="T92" fmla="*/ 5 w 120"/>
                <a:gd name="T93" fmla="*/ 30 h 120"/>
                <a:gd name="T94" fmla="*/ 7 w 120"/>
                <a:gd name="T95" fmla="*/ 24 h 120"/>
                <a:gd name="T96" fmla="*/ 11 w 120"/>
                <a:gd name="T97" fmla="*/ 19 h 120"/>
                <a:gd name="T98" fmla="*/ 14 w 120"/>
                <a:gd name="T99" fmla="*/ 14 h 120"/>
                <a:gd name="T100" fmla="*/ 19 w 120"/>
                <a:gd name="T101" fmla="*/ 9 h 120"/>
                <a:gd name="T102" fmla="*/ 23 w 120"/>
                <a:gd name="T103" fmla="*/ 5 h 120"/>
                <a:gd name="T104" fmla="*/ 28 w 120"/>
                <a:gd name="T105" fmla="*/ 2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20"/>
                <a:gd name="T161" fmla="*/ 120 w 120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20">
                  <a:moveTo>
                    <a:pt x="32" y="0"/>
                  </a:moveTo>
                  <a:lnTo>
                    <a:pt x="31" y="1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3"/>
                  </a:lnTo>
                  <a:lnTo>
                    <a:pt x="21" y="15"/>
                  </a:lnTo>
                  <a:lnTo>
                    <a:pt x="19" y="18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6" y="55"/>
                  </a:lnTo>
                  <a:lnTo>
                    <a:pt x="17" y="57"/>
                  </a:lnTo>
                  <a:lnTo>
                    <a:pt x="17" y="60"/>
                  </a:lnTo>
                  <a:lnTo>
                    <a:pt x="18" y="63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3" y="74"/>
                  </a:lnTo>
                  <a:lnTo>
                    <a:pt x="25" y="76"/>
                  </a:lnTo>
                  <a:lnTo>
                    <a:pt x="27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39" y="91"/>
                  </a:lnTo>
                  <a:lnTo>
                    <a:pt x="42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49" y="97"/>
                  </a:lnTo>
                  <a:lnTo>
                    <a:pt x="52" y="99"/>
                  </a:lnTo>
                  <a:lnTo>
                    <a:pt x="55" y="100"/>
                  </a:lnTo>
                  <a:lnTo>
                    <a:pt x="58" y="101"/>
                  </a:lnTo>
                  <a:lnTo>
                    <a:pt x="61" y="102"/>
                  </a:lnTo>
                  <a:lnTo>
                    <a:pt x="64" y="102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73" y="103"/>
                  </a:lnTo>
                  <a:lnTo>
                    <a:pt x="76" y="103"/>
                  </a:lnTo>
                  <a:lnTo>
                    <a:pt x="79" y="103"/>
                  </a:lnTo>
                  <a:lnTo>
                    <a:pt x="82" y="103"/>
                  </a:lnTo>
                  <a:lnTo>
                    <a:pt x="85" y="103"/>
                  </a:lnTo>
                  <a:lnTo>
                    <a:pt x="88" y="102"/>
                  </a:lnTo>
                  <a:lnTo>
                    <a:pt x="91" y="102"/>
                  </a:lnTo>
                  <a:lnTo>
                    <a:pt x="94" y="101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3" y="97"/>
                  </a:lnTo>
                  <a:lnTo>
                    <a:pt x="105" y="96"/>
                  </a:lnTo>
                  <a:lnTo>
                    <a:pt x="108" y="95"/>
                  </a:lnTo>
                  <a:lnTo>
                    <a:pt x="110" y="93"/>
                  </a:lnTo>
                  <a:lnTo>
                    <a:pt x="113" y="91"/>
                  </a:lnTo>
                  <a:lnTo>
                    <a:pt x="115" y="89"/>
                  </a:lnTo>
                  <a:lnTo>
                    <a:pt x="117" y="88"/>
                  </a:lnTo>
                  <a:lnTo>
                    <a:pt x="119" y="86"/>
                  </a:lnTo>
                  <a:lnTo>
                    <a:pt x="117" y="88"/>
                  </a:lnTo>
                  <a:lnTo>
                    <a:pt x="116" y="90"/>
                  </a:lnTo>
                  <a:lnTo>
                    <a:pt x="115" y="91"/>
                  </a:lnTo>
                  <a:lnTo>
                    <a:pt x="114" y="93"/>
                  </a:lnTo>
                  <a:lnTo>
                    <a:pt x="113" y="95"/>
                  </a:lnTo>
                  <a:lnTo>
                    <a:pt x="111" y="96"/>
                  </a:lnTo>
                  <a:lnTo>
                    <a:pt x="110" y="98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4" y="104"/>
                  </a:lnTo>
                  <a:lnTo>
                    <a:pt x="103" y="105"/>
                  </a:lnTo>
                  <a:lnTo>
                    <a:pt x="101" y="106"/>
                  </a:lnTo>
                  <a:lnTo>
                    <a:pt x="99" y="107"/>
                  </a:lnTo>
                  <a:lnTo>
                    <a:pt x="97" y="108"/>
                  </a:lnTo>
                  <a:lnTo>
                    <a:pt x="96" y="110"/>
                  </a:lnTo>
                  <a:lnTo>
                    <a:pt x="94" y="111"/>
                  </a:lnTo>
                  <a:lnTo>
                    <a:pt x="92" y="112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6" y="114"/>
                  </a:lnTo>
                  <a:lnTo>
                    <a:pt x="84" y="115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4" y="118"/>
                  </a:lnTo>
                  <a:lnTo>
                    <a:pt x="72" y="118"/>
                  </a:lnTo>
                  <a:lnTo>
                    <a:pt x="70" y="118"/>
                  </a:lnTo>
                  <a:lnTo>
                    <a:pt x="68" y="118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60" y="118"/>
                  </a:lnTo>
                  <a:lnTo>
                    <a:pt x="57" y="118"/>
                  </a:lnTo>
                  <a:lnTo>
                    <a:pt x="54" y="118"/>
                  </a:lnTo>
                  <a:lnTo>
                    <a:pt x="50" y="117"/>
                  </a:lnTo>
                  <a:lnTo>
                    <a:pt x="47" y="117"/>
                  </a:lnTo>
                  <a:lnTo>
                    <a:pt x="44" y="116"/>
                  </a:lnTo>
                  <a:lnTo>
                    <a:pt x="41" y="115"/>
                  </a:lnTo>
                  <a:lnTo>
                    <a:pt x="38" y="113"/>
                  </a:lnTo>
                  <a:lnTo>
                    <a:pt x="36" y="112"/>
                  </a:lnTo>
                  <a:lnTo>
                    <a:pt x="33" y="111"/>
                  </a:lnTo>
                  <a:lnTo>
                    <a:pt x="30" y="109"/>
                  </a:lnTo>
                  <a:lnTo>
                    <a:pt x="28" y="108"/>
                  </a:lnTo>
                  <a:lnTo>
                    <a:pt x="25" y="106"/>
                  </a:lnTo>
                  <a:lnTo>
                    <a:pt x="23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4" y="95"/>
                  </a:lnTo>
                  <a:lnTo>
                    <a:pt x="12" y="93"/>
                  </a:lnTo>
                  <a:lnTo>
                    <a:pt x="10" y="90"/>
                  </a:lnTo>
                  <a:lnTo>
                    <a:pt x="9" y="88"/>
                  </a:lnTo>
                  <a:lnTo>
                    <a:pt x="7" y="85"/>
                  </a:lnTo>
                  <a:lnTo>
                    <a:pt x="6" y="82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2" y="74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2" y="0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66" name="Freeform 484"/>
            <p:cNvSpPr>
              <a:spLocks/>
            </p:cNvSpPr>
            <p:nvPr/>
          </p:nvSpPr>
          <p:spPr bwMode="auto">
            <a:xfrm>
              <a:off x="4756" y="1057"/>
              <a:ext cx="22" cy="2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4 w 22"/>
                <a:gd name="T5" fmla="*/ 5 h 22"/>
                <a:gd name="T6" fmla="*/ 6 w 22"/>
                <a:gd name="T7" fmla="*/ 8 h 22"/>
                <a:gd name="T8" fmla="*/ 9 w 22"/>
                <a:gd name="T9" fmla="*/ 11 h 22"/>
                <a:gd name="T10" fmla="*/ 12 w 22"/>
                <a:gd name="T11" fmla="*/ 14 h 22"/>
                <a:gd name="T12" fmla="*/ 15 w 22"/>
                <a:gd name="T13" fmla="*/ 16 h 22"/>
                <a:gd name="T14" fmla="*/ 18 w 22"/>
                <a:gd name="T15" fmla="*/ 19 h 22"/>
                <a:gd name="T16" fmla="*/ 21 w 22"/>
                <a:gd name="T17" fmla="*/ 21 h 22"/>
                <a:gd name="T18" fmla="*/ 20 w 22"/>
                <a:gd name="T19" fmla="*/ 20 h 22"/>
                <a:gd name="T20" fmla="*/ 19 w 22"/>
                <a:gd name="T21" fmla="*/ 20 h 22"/>
                <a:gd name="T22" fmla="*/ 18 w 22"/>
                <a:gd name="T23" fmla="*/ 19 h 22"/>
                <a:gd name="T24" fmla="*/ 17 w 22"/>
                <a:gd name="T25" fmla="*/ 19 h 22"/>
                <a:gd name="T26" fmla="*/ 17 w 22"/>
                <a:gd name="T27" fmla="*/ 18 h 22"/>
                <a:gd name="T28" fmla="*/ 16 w 22"/>
                <a:gd name="T29" fmla="*/ 17 h 22"/>
                <a:gd name="T30" fmla="*/ 15 w 22"/>
                <a:gd name="T31" fmla="*/ 17 h 22"/>
                <a:gd name="T32" fmla="*/ 14 w 22"/>
                <a:gd name="T33" fmla="*/ 16 h 22"/>
                <a:gd name="T34" fmla="*/ 13 w 22"/>
                <a:gd name="T35" fmla="*/ 15 h 22"/>
                <a:gd name="T36" fmla="*/ 12 w 22"/>
                <a:gd name="T37" fmla="*/ 14 h 22"/>
                <a:gd name="T38" fmla="*/ 11 w 22"/>
                <a:gd name="T39" fmla="*/ 14 h 22"/>
                <a:gd name="T40" fmla="*/ 11 w 22"/>
                <a:gd name="T41" fmla="*/ 13 h 22"/>
                <a:gd name="T42" fmla="*/ 10 w 22"/>
                <a:gd name="T43" fmla="*/ 13 h 22"/>
                <a:gd name="T44" fmla="*/ 9 w 22"/>
                <a:gd name="T45" fmla="*/ 12 h 22"/>
                <a:gd name="T46" fmla="*/ 9 w 22"/>
                <a:gd name="T47" fmla="*/ 11 h 22"/>
                <a:gd name="T48" fmla="*/ 8 w 22"/>
                <a:gd name="T49" fmla="*/ 11 h 22"/>
                <a:gd name="T50" fmla="*/ 7 w 22"/>
                <a:gd name="T51" fmla="*/ 10 h 22"/>
                <a:gd name="T52" fmla="*/ 7 w 22"/>
                <a:gd name="T53" fmla="*/ 9 h 22"/>
                <a:gd name="T54" fmla="*/ 6 w 22"/>
                <a:gd name="T55" fmla="*/ 8 h 22"/>
                <a:gd name="T56" fmla="*/ 5 w 22"/>
                <a:gd name="T57" fmla="*/ 7 h 22"/>
                <a:gd name="T58" fmla="*/ 4 w 22"/>
                <a:gd name="T59" fmla="*/ 6 h 22"/>
                <a:gd name="T60" fmla="*/ 3 w 22"/>
                <a:gd name="T61" fmla="*/ 5 h 22"/>
                <a:gd name="T62" fmla="*/ 3 w 22"/>
                <a:gd name="T63" fmla="*/ 4 h 22"/>
                <a:gd name="T64" fmla="*/ 2 w 22"/>
                <a:gd name="T65" fmla="*/ 3 h 22"/>
                <a:gd name="T66" fmla="*/ 1 w 22"/>
                <a:gd name="T67" fmla="*/ 3 h 22"/>
                <a:gd name="T68" fmla="*/ 1 w 22"/>
                <a:gd name="T69" fmla="*/ 2 h 22"/>
                <a:gd name="T70" fmla="*/ 0 w 22"/>
                <a:gd name="T71" fmla="*/ 1 h 22"/>
                <a:gd name="T72" fmla="*/ 0 w 22"/>
                <a:gd name="T73" fmla="*/ 0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22"/>
                <a:gd name="T113" fmla="*/ 22 w 22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22">
                  <a:moveTo>
                    <a:pt x="0" y="0"/>
                  </a:moveTo>
                  <a:lnTo>
                    <a:pt x="1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67" name="Freeform 485"/>
            <p:cNvSpPr>
              <a:spLocks/>
            </p:cNvSpPr>
            <p:nvPr/>
          </p:nvSpPr>
          <p:spPr bwMode="auto">
            <a:xfrm>
              <a:off x="4748" y="1038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0 h 49"/>
                <a:gd name="T4" fmla="*/ 1 w 49"/>
                <a:gd name="T5" fmla="*/ 3 h 49"/>
                <a:gd name="T6" fmla="*/ 3 w 49"/>
                <a:gd name="T7" fmla="*/ 7 h 49"/>
                <a:gd name="T8" fmla="*/ 4 w 49"/>
                <a:gd name="T9" fmla="*/ 10 h 49"/>
                <a:gd name="T10" fmla="*/ 6 w 49"/>
                <a:gd name="T11" fmla="*/ 14 h 49"/>
                <a:gd name="T12" fmla="*/ 8 w 49"/>
                <a:gd name="T13" fmla="*/ 17 h 49"/>
                <a:gd name="T14" fmla="*/ 11 w 49"/>
                <a:gd name="T15" fmla="*/ 20 h 49"/>
                <a:gd name="T16" fmla="*/ 13 w 49"/>
                <a:gd name="T17" fmla="*/ 23 h 49"/>
                <a:gd name="T18" fmla="*/ 16 w 49"/>
                <a:gd name="T19" fmla="*/ 26 h 49"/>
                <a:gd name="T20" fmla="*/ 18 w 49"/>
                <a:gd name="T21" fmla="*/ 29 h 49"/>
                <a:gd name="T22" fmla="*/ 21 w 49"/>
                <a:gd name="T23" fmla="*/ 31 h 49"/>
                <a:gd name="T24" fmla="*/ 24 w 49"/>
                <a:gd name="T25" fmla="*/ 34 h 49"/>
                <a:gd name="T26" fmla="*/ 27 w 49"/>
                <a:gd name="T27" fmla="*/ 36 h 49"/>
                <a:gd name="T28" fmla="*/ 30 w 49"/>
                <a:gd name="T29" fmla="*/ 39 h 49"/>
                <a:gd name="T30" fmla="*/ 33 w 49"/>
                <a:gd name="T31" fmla="*/ 41 h 49"/>
                <a:gd name="T32" fmla="*/ 37 w 49"/>
                <a:gd name="T33" fmla="*/ 43 h 49"/>
                <a:gd name="T34" fmla="*/ 40 w 49"/>
                <a:gd name="T35" fmla="*/ 44 h 49"/>
                <a:gd name="T36" fmla="*/ 44 w 49"/>
                <a:gd name="T37" fmla="*/ 46 h 49"/>
                <a:gd name="T38" fmla="*/ 47 w 49"/>
                <a:gd name="T39" fmla="*/ 48 h 49"/>
                <a:gd name="T40" fmla="*/ 48 w 49"/>
                <a:gd name="T41" fmla="*/ 48 h 49"/>
                <a:gd name="T42" fmla="*/ 45 w 49"/>
                <a:gd name="T43" fmla="*/ 47 h 49"/>
                <a:gd name="T44" fmla="*/ 43 w 49"/>
                <a:gd name="T45" fmla="*/ 46 h 49"/>
                <a:gd name="T46" fmla="*/ 41 w 49"/>
                <a:gd name="T47" fmla="*/ 45 h 49"/>
                <a:gd name="T48" fmla="*/ 39 w 49"/>
                <a:gd name="T49" fmla="*/ 45 h 49"/>
                <a:gd name="T50" fmla="*/ 37 w 49"/>
                <a:gd name="T51" fmla="*/ 44 h 49"/>
                <a:gd name="T52" fmla="*/ 35 w 49"/>
                <a:gd name="T53" fmla="*/ 43 h 49"/>
                <a:gd name="T54" fmla="*/ 33 w 49"/>
                <a:gd name="T55" fmla="*/ 42 h 49"/>
                <a:gd name="T56" fmla="*/ 31 w 49"/>
                <a:gd name="T57" fmla="*/ 41 h 49"/>
                <a:gd name="T58" fmla="*/ 29 w 49"/>
                <a:gd name="T59" fmla="*/ 40 h 49"/>
                <a:gd name="T60" fmla="*/ 27 w 49"/>
                <a:gd name="T61" fmla="*/ 39 h 49"/>
                <a:gd name="T62" fmla="*/ 25 w 49"/>
                <a:gd name="T63" fmla="*/ 37 h 49"/>
                <a:gd name="T64" fmla="*/ 23 w 49"/>
                <a:gd name="T65" fmla="*/ 36 h 49"/>
                <a:gd name="T66" fmla="*/ 22 w 49"/>
                <a:gd name="T67" fmla="*/ 35 h 49"/>
                <a:gd name="T68" fmla="*/ 20 w 49"/>
                <a:gd name="T69" fmla="*/ 33 h 49"/>
                <a:gd name="T70" fmla="*/ 18 w 49"/>
                <a:gd name="T71" fmla="*/ 32 h 49"/>
                <a:gd name="T72" fmla="*/ 17 w 49"/>
                <a:gd name="T73" fmla="*/ 30 h 49"/>
                <a:gd name="T74" fmla="*/ 15 w 49"/>
                <a:gd name="T75" fmla="*/ 29 h 49"/>
                <a:gd name="T76" fmla="*/ 14 w 49"/>
                <a:gd name="T77" fmla="*/ 27 h 49"/>
                <a:gd name="T78" fmla="*/ 12 w 49"/>
                <a:gd name="T79" fmla="*/ 25 h 49"/>
                <a:gd name="T80" fmla="*/ 11 w 49"/>
                <a:gd name="T81" fmla="*/ 24 h 49"/>
                <a:gd name="T82" fmla="*/ 10 w 49"/>
                <a:gd name="T83" fmla="*/ 22 h 49"/>
                <a:gd name="T84" fmla="*/ 8 w 49"/>
                <a:gd name="T85" fmla="*/ 20 h 49"/>
                <a:gd name="T86" fmla="*/ 7 w 49"/>
                <a:gd name="T87" fmla="*/ 18 h 49"/>
                <a:gd name="T88" fmla="*/ 6 w 49"/>
                <a:gd name="T89" fmla="*/ 16 h 49"/>
                <a:gd name="T90" fmla="*/ 5 w 49"/>
                <a:gd name="T91" fmla="*/ 14 h 49"/>
                <a:gd name="T92" fmla="*/ 4 w 49"/>
                <a:gd name="T93" fmla="*/ 12 h 49"/>
                <a:gd name="T94" fmla="*/ 3 w 49"/>
                <a:gd name="T95" fmla="*/ 10 h 49"/>
                <a:gd name="T96" fmla="*/ 2 w 49"/>
                <a:gd name="T97" fmla="*/ 8 h 49"/>
                <a:gd name="T98" fmla="*/ 2 w 49"/>
                <a:gd name="T99" fmla="*/ 6 h 49"/>
                <a:gd name="T100" fmla="*/ 1 w 49"/>
                <a:gd name="T101" fmla="*/ 4 h 49"/>
                <a:gd name="T102" fmla="*/ 0 w 49"/>
                <a:gd name="T103" fmla="*/ 2 h 49"/>
                <a:gd name="T104" fmla="*/ 0 w 49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"/>
                <a:gd name="T160" fmla="*/ 0 h 49"/>
                <a:gd name="T161" fmla="*/ 49 w 49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" h="49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0" y="39"/>
                  </a:lnTo>
                  <a:lnTo>
                    <a:pt x="33" y="41"/>
                  </a:lnTo>
                  <a:lnTo>
                    <a:pt x="37" y="43"/>
                  </a:lnTo>
                  <a:lnTo>
                    <a:pt x="40" y="44"/>
                  </a:lnTo>
                  <a:lnTo>
                    <a:pt x="44" y="46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5" y="47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9" y="45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3" y="42"/>
                  </a:lnTo>
                  <a:lnTo>
                    <a:pt x="31" y="41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0" y="33"/>
                  </a:lnTo>
                  <a:lnTo>
                    <a:pt x="18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68" name="Freeform 486"/>
            <p:cNvSpPr>
              <a:spLocks/>
            </p:cNvSpPr>
            <p:nvPr/>
          </p:nvSpPr>
          <p:spPr bwMode="auto">
            <a:xfrm>
              <a:off x="4746" y="1027"/>
              <a:ext cx="62" cy="62"/>
            </a:xfrm>
            <a:custGeom>
              <a:avLst/>
              <a:gdLst>
                <a:gd name="T0" fmla="*/ 11 w 62"/>
                <a:gd name="T1" fmla="*/ 33 h 62"/>
                <a:gd name="T2" fmla="*/ 16 w 62"/>
                <a:gd name="T3" fmla="*/ 39 h 62"/>
                <a:gd name="T4" fmla="*/ 21 w 62"/>
                <a:gd name="T5" fmla="*/ 44 h 62"/>
                <a:gd name="T6" fmla="*/ 27 w 62"/>
                <a:gd name="T7" fmla="*/ 49 h 62"/>
                <a:gd name="T8" fmla="*/ 31 w 62"/>
                <a:gd name="T9" fmla="*/ 52 h 62"/>
                <a:gd name="T10" fmla="*/ 33 w 62"/>
                <a:gd name="T11" fmla="*/ 53 h 62"/>
                <a:gd name="T12" fmla="*/ 35 w 62"/>
                <a:gd name="T13" fmla="*/ 54 h 62"/>
                <a:gd name="T14" fmla="*/ 37 w 62"/>
                <a:gd name="T15" fmla="*/ 55 h 62"/>
                <a:gd name="T16" fmla="*/ 39 w 62"/>
                <a:gd name="T17" fmla="*/ 56 h 62"/>
                <a:gd name="T18" fmla="*/ 41 w 62"/>
                <a:gd name="T19" fmla="*/ 57 h 62"/>
                <a:gd name="T20" fmla="*/ 43 w 62"/>
                <a:gd name="T21" fmla="*/ 57 h 62"/>
                <a:gd name="T22" fmla="*/ 45 w 62"/>
                <a:gd name="T23" fmla="*/ 58 h 62"/>
                <a:gd name="T24" fmla="*/ 47 w 62"/>
                <a:gd name="T25" fmla="*/ 59 h 62"/>
                <a:gd name="T26" fmla="*/ 49 w 62"/>
                <a:gd name="T27" fmla="*/ 59 h 62"/>
                <a:gd name="T28" fmla="*/ 51 w 62"/>
                <a:gd name="T29" fmla="*/ 59 h 62"/>
                <a:gd name="T30" fmla="*/ 53 w 62"/>
                <a:gd name="T31" fmla="*/ 60 h 62"/>
                <a:gd name="T32" fmla="*/ 55 w 62"/>
                <a:gd name="T33" fmla="*/ 60 h 62"/>
                <a:gd name="T34" fmla="*/ 57 w 62"/>
                <a:gd name="T35" fmla="*/ 60 h 62"/>
                <a:gd name="T36" fmla="*/ 59 w 62"/>
                <a:gd name="T37" fmla="*/ 60 h 62"/>
                <a:gd name="T38" fmla="*/ 60 w 62"/>
                <a:gd name="T39" fmla="*/ 60 h 62"/>
                <a:gd name="T40" fmla="*/ 52 w 62"/>
                <a:gd name="T41" fmla="*/ 58 h 62"/>
                <a:gd name="T42" fmla="*/ 45 w 62"/>
                <a:gd name="T43" fmla="*/ 56 h 62"/>
                <a:gd name="T44" fmla="*/ 38 w 62"/>
                <a:gd name="T45" fmla="*/ 52 h 62"/>
                <a:gd name="T46" fmla="*/ 32 w 62"/>
                <a:gd name="T47" fmla="*/ 49 h 62"/>
                <a:gd name="T48" fmla="*/ 26 w 62"/>
                <a:gd name="T49" fmla="*/ 44 h 62"/>
                <a:gd name="T50" fmla="*/ 21 w 62"/>
                <a:gd name="T51" fmla="*/ 39 h 62"/>
                <a:gd name="T52" fmla="*/ 16 w 62"/>
                <a:gd name="T53" fmla="*/ 34 h 62"/>
                <a:gd name="T54" fmla="*/ 11 w 62"/>
                <a:gd name="T55" fmla="*/ 28 h 62"/>
                <a:gd name="T56" fmla="*/ 7 w 62"/>
                <a:gd name="T57" fmla="*/ 22 h 62"/>
                <a:gd name="T58" fmla="*/ 4 w 62"/>
                <a:gd name="T59" fmla="*/ 15 h 62"/>
                <a:gd name="T60" fmla="*/ 2 w 62"/>
                <a:gd name="T61" fmla="*/ 8 h 62"/>
                <a:gd name="T62" fmla="*/ 0 w 62"/>
                <a:gd name="T63" fmla="*/ 0 h 62"/>
                <a:gd name="T64" fmla="*/ 0 w 62"/>
                <a:gd name="T65" fmla="*/ 2 h 62"/>
                <a:gd name="T66" fmla="*/ 0 w 62"/>
                <a:gd name="T67" fmla="*/ 4 h 62"/>
                <a:gd name="T68" fmla="*/ 0 w 62"/>
                <a:gd name="T69" fmla="*/ 6 h 62"/>
                <a:gd name="T70" fmla="*/ 0 w 62"/>
                <a:gd name="T71" fmla="*/ 8 h 62"/>
                <a:gd name="T72" fmla="*/ 1 w 62"/>
                <a:gd name="T73" fmla="*/ 10 h 62"/>
                <a:gd name="T74" fmla="*/ 1 w 62"/>
                <a:gd name="T75" fmla="*/ 12 h 62"/>
                <a:gd name="T76" fmla="*/ 2 w 62"/>
                <a:gd name="T77" fmla="*/ 14 h 62"/>
                <a:gd name="T78" fmla="*/ 2 w 62"/>
                <a:gd name="T79" fmla="*/ 16 h 62"/>
                <a:gd name="T80" fmla="*/ 3 w 62"/>
                <a:gd name="T81" fmla="*/ 18 h 62"/>
                <a:gd name="T82" fmla="*/ 4 w 62"/>
                <a:gd name="T83" fmla="*/ 20 h 62"/>
                <a:gd name="T84" fmla="*/ 5 w 62"/>
                <a:gd name="T85" fmla="*/ 22 h 62"/>
                <a:gd name="T86" fmla="*/ 6 w 62"/>
                <a:gd name="T87" fmla="*/ 24 h 62"/>
                <a:gd name="T88" fmla="*/ 6 w 62"/>
                <a:gd name="T89" fmla="*/ 26 h 62"/>
                <a:gd name="T90" fmla="*/ 7 w 62"/>
                <a:gd name="T91" fmla="*/ 28 h 62"/>
                <a:gd name="T92" fmla="*/ 8 w 62"/>
                <a:gd name="T93" fmla="*/ 29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62"/>
                <a:gd name="T143" fmla="*/ 62 w 62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62">
                  <a:moveTo>
                    <a:pt x="9" y="30"/>
                  </a:moveTo>
                  <a:lnTo>
                    <a:pt x="11" y="33"/>
                  </a:lnTo>
                  <a:lnTo>
                    <a:pt x="13" y="36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7" y="49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5"/>
                  </a:lnTo>
                  <a:lnTo>
                    <a:pt x="38" y="55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1" y="59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4" y="60"/>
                  </a:lnTo>
                  <a:lnTo>
                    <a:pt x="55" y="60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9" y="60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6" y="59"/>
                  </a:lnTo>
                  <a:lnTo>
                    <a:pt x="52" y="58"/>
                  </a:lnTo>
                  <a:lnTo>
                    <a:pt x="49" y="57"/>
                  </a:lnTo>
                  <a:lnTo>
                    <a:pt x="45" y="56"/>
                  </a:lnTo>
                  <a:lnTo>
                    <a:pt x="42" y="54"/>
                  </a:lnTo>
                  <a:lnTo>
                    <a:pt x="38" y="52"/>
                  </a:lnTo>
                  <a:lnTo>
                    <a:pt x="35" y="51"/>
                  </a:lnTo>
                  <a:lnTo>
                    <a:pt x="32" y="49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21" y="39"/>
                  </a:lnTo>
                  <a:lnTo>
                    <a:pt x="18" y="37"/>
                  </a:lnTo>
                  <a:lnTo>
                    <a:pt x="16" y="34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30"/>
                  </a:lnTo>
                </a:path>
              </a:pathLst>
            </a:custGeom>
            <a:solidFill>
              <a:srgbClr val="E50C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69" name="Freeform 487"/>
            <p:cNvSpPr>
              <a:spLocks/>
            </p:cNvSpPr>
            <p:nvPr/>
          </p:nvSpPr>
          <p:spPr bwMode="auto">
            <a:xfrm>
              <a:off x="4746" y="1016"/>
              <a:ext cx="73" cy="73"/>
            </a:xfrm>
            <a:custGeom>
              <a:avLst/>
              <a:gdLst>
                <a:gd name="T0" fmla="*/ 1 w 73"/>
                <a:gd name="T1" fmla="*/ 22 h 73"/>
                <a:gd name="T2" fmla="*/ 4 w 73"/>
                <a:gd name="T3" fmla="*/ 29 h 73"/>
                <a:gd name="T4" fmla="*/ 8 w 73"/>
                <a:gd name="T5" fmla="*/ 36 h 73"/>
                <a:gd name="T6" fmla="*/ 12 w 73"/>
                <a:gd name="T7" fmla="*/ 43 h 73"/>
                <a:gd name="T8" fmla="*/ 17 w 73"/>
                <a:gd name="T9" fmla="*/ 48 h 73"/>
                <a:gd name="T10" fmla="*/ 23 w 73"/>
                <a:gd name="T11" fmla="*/ 54 h 73"/>
                <a:gd name="T12" fmla="*/ 29 w 73"/>
                <a:gd name="T13" fmla="*/ 59 h 73"/>
                <a:gd name="T14" fmla="*/ 35 w 73"/>
                <a:gd name="T15" fmla="*/ 63 h 73"/>
                <a:gd name="T16" fmla="*/ 42 w 73"/>
                <a:gd name="T17" fmla="*/ 67 h 73"/>
                <a:gd name="T18" fmla="*/ 49 w 73"/>
                <a:gd name="T19" fmla="*/ 70 h 73"/>
                <a:gd name="T20" fmla="*/ 51 w 73"/>
                <a:gd name="T21" fmla="*/ 70 h 73"/>
                <a:gd name="T22" fmla="*/ 53 w 73"/>
                <a:gd name="T23" fmla="*/ 71 h 73"/>
                <a:gd name="T24" fmla="*/ 55 w 73"/>
                <a:gd name="T25" fmla="*/ 71 h 73"/>
                <a:gd name="T26" fmla="*/ 57 w 73"/>
                <a:gd name="T27" fmla="*/ 71 h 73"/>
                <a:gd name="T28" fmla="*/ 59 w 73"/>
                <a:gd name="T29" fmla="*/ 71 h 73"/>
                <a:gd name="T30" fmla="*/ 61 w 73"/>
                <a:gd name="T31" fmla="*/ 71 h 73"/>
                <a:gd name="T32" fmla="*/ 63 w 73"/>
                <a:gd name="T33" fmla="*/ 72 h 73"/>
                <a:gd name="T34" fmla="*/ 66 w 73"/>
                <a:gd name="T35" fmla="*/ 72 h 73"/>
                <a:gd name="T36" fmla="*/ 68 w 73"/>
                <a:gd name="T37" fmla="*/ 71 h 73"/>
                <a:gd name="T38" fmla="*/ 72 w 73"/>
                <a:gd name="T39" fmla="*/ 71 h 73"/>
                <a:gd name="T40" fmla="*/ 65 w 73"/>
                <a:gd name="T41" fmla="*/ 70 h 73"/>
                <a:gd name="T42" fmla="*/ 57 w 73"/>
                <a:gd name="T43" fmla="*/ 69 h 73"/>
                <a:gd name="T44" fmla="*/ 50 w 73"/>
                <a:gd name="T45" fmla="*/ 66 h 73"/>
                <a:gd name="T46" fmla="*/ 43 w 73"/>
                <a:gd name="T47" fmla="*/ 64 h 73"/>
                <a:gd name="T48" fmla="*/ 37 w 73"/>
                <a:gd name="T49" fmla="*/ 60 h 73"/>
                <a:gd name="T50" fmla="*/ 31 w 73"/>
                <a:gd name="T51" fmla="*/ 56 h 73"/>
                <a:gd name="T52" fmla="*/ 25 w 73"/>
                <a:gd name="T53" fmla="*/ 51 h 73"/>
                <a:gd name="T54" fmla="*/ 20 w 73"/>
                <a:gd name="T55" fmla="*/ 46 h 73"/>
                <a:gd name="T56" fmla="*/ 15 w 73"/>
                <a:gd name="T57" fmla="*/ 40 h 73"/>
                <a:gd name="T58" fmla="*/ 11 w 73"/>
                <a:gd name="T59" fmla="*/ 34 h 73"/>
                <a:gd name="T60" fmla="*/ 7 w 73"/>
                <a:gd name="T61" fmla="*/ 28 h 73"/>
                <a:gd name="T62" fmla="*/ 5 w 73"/>
                <a:gd name="T63" fmla="*/ 21 h 73"/>
                <a:gd name="T64" fmla="*/ 2 w 73"/>
                <a:gd name="T65" fmla="*/ 14 h 73"/>
                <a:gd name="T66" fmla="*/ 1 w 73"/>
                <a:gd name="T67" fmla="*/ 6 h 73"/>
                <a:gd name="T68" fmla="*/ 0 w 73"/>
                <a:gd name="T69" fmla="*/ 0 h 73"/>
                <a:gd name="T70" fmla="*/ 0 w 73"/>
                <a:gd name="T71" fmla="*/ 2 h 73"/>
                <a:gd name="T72" fmla="*/ 0 w 73"/>
                <a:gd name="T73" fmla="*/ 4 h 73"/>
                <a:gd name="T74" fmla="*/ 0 w 73"/>
                <a:gd name="T75" fmla="*/ 6 h 73"/>
                <a:gd name="T76" fmla="*/ 0 w 73"/>
                <a:gd name="T77" fmla="*/ 8 h 73"/>
                <a:gd name="T78" fmla="*/ 0 w 73"/>
                <a:gd name="T79" fmla="*/ 10 h 73"/>
                <a:gd name="T80" fmla="*/ 0 w 73"/>
                <a:gd name="T81" fmla="*/ 12 h 73"/>
                <a:gd name="T82" fmla="*/ 0 w 73"/>
                <a:gd name="T83" fmla="*/ 14 h 73"/>
                <a:gd name="T84" fmla="*/ 0 w 73"/>
                <a:gd name="T85" fmla="*/ 16 h 73"/>
                <a:gd name="T86" fmla="*/ 0 w 73"/>
                <a:gd name="T87" fmla="*/ 18 h 73"/>
                <a:gd name="T88" fmla="*/ 1 w 73"/>
                <a:gd name="T89" fmla="*/ 20 h 73"/>
                <a:gd name="T90" fmla="*/ 1 w 73"/>
                <a:gd name="T91" fmla="*/ 22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73"/>
                <a:gd name="T140" fmla="*/ 73 w 73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73">
                  <a:moveTo>
                    <a:pt x="1" y="22"/>
                  </a:moveTo>
                  <a:lnTo>
                    <a:pt x="1" y="22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0" y="39"/>
                  </a:lnTo>
                  <a:lnTo>
                    <a:pt x="12" y="43"/>
                  </a:lnTo>
                  <a:lnTo>
                    <a:pt x="15" y="45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3"/>
                  </a:lnTo>
                  <a:lnTo>
                    <a:pt x="38" y="65"/>
                  </a:lnTo>
                  <a:lnTo>
                    <a:pt x="42" y="67"/>
                  </a:lnTo>
                  <a:lnTo>
                    <a:pt x="45" y="68"/>
                  </a:lnTo>
                  <a:lnTo>
                    <a:pt x="49" y="70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57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69"/>
                  </a:lnTo>
                  <a:lnTo>
                    <a:pt x="54" y="68"/>
                  </a:lnTo>
                  <a:lnTo>
                    <a:pt x="50" y="66"/>
                  </a:lnTo>
                  <a:lnTo>
                    <a:pt x="47" y="65"/>
                  </a:lnTo>
                  <a:lnTo>
                    <a:pt x="43" y="64"/>
                  </a:lnTo>
                  <a:lnTo>
                    <a:pt x="40" y="62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5" y="51"/>
                  </a:lnTo>
                  <a:lnTo>
                    <a:pt x="22" y="49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</a:path>
              </a:pathLst>
            </a:custGeom>
            <a:solidFill>
              <a:srgbClr val="DE0A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70" name="Freeform 488"/>
            <p:cNvSpPr>
              <a:spLocks/>
            </p:cNvSpPr>
            <p:nvPr/>
          </p:nvSpPr>
          <p:spPr bwMode="auto">
            <a:xfrm>
              <a:off x="4746" y="1007"/>
              <a:ext cx="82" cy="82"/>
            </a:xfrm>
            <a:custGeom>
              <a:avLst/>
              <a:gdLst>
                <a:gd name="T0" fmla="*/ 0 w 82"/>
                <a:gd name="T1" fmla="*/ 19 h 82"/>
                <a:gd name="T2" fmla="*/ 2 w 82"/>
                <a:gd name="T3" fmla="*/ 27 h 82"/>
                <a:gd name="T4" fmla="*/ 4 w 82"/>
                <a:gd name="T5" fmla="*/ 34 h 82"/>
                <a:gd name="T6" fmla="*/ 8 w 82"/>
                <a:gd name="T7" fmla="*/ 41 h 82"/>
                <a:gd name="T8" fmla="*/ 11 w 82"/>
                <a:gd name="T9" fmla="*/ 47 h 82"/>
                <a:gd name="T10" fmla="*/ 16 w 82"/>
                <a:gd name="T11" fmla="*/ 53 h 82"/>
                <a:gd name="T12" fmla="*/ 21 w 82"/>
                <a:gd name="T13" fmla="*/ 59 h 82"/>
                <a:gd name="T14" fmla="*/ 27 w 82"/>
                <a:gd name="T15" fmla="*/ 64 h 82"/>
                <a:gd name="T16" fmla="*/ 33 w 82"/>
                <a:gd name="T17" fmla="*/ 68 h 82"/>
                <a:gd name="T18" fmla="*/ 39 w 82"/>
                <a:gd name="T19" fmla="*/ 72 h 82"/>
                <a:gd name="T20" fmla="*/ 46 w 82"/>
                <a:gd name="T21" fmla="*/ 76 h 82"/>
                <a:gd name="T22" fmla="*/ 53 w 82"/>
                <a:gd name="T23" fmla="*/ 78 h 82"/>
                <a:gd name="T24" fmla="*/ 61 w 82"/>
                <a:gd name="T25" fmla="*/ 80 h 82"/>
                <a:gd name="T26" fmla="*/ 63 w 82"/>
                <a:gd name="T27" fmla="*/ 81 h 82"/>
                <a:gd name="T28" fmla="*/ 65 w 82"/>
                <a:gd name="T29" fmla="*/ 81 h 82"/>
                <a:gd name="T30" fmla="*/ 67 w 82"/>
                <a:gd name="T31" fmla="*/ 80 h 82"/>
                <a:gd name="T32" fmla="*/ 69 w 82"/>
                <a:gd name="T33" fmla="*/ 80 h 82"/>
                <a:gd name="T34" fmla="*/ 71 w 82"/>
                <a:gd name="T35" fmla="*/ 80 h 82"/>
                <a:gd name="T36" fmla="*/ 73 w 82"/>
                <a:gd name="T37" fmla="*/ 80 h 82"/>
                <a:gd name="T38" fmla="*/ 75 w 82"/>
                <a:gd name="T39" fmla="*/ 79 h 82"/>
                <a:gd name="T40" fmla="*/ 77 w 82"/>
                <a:gd name="T41" fmla="*/ 79 h 82"/>
                <a:gd name="T42" fmla="*/ 79 w 82"/>
                <a:gd name="T43" fmla="*/ 78 h 82"/>
                <a:gd name="T44" fmla="*/ 77 w 82"/>
                <a:gd name="T45" fmla="*/ 78 h 82"/>
                <a:gd name="T46" fmla="*/ 69 w 82"/>
                <a:gd name="T47" fmla="*/ 78 h 82"/>
                <a:gd name="T48" fmla="*/ 62 w 82"/>
                <a:gd name="T49" fmla="*/ 77 h 82"/>
                <a:gd name="T50" fmla="*/ 54 w 82"/>
                <a:gd name="T51" fmla="*/ 75 h 82"/>
                <a:gd name="T52" fmla="*/ 47 w 82"/>
                <a:gd name="T53" fmla="*/ 72 h 82"/>
                <a:gd name="T54" fmla="*/ 41 w 82"/>
                <a:gd name="T55" fmla="*/ 69 h 82"/>
                <a:gd name="T56" fmla="*/ 35 w 82"/>
                <a:gd name="T57" fmla="*/ 66 h 82"/>
                <a:gd name="T58" fmla="*/ 29 w 82"/>
                <a:gd name="T59" fmla="*/ 61 h 82"/>
                <a:gd name="T60" fmla="*/ 24 w 82"/>
                <a:gd name="T61" fmla="*/ 56 h 82"/>
                <a:gd name="T62" fmla="*/ 19 w 82"/>
                <a:gd name="T63" fmla="*/ 51 h 82"/>
                <a:gd name="T64" fmla="*/ 14 w 82"/>
                <a:gd name="T65" fmla="*/ 45 h 82"/>
                <a:gd name="T66" fmla="*/ 11 w 82"/>
                <a:gd name="T67" fmla="*/ 39 h 82"/>
                <a:gd name="T68" fmla="*/ 7 w 82"/>
                <a:gd name="T69" fmla="*/ 32 h 82"/>
                <a:gd name="T70" fmla="*/ 5 w 82"/>
                <a:gd name="T71" fmla="*/ 26 h 82"/>
                <a:gd name="T72" fmla="*/ 3 w 82"/>
                <a:gd name="T73" fmla="*/ 18 h 82"/>
                <a:gd name="T74" fmla="*/ 2 w 82"/>
                <a:gd name="T75" fmla="*/ 11 h 82"/>
                <a:gd name="T76" fmla="*/ 2 w 82"/>
                <a:gd name="T77" fmla="*/ 3 h 82"/>
                <a:gd name="T78" fmla="*/ 1 w 82"/>
                <a:gd name="T79" fmla="*/ 1 h 82"/>
                <a:gd name="T80" fmla="*/ 1 w 82"/>
                <a:gd name="T81" fmla="*/ 3 h 82"/>
                <a:gd name="T82" fmla="*/ 1 w 82"/>
                <a:gd name="T83" fmla="*/ 5 h 82"/>
                <a:gd name="T84" fmla="*/ 0 w 82"/>
                <a:gd name="T85" fmla="*/ 7 h 82"/>
                <a:gd name="T86" fmla="*/ 0 w 82"/>
                <a:gd name="T87" fmla="*/ 9 h 82"/>
                <a:gd name="T88" fmla="*/ 0 w 82"/>
                <a:gd name="T89" fmla="*/ 11 h 82"/>
                <a:gd name="T90" fmla="*/ 0 w 82"/>
                <a:gd name="T91" fmla="*/ 13 h 82"/>
                <a:gd name="T92" fmla="*/ 0 w 82"/>
                <a:gd name="T93" fmla="*/ 15 h 82"/>
                <a:gd name="T94" fmla="*/ 0 w 82"/>
                <a:gd name="T95" fmla="*/ 17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"/>
                <a:gd name="T145" fmla="*/ 0 h 82"/>
                <a:gd name="T146" fmla="*/ 82 w 82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" h="82">
                  <a:moveTo>
                    <a:pt x="0" y="18"/>
                  </a:moveTo>
                  <a:lnTo>
                    <a:pt x="0" y="19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3" y="30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1" y="47"/>
                  </a:lnTo>
                  <a:lnTo>
                    <a:pt x="14" y="50"/>
                  </a:lnTo>
                  <a:lnTo>
                    <a:pt x="16" y="53"/>
                  </a:lnTo>
                  <a:lnTo>
                    <a:pt x="19" y="56"/>
                  </a:lnTo>
                  <a:lnTo>
                    <a:pt x="21" y="59"/>
                  </a:lnTo>
                  <a:lnTo>
                    <a:pt x="24" y="61"/>
                  </a:lnTo>
                  <a:lnTo>
                    <a:pt x="27" y="64"/>
                  </a:lnTo>
                  <a:lnTo>
                    <a:pt x="30" y="66"/>
                  </a:lnTo>
                  <a:lnTo>
                    <a:pt x="33" y="68"/>
                  </a:lnTo>
                  <a:lnTo>
                    <a:pt x="36" y="70"/>
                  </a:lnTo>
                  <a:lnTo>
                    <a:pt x="39" y="72"/>
                  </a:lnTo>
                  <a:lnTo>
                    <a:pt x="43" y="74"/>
                  </a:lnTo>
                  <a:lnTo>
                    <a:pt x="46" y="76"/>
                  </a:lnTo>
                  <a:lnTo>
                    <a:pt x="50" y="77"/>
                  </a:lnTo>
                  <a:lnTo>
                    <a:pt x="53" y="78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67" y="80"/>
                  </a:lnTo>
                  <a:lnTo>
                    <a:pt x="68" y="80"/>
                  </a:lnTo>
                  <a:lnTo>
                    <a:pt x="69" y="80"/>
                  </a:lnTo>
                  <a:lnTo>
                    <a:pt x="70" y="80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3" y="80"/>
                  </a:lnTo>
                  <a:lnTo>
                    <a:pt x="74" y="80"/>
                  </a:lnTo>
                  <a:lnTo>
                    <a:pt x="75" y="79"/>
                  </a:lnTo>
                  <a:lnTo>
                    <a:pt x="76" y="79"/>
                  </a:lnTo>
                  <a:lnTo>
                    <a:pt x="77" y="79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7" y="78"/>
                  </a:lnTo>
                  <a:lnTo>
                    <a:pt x="73" y="78"/>
                  </a:lnTo>
                  <a:lnTo>
                    <a:pt x="69" y="78"/>
                  </a:lnTo>
                  <a:lnTo>
                    <a:pt x="65" y="78"/>
                  </a:lnTo>
                  <a:lnTo>
                    <a:pt x="62" y="77"/>
                  </a:lnTo>
                  <a:lnTo>
                    <a:pt x="58" y="76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7" y="72"/>
                  </a:lnTo>
                  <a:lnTo>
                    <a:pt x="44" y="71"/>
                  </a:lnTo>
                  <a:lnTo>
                    <a:pt x="41" y="69"/>
                  </a:lnTo>
                  <a:lnTo>
                    <a:pt x="38" y="68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29" y="61"/>
                  </a:lnTo>
                  <a:lnTo>
                    <a:pt x="26" y="59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19" y="51"/>
                  </a:lnTo>
                  <a:lnTo>
                    <a:pt x="17" y="48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9" y="36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71" name="Freeform 489"/>
            <p:cNvSpPr>
              <a:spLocks/>
            </p:cNvSpPr>
            <p:nvPr/>
          </p:nvSpPr>
          <p:spPr bwMode="auto">
            <a:xfrm>
              <a:off x="4747" y="1000"/>
              <a:ext cx="88" cy="88"/>
            </a:xfrm>
            <a:custGeom>
              <a:avLst/>
              <a:gdLst>
                <a:gd name="T0" fmla="*/ 0 w 88"/>
                <a:gd name="T1" fmla="*/ 18 h 88"/>
                <a:gd name="T2" fmla="*/ 1 w 88"/>
                <a:gd name="T3" fmla="*/ 26 h 88"/>
                <a:gd name="T4" fmla="*/ 3 w 88"/>
                <a:gd name="T5" fmla="*/ 33 h 88"/>
                <a:gd name="T6" fmla="*/ 5 w 88"/>
                <a:gd name="T7" fmla="*/ 40 h 88"/>
                <a:gd name="T8" fmla="*/ 9 w 88"/>
                <a:gd name="T9" fmla="*/ 47 h 88"/>
                <a:gd name="T10" fmla="*/ 12 w 88"/>
                <a:gd name="T11" fmla="*/ 53 h 88"/>
                <a:gd name="T12" fmla="*/ 17 w 88"/>
                <a:gd name="T13" fmla="*/ 59 h 88"/>
                <a:gd name="T14" fmla="*/ 22 w 88"/>
                <a:gd name="T15" fmla="*/ 64 h 88"/>
                <a:gd name="T16" fmla="*/ 27 w 88"/>
                <a:gd name="T17" fmla="*/ 69 h 88"/>
                <a:gd name="T18" fmla="*/ 33 w 88"/>
                <a:gd name="T19" fmla="*/ 74 h 88"/>
                <a:gd name="T20" fmla="*/ 39 w 88"/>
                <a:gd name="T21" fmla="*/ 77 h 88"/>
                <a:gd name="T22" fmla="*/ 46 w 88"/>
                <a:gd name="T23" fmla="*/ 81 h 88"/>
                <a:gd name="T24" fmla="*/ 53 w 88"/>
                <a:gd name="T25" fmla="*/ 83 h 88"/>
                <a:gd name="T26" fmla="*/ 60 w 88"/>
                <a:gd name="T27" fmla="*/ 85 h 88"/>
                <a:gd name="T28" fmla="*/ 68 w 88"/>
                <a:gd name="T29" fmla="*/ 86 h 88"/>
                <a:gd name="T30" fmla="*/ 72 w 88"/>
                <a:gd name="T31" fmla="*/ 86 h 88"/>
                <a:gd name="T32" fmla="*/ 74 w 88"/>
                <a:gd name="T33" fmla="*/ 86 h 88"/>
                <a:gd name="T34" fmla="*/ 76 w 88"/>
                <a:gd name="T35" fmla="*/ 86 h 88"/>
                <a:gd name="T36" fmla="*/ 78 w 88"/>
                <a:gd name="T37" fmla="*/ 85 h 88"/>
                <a:gd name="T38" fmla="*/ 80 w 88"/>
                <a:gd name="T39" fmla="*/ 85 h 88"/>
                <a:gd name="T40" fmla="*/ 82 w 88"/>
                <a:gd name="T41" fmla="*/ 84 h 88"/>
                <a:gd name="T42" fmla="*/ 84 w 88"/>
                <a:gd name="T43" fmla="*/ 83 h 88"/>
                <a:gd name="T44" fmla="*/ 86 w 88"/>
                <a:gd name="T45" fmla="*/ 83 h 88"/>
                <a:gd name="T46" fmla="*/ 83 w 88"/>
                <a:gd name="T47" fmla="*/ 83 h 88"/>
                <a:gd name="T48" fmla="*/ 75 w 88"/>
                <a:gd name="T49" fmla="*/ 83 h 88"/>
                <a:gd name="T50" fmla="*/ 68 w 88"/>
                <a:gd name="T51" fmla="*/ 83 h 88"/>
                <a:gd name="T52" fmla="*/ 61 w 88"/>
                <a:gd name="T53" fmla="*/ 82 h 88"/>
                <a:gd name="T54" fmla="*/ 54 w 88"/>
                <a:gd name="T55" fmla="*/ 80 h 88"/>
                <a:gd name="T56" fmla="*/ 47 w 88"/>
                <a:gd name="T57" fmla="*/ 78 h 88"/>
                <a:gd name="T58" fmla="*/ 41 w 88"/>
                <a:gd name="T59" fmla="*/ 74 h 88"/>
                <a:gd name="T60" fmla="*/ 35 w 88"/>
                <a:gd name="T61" fmla="*/ 71 h 88"/>
                <a:gd name="T62" fmla="*/ 29 w 88"/>
                <a:gd name="T63" fmla="*/ 67 h 88"/>
                <a:gd name="T64" fmla="*/ 24 w 88"/>
                <a:gd name="T65" fmla="*/ 62 h 88"/>
                <a:gd name="T66" fmla="*/ 19 w 88"/>
                <a:gd name="T67" fmla="*/ 57 h 88"/>
                <a:gd name="T68" fmla="*/ 15 w 88"/>
                <a:gd name="T69" fmla="*/ 51 h 88"/>
                <a:gd name="T70" fmla="*/ 12 w 88"/>
                <a:gd name="T71" fmla="*/ 45 h 88"/>
                <a:gd name="T72" fmla="*/ 8 w 88"/>
                <a:gd name="T73" fmla="*/ 39 h 88"/>
                <a:gd name="T74" fmla="*/ 6 w 88"/>
                <a:gd name="T75" fmla="*/ 32 h 88"/>
                <a:gd name="T76" fmla="*/ 4 w 88"/>
                <a:gd name="T77" fmla="*/ 25 h 88"/>
                <a:gd name="T78" fmla="*/ 3 w 88"/>
                <a:gd name="T79" fmla="*/ 18 h 88"/>
                <a:gd name="T80" fmla="*/ 3 w 88"/>
                <a:gd name="T81" fmla="*/ 10 h 88"/>
                <a:gd name="T82" fmla="*/ 3 w 88"/>
                <a:gd name="T83" fmla="*/ 3 h 88"/>
                <a:gd name="T84" fmla="*/ 3 w 88"/>
                <a:gd name="T85" fmla="*/ 0 h 88"/>
                <a:gd name="T86" fmla="*/ 3 w 88"/>
                <a:gd name="T87" fmla="*/ 2 h 88"/>
                <a:gd name="T88" fmla="*/ 2 w 88"/>
                <a:gd name="T89" fmla="*/ 4 h 88"/>
                <a:gd name="T90" fmla="*/ 1 w 88"/>
                <a:gd name="T91" fmla="*/ 6 h 88"/>
                <a:gd name="T92" fmla="*/ 1 w 88"/>
                <a:gd name="T93" fmla="*/ 8 h 88"/>
                <a:gd name="T94" fmla="*/ 0 w 88"/>
                <a:gd name="T95" fmla="*/ 10 h 88"/>
                <a:gd name="T96" fmla="*/ 0 w 88"/>
                <a:gd name="T97" fmla="*/ 12 h 88"/>
                <a:gd name="T98" fmla="*/ 0 w 88"/>
                <a:gd name="T99" fmla="*/ 14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"/>
                <a:gd name="T151" fmla="*/ 0 h 88"/>
                <a:gd name="T152" fmla="*/ 88 w 88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" h="88">
                  <a:moveTo>
                    <a:pt x="0" y="15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9" y="47"/>
                  </a:lnTo>
                  <a:lnTo>
                    <a:pt x="10" y="50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7" y="59"/>
                  </a:lnTo>
                  <a:lnTo>
                    <a:pt x="19" y="62"/>
                  </a:lnTo>
                  <a:lnTo>
                    <a:pt x="22" y="64"/>
                  </a:lnTo>
                  <a:lnTo>
                    <a:pt x="24" y="67"/>
                  </a:lnTo>
                  <a:lnTo>
                    <a:pt x="27" y="69"/>
                  </a:lnTo>
                  <a:lnTo>
                    <a:pt x="30" y="71"/>
                  </a:lnTo>
                  <a:lnTo>
                    <a:pt x="33" y="74"/>
                  </a:lnTo>
                  <a:lnTo>
                    <a:pt x="36" y="76"/>
                  </a:lnTo>
                  <a:lnTo>
                    <a:pt x="39" y="77"/>
                  </a:lnTo>
                  <a:lnTo>
                    <a:pt x="42" y="79"/>
                  </a:lnTo>
                  <a:lnTo>
                    <a:pt x="46" y="81"/>
                  </a:lnTo>
                  <a:lnTo>
                    <a:pt x="49" y="82"/>
                  </a:lnTo>
                  <a:lnTo>
                    <a:pt x="53" y="83"/>
                  </a:lnTo>
                  <a:lnTo>
                    <a:pt x="56" y="84"/>
                  </a:lnTo>
                  <a:lnTo>
                    <a:pt x="60" y="85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71" y="87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5" y="86"/>
                  </a:lnTo>
                  <a:lnTo>
                    <a:pt x="76" y="86"/>
                  </a:lnTo>
                  <a:lnTo>
                    <a:pt x="77" y="85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80" y="85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4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6" y="83"/>
                  </a:lnTo>
                  <a:lnTo>
                    <a:pt x="87" y="82"/>
                  </a:lnTo>
                  <a:lnTo>
                    <a:pt x="83" y="83"/>
                  </a:lnTo>
                  <a:lnTo>
                    <a:pt x="79" y="83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68" y="83"/>
                  </a:lnTo>
                  <a:lnTo>
                    <a:pt x="64" y="82"/>
                  </a:lnTo>
                  <a:lnTo>
                    <a:pt x="61" y="82"/>
                  </a:lnTo>
                  <a:lnTo>
                    <a:pt x="57" y="81"/>
                  </a:lnTo>
                  <a:lnTo>
                    <a:pt x="54" y="80"/>
                  </a:lnTo>
                  <a:lnTo>
                    <a:pt x="50" y="79"/>
                  </a:lnTo>
                  <a:lnTo>
                    <a:pt x="47" y="78"/>
                  </a:lnTo>
                  <a:lnTo>
                    <a:pt x="44" y="76"/>
                  </a:lnTo>
                  <a:lnTo>
                    <a:pt x="41" y="74"/>
                  </a:lnTo>
                  <a:lnTo>
                    <a:pt x="38" y="73"/>
                  </a:lnTo>
                  <a:lnTo>
                    <a:pt x="35" y="71"/>
                  </a:lnTo>
                  <a:lnTo>
                    <a:pt x="32" y="69"/>
                  </a:lnTo>
                  <a:lnTo>
                    <a:pt x="29" y="67"/>
                  </a:lnTo>
                  <a:lnTo>
                    <a:pt x="27" y="64"/>
                  </a:lnTo>
                  <a:lnTo>
                    <a:pt x="24" y="62"/>
                  </a:lnTo>
                  <a:lnTo>
                    <a:pt x="22" y="59"/>
                  </a:lnTo>
                  <a:lnTo>
                    <a:pt x="19" y="57"/>
                  </a:lnTo>
                  <a:lnTo>
                    <a:pt x="17" y="54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</a:path>
              </a:pathLst>
            </a:custGeom>
            <a:solidFill>
              <a:srgbClr val="CC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72" name="Freeform 490"/>
            <p:cNvSpPr>
              <a:spLocks/>
            </p:cNvSpPr>
            <p:nvPr/>
          </p:nvSpPr>
          <p:spPr bwMode="auto">
            <a:xfrm>
              <a:off x="4749" y="994"/>
              <a:ext cx="92" cy="92"/>
            </a:xfrm>
            <a:custGeom>
              <a:avLst/>
              <a:gdLst>
                <a:gd name="T0" fmla="*/ 0 w 92"/>
                <a:gd name="T1" fmla="*/ 17 h 92"/>
                <a:gd name="T2" fmla="*/ 0 w 92"/>
                <a:gd name="T3" fmla="*/ 24 h 92"/>
                <a:gd name="T4" fmla="*/ 1 w 92"/>
                <a:gd name="T5" fmla="*/ 32 h 92"/>
                <a:gd name="T6" fmla="*/ 3 w 92"/>
                <a:gd name="T7" fmla="*/ 39 h 92"/>
                <a:gd name="T8" fmla="*/ 5 w 92"/>
                <a:gd name="T9" fmla="*/ 46 h 92"/>
                <a:gd name="T10" fmla="*/ 8 w 92"/>
                <a:gd name="T11" fmla="*/ 52 h 92"/>
                <a:gd name="T12" fmla="*/ 12 w 92"/>
                <a:gd name="T13" fmla="*/ 58 h 92"/>
                <a:gd name="T14" fmla="*/ 16 w 92"/>
                <a:gd name="T15" fmla="*/ 64 h 92"/>
                <a:gd name="T16" fmla="*/ 21 w 92"/>
                <a:gd name="T17" fmla="*/ 69 h 92"/>
                <a:gd name="T18" fmla="*/ 26 w 92"/>
                <a:gd name="T19" fmla="*/ 74 h 92"/>
                <a:gd name="T20" fmla="*/ 32 w 92"/>
                <a:gd name="T21" fmla="*/ 78 h 92"/>
                <a:gd name="T22" fmla="*/ 38 w 92"/>
                <a:gd name="T23" fmla="*/ 82 h 92"/>
                <a:gd name="T24" fmla="*/ 44 w 92"/>
                <a:gd name="T25" fmla="*/ 85 h 92"/>
                <a:gd name="T26" fmla="*/ 51 w 92"/>
                <a:gd name="T27" fmla="*/ 87 h 92"/>
                <a:gd name="T28" fmla="*/ 58 w 92"/>
                <a:gd name="T29" fmla="*/ 89 h 92"/>
                <a:gd name="T30" fmla="*/ 65 w 92"/>
                <a:gd name="T31" fmla="*/ 90 h 92"/>
                <a:gd name="T32" fmla="*/ 73 w 92"/>
                <a:gd name="T33" fmla="*/ 91 h 92"/>
                <a:gd name="T34" fmla="*/ 78 w 92"/>
                <a:gd name="T35" fmla="*/ 90 h 92"/>
                <a:gd name="T36" fmla="*/ 80 w 92"/>
                <a:gd name="T37" fmla="*/ 89 h 92"/>
                <a:gd name="T38" fmla="*/ 82 w 92"/>
                <a:gd name="T39" fmla="*/ 89 h 92"/>
                <a:gd name="T40" fmla="*/ 84 w 92"/>
                <a:gd name="T41" fmla="*/ 88 h 92"/>
                <a:gd name="T42" fmla="*/ 86 w 92"/>
                <a:gd name="T43" fmla="*/ 87 h 92"/>
                <a:gd name="T44" fmla="*/ 88 w 92"/>
                <a:gd name="T45" fmla="*/ 86 h 92"/>
                <a:gd name="T46" fmla="*/ 90 w 92"/>
                <a:gd name="T47" fmla="*/ 85 h 92"/>
                <a:gd name="T48" fmla="*/ 87 w 92"/>
                <a:gd name="T49" fmla="*/ 86 h 92"/>
                <a:gd name="T50" fmla="*/ 80 w 92"/>
                <a:gd name="T51" fmla="*/ 87 h 92"/>
                <a:gd name="T52" fmla="*/ 73 w 92"/>
                <a:gd name="T53" fmla="*/ 87 h 92"/>
                <a:gd name="T54" fmla="*/ 66 w 92"/>
                <a:gd name="T55" fmla="*/ 87 h 92"/>
                <a:gd name="T56" fmla="*/ 59 w 92"/>
                <a:gd name="T57" fmla="*/ 86 h 92"/>
                <a:gd name="T58" fmla="*/ 52 w 92"/>
                <a:gd name="T59" fmla="*/ 84 h 92"/>
                <a:gd name="T60" fmla="*/ 46 w 92"/>
                <a:gd name="T61" fmla="*/ 82 h 92"/>
                <a:gd name="T62" fmla="*/ 40 w 92"/>
                <a:gd name="T63" fmla="*/ 79 h 92"/>
                <a:gd name="T64" fmla="*/ 34 w 92"/>
                <a:gd name="T65" fmla="*/ 75 h 92"/>
                <a:gd name="T66" fmla="*/ 28 w 92"/>
                <a:gd name="T67" fmla="*/ 71 h 92"/>
                <a:gd name="T68" fmla="*/ 23 w 92"/>
                <a:gd name="T69" fmla="*/ 67 h 92"/>
                <a:gd name="T70" fmla="*/ 19 w 92"/>
                <a:gd name="T71" fmla="*/ 62 h 92"/>
                <a:gd name="T72" fmla="*/ 15 w 92"/>
                <a:gd name="T73" fmla="*/ 56 h 92"/>
                <a:gd name="T74" fmla="*/ 11 w 92"/>
                <a:gd name="T75" fmla="*/ 50 h 92"/>
                <a:gd name="T76" fmla="*/ 8 w 92"/>
                <a:gd name="T77" fmla="*/ 44 h 92"/>
                <a:gd name="T78" fmla="*/ 6 w 92"/>
                <a:gd name="T79" fmla="*/ 38 h 92"/>
                <a:gd name="T80" fmla="*/ 4 w 92"/>
                <a:gd name="T81" fmla="*/ 31 h 92"/>
                <a:gd name="T82" fmla="*/ 3 w 92"/>
                <a:gd name="T83" fmla="*/ 24 h 92"/>
                <a:gd name="T84" fmla="*/ 3 w 92"/>
                <a:gd name="T85" fmla="*/ 17 h 92"/>
                <a:gd name="T86" fmla="*/ 3 w 92"/>
                <a:gd name="T87" fmla="*/ 10 h 92"/>
                <a:gd name="T88" fmla="*/ 4 w 92"/>
                <a:gd name="T89" fmla="*/ 3 h 92"/>
                <a:gd name="T90" fmla="*/ 4 w 92"/>
                <a:gd name="T91" fmla="*/ 1 h 92"/>
                <a:gd name="T92" fmla="*/ 3 w 92"/>
                <a:gd name="T93" fmla="*/ 3 h 92"/>
                <a:gd name="T94" fmla="*/ 2 w 92"/>
                <a:gd name="T95" fmla="*/ 5 h 92"/>
                <a:gd name="T96" fmla="*/ 2 w 92"/>
                <a:gd name="T97" fmla="*/ 7 h 92"/>
                <a:gd name="T98" fmla="*/ 1 w 92"/>
                <a:gd name="T99" fmla="*/ 9 h 92"/>
                <a:gd name="T100" fmla="*/ 0 w 92"/>
                <a:gd name="T101" fmla="*/ 11 h 92"/>
                <a:gd name="T102" fmla="*/ 0 w 92"/>
                <a:gd name="T103" fmla="*/ 13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92"/>
                <a:gd name="T158" fmla="*/ 92 w 92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92">
                  <a:moveTo>
                    <a:pt x="0" y="13"/>
                  </a:move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5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5" y="46"/>
                  </a:lnTo>
                  <a:lnTo>
                    <a:pt x="7" y="49"/>
                  </a:lnTo>
                  <a:lnTo>
                    <a:pt x="8" y="52"/>
                  </a:lnTo>
                  <a:lnTo>
                    <a:pt x="10" y="55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6" y="74"/>
                  </a:lnTo>
                  <a:lnTo>
                    <a:pt x="29" y="76"/>
                  </a:lnTo>
                  <a:lnTo>
                    <a:pt x="32" y="78"/>
                  </a:lnTo>
                  <a:lnTo>
                    <a:pt x="35" y="80"/>
                  </a:lnTo>
                  <a:lnTo>
                    <a:pt x="38" y="82"/>
                  </a:lnTo>
                  <a:lnTo>
                    <a:pt x="41" y="83"/>
                  </a:lnTo>
                  <a:lnTo>
                    <a:pt x="44" y="85"/>
                  </a:lnTo>
                  <a:lnTo>
                    <a:pt x="48" y="86"/>
                  </a:lnTo>
                  <a:lnTo>
                    <a:pt x="51" y="87"/>
                  </a:lnTo>
                  <a:lnTo>
                    <a:pt x="55" y="88"/>
                  </a:lnTo>
                  <a:lnTo>
                    <a:pt x="58" y="89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9" y="91"/>
                  </a:lnTo>
                  <a:lnTo>
                    <a:pt x="73" y="91"/>
                  </a:lnTo>
                  <a:lnTo>
                    <a:pt x="77" y="91"/>
                  </a:lnTo>
                  <a:lnTo>
                    <a:pt x="78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9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6" y="87"/>
                  </a:lnTo>
                  <a:lnTo>
                    <a:pt x="87" y="87"/>
                  </a:lnTo>
                  <a:lnTo>
                    <a:pt x="88" y="86"/>
                  </a:lnTo>
                  <a:lnTo>
                    <a:pt x="89" y="86"/>
                  </a:lnTo>
                  <a:lnTo>
                    <a:pt x="90" y="85"/>
                  </a:lnTo>
                  <a:lnTo>
                    <a:pt x="91" y="85"/>
                  </a:lnTo>
                  <a:lnTo>
                    <a:pt x="87" y="86"/>
                  </a:lnTo>
                  <a:lnTo>
                    <a:pt x="84" y="86"/>
                  </a:lnTo>
                  <a:lnTo>
                    <a:pt x="80" y="87"/>
                  </a:lnTo>
                  <a:lnTo>
                    <a:pt x="77" y="87"/>
                  </a:lnTo>
                  <a:lnTo>
                    <a:pt x="73" y="87"/>
                  </a:lnTo>
                  <a:lnTo>
                    <a:pt x="69" y="87"/>
                  </a:lnTo>
                  <a:lnTo>
                    <a:pt x="66" y="87"/>
                  </a:lnTo>
                  <a:lnTo>
                    <a:pt x="62" y="86"/>
                  </a:lnTo>
                  <a:lnTo>
                    <a:pt x="59" y="86"/>
                  </a:lnTo>
                  <a:lnTo>
                    <a:pt x="56" y="85"/>
                  </a:lnTo>
                  <a:lnTo>
                    <a:pt x="52" y="84"/>
                  </a:lnTo>
                  <a:lnTo>
                    <a:pt x="49" y="83"/>
                  </a:lnTo>
                  <a:lnTo>
                    <a:pt x="46" y="82"/>
                  </a:lnTo>
                  <a:lnTo>
                    <a:pt x="43" y="80"/>
                  </a:lnTo>
                  <a:lnTo>
                    <a:pt x="40" y="79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3"/>
                  </a:lnTo>
                  <a:lnTo>
                    <a:pt x="28" y="71"/>
                  </a:lnTo>
                  <a:lnTo>
                    <a:pt x="26" y="69"/>
                  </a:lnTo>
                  <a:lnTo>
                    <a:pt x="23" y="67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59"/>
                  </a:lnTo>
                  <a:lnTo>
                    <a:pt x="15" y="56"/>
                  </a:lnTo>
                  <a:lnTo>
                    <a:pt x="13" y="53"/>
                  </a:lnTo>
                  <a:lnTo>
                    <a:pt x="11" y="50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6" y="38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4" y="6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C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73" name="Freeform 491"/>
            <p:cNvSpPr>
              <a:spLocks/>
            </p:cNvSpPr>
            <p:nvPr/>
          </p:nvSpPr>
          <p:spPr bwMode="auto">
            <a:xfrm>
              <a:off x="4750" y="988"/>
              <a:ext cx="97" cy="97"/>
            </a:xfrm>
            <a:custGeom>
              <a:avLst/>
              <a:gdLst>
                <a:gd name="T0" fmla="*/ 0 w 97"/>
                <a:gd name="T1" fmla="*/ 12 h 97"/>
                <a:gd name="T2" fmla="*/ 0 w 97"/>
                <a:gd name="T3" fmla="*/ 19 h 97"/>
                <a:gd name="T4" fmla="*/ 0 w 97"/>
                <a:gd name="T5" fmla="*/ 27 h 97"/>
                <a:gd name="T6" fmla="*/ 0 w 97"/>
                <a:gd name="T7" fmla="*/ 34 h 97"/>
                <a:gd name="T8" fmla="*/ 2 w 97"/>
                <a:gd name="T9" fmla="*/ 41 h 97"/>
                <a:gd name="T10" fmla="*/ 4 w 97"/>
                <a:gd name="T11" fmla="*/ 48 h 97"/>
                <a:gd name="T12" fmla="*/ 7 w 97"/>
                <a:gd name="T13" fmla="*/ 54 h 97"/>
                <a:gd name="T14" fmla="*/ 10 w 97"/>
                <a:gd name="T15" fmla="*/ 61 h 97"/>
                <a:gd name="T16" fmla="*/ 14 w 97"/>
                <a:gd name="T17" fmla="*/ 66 h 97"/>
                <a:gd name="T18" fmla="*/ 18 w 97"/>
                <a:gd name="T19" fmla="*/ 72 h 97"/>
                <a:gd name="T20" fmla="*/ 23 w 97"/>
                <a:gd name="T21" fmla="*/ 77 h 97"/>
                <a:gd name="T22" fmla="*/ 29 w 97"/>
                <a:gd name="T23" fmla="*/ 81 h 97"/>
                <a:gd name="T24" fmla="*/ 34 w 97"/>
                <a:gd name="T25" fmla="*/ 85 h 97"/>
                <a:gd name="T26" fmla="*/ 41 w 97"/>
                <a:gd name="T27" fmla="*/ 88 h 97"/>
                <a:gd name="T28" fmla="*/ 47 w 97"/>
                <a:gd name="T29" fmla="*/ 91 h 97"/>
                <a:gd name="T30" fmla="*/ 54 w 97"/>
                <a:gd name="T31" fmla="*/ 93 h 97"/>
                <a:gd name="T32" fmla="*/ 61 w 97"/>
                <a:gd name="T33" fmla="*/ 95 h 97"/>
                <a:gd name="T34" fmla="*/ 68 w 97"/>
                <a:gd name="T35" fmla="*/ 95 h 97"/>
                <a:gd name="T36" fmla="*/ 76 w 97"/>
                <a:gd name="T37" fmla="*/ 95 h 97"/>
                <a:gd name="T38" fmla="*/ 83 w 97"/>
                <a:gd name="T39" fmla="*/ 95 h 97"/>
                <a:gd name="T40" fmla="*/ 85 w 97"/>
                <a:gd name="T41" fmla="*/ 94 h 97"/>
                <a:gd name="T42" fmla="*/ 86 w 97"/>
                <a:gd name="T43" fmla="*/ 93 h 97"/>
                <a:gd name="T44" fmla="*/ 88 w 97"/>
                <a:gd name="T45" fmla="*/ 92 h 97"/>
                <a:gd name="T46" fmla="*/ 90 w 97"/>
                <a:gd name="T47" fmla="*/ 92 h 97"/>
                <a:gd name="T48" fmla="*/ 91 w 97"/>
                <a:gd name="T49" fmla="*/ 91 h 97"/>
                <a:gd name="T50" fmla="*/ 93 w 97"/>
                <a:gd name="T51" fmla="*/ 90 h 97"/>
                <a:gd name="T52" fmla="*/ 94 w 97"/>
                <a:gd name="T53" fmla="*/ 89 h 97"/>
                <a:gd name="T54" fmla="*/ 96 w 97"/>
                <a:gd name="T55" fmla="*/ 88 h 97"/>
                <a:gd name="T56" fmla="*/ 89 w 97"/>
                <a:gd name="T57" fmla="*/ 90 h 97"/>
                <a:gd name="T58" fmla="*/ 83 w 97"/>
                <a:gd name="T59" fmla="*/ 91 h 97"/>
                <a:gd name="T60" fmla="*/ 76 w 97"/>
                <a:gd name="T61" fmla="*/ 92 h 97"/>
                <a:gd name="T62" fmla="*/ 69 w 97"/>
                <a:gd name="T63" fmla="*/ 92 h 97"/>
                <a:gd name="T64" fmla="*/ 62 w 97"/>
                <a:gd name="T65" fmla="*/ 91 h 97"/>
                <a:gd name="T66" fmla="*/ 55 w 97"/>
                <a:gd name="T67" fmla="*/ 90 h 97"/>
                <a:gd name="T68" fmla="*/ 48 w 97"/>
                <a:gd name="T69" fmla="*/ 88 h 97"/>
                <a:gd name="T70" fmla="*/ 42 w 97"/>
                <a:gd name="T71" fmla="*/ 85 h 97"/>
                <a:gd name="T72" fmla="*/ 36 w 97"/>
                <a:gd name="T73" fmla="*/ 82 h 97"/>
                <a:gd name="T74" fmla="*/ 31 w 97"/>
                <a:gd name="T75" fmla="*/ 78 h 97"/>
                <a:gd name="T76" fmla="*/ 26 w 97"/>
                <a:gd name="T77" fmla="*/ 74 h 97"/>
                <a:gd name="T78" fmla="*/ 21 w 97"/>
                <a:gd name="T79" fmla="*/ 69 h 97"/>
                <a:gd name="T80" fmla="*/ 17 w 97"/>
                <a:gd name="T81" fmla="*/ 64 h 97"/>
                <a:gd name="T82" fmla="*/ 13 w 97"/>
                <a:gd name="T83" fmla="*/ 59 h 97"/>
                <a:gd name="T84" fmla="*/ 10 w 97"/>
                <a:gd name="T85" fmla="*/ 53 h 97"/>
                <a:gd name="T86" fmla="*/ 7 w 97"/>
                <a:gd name="T87" fmla="*/ 47 h 97"/>
                <a:gd name="T88" fmla="*/ 5 w 97"/>
                <a:gd name="T89" fmla="*/ 40 h 97"/>
                <a:gd name="T90" fmla="*/ 4 w 97"/>
                <a:gd name="T91" fmla="*/ 33 h 97"/>
                <a:gd name="T92" fmla="*/ 3 w 97"/>
                <a:gd name="T93" fmla="*/ 27 h 97"/>
                <a:gd name="T94" fmla="*/ 3 w 97"/>
                <a:gd name="T95" fmla="*/ 19 h 97"/>
                <a:gd name="T96" fmla="*/ 4 w 97"/>
                <a:gd name="T97" fmla="*/ 12 h 97"/>
                <a:gd name="T98" fmla="*/ 5 w 97"/>
                <a:gd name="T99" fmla="*/ 6 h 97"/>
                <a:gd name="T100" fmla="*/ 7 w 97"/>
                <a:gd name="T101" fmla="*/ 0 h 97"/>
                <a:gd name="T102" fmla="*/ 6 w 97"/>
                <a:gd name="T103" fmla="*/ 1 h 97"/>
                <a:gd name="T104" fmla="*/ 5 w 97"/>
                <a:gd name="T105" fmla="*/ 3 h 97"/>
                <a:gd name="T106" fmla="*/ 4 w 97"/>
                <a:gd name="T107" fmla="*/ 5 h 97"/>
                <a:gd name="T108" fmla="*/ 3 w 97"/>
                <a:gd name="T109" fmla="*/ 7 h 97"/>
                <a:gd name="T110" fmla="*/ 2 w 97"/>
                <a:gd name="T111" fmla="*/ 9 h 97"/>
                <a:gd name="T112" fmla="*/ 1 w 97"/>
                <a:gd name="T113" fmla="*/ 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"/>
                <a:gd name="T172" fmla="*/ 0 h 97"/>
                <a:gd name="T173" fmla="*/ 97 w 97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" h="97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3" y="45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4"/>
                  </a:lnTo>
                  <a:lnTo>
                    <a:pt x="23" y="77"/>
                  </a:lnTo>
                  <a:lnTo>
                    <a:pt x="26" y="79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4" y="85"/>
                  </a:lnTo>
                  <a:lnTo>
                    <a:pt x="38" y="87"/>
                  </a:lnTo>
                  <a:lnTo>
                    <a:pt x="41" y="88"/>
                  </a:lnTo>
                  <a:lnTo>
                    <a:pt x="44" y="90"/>
                  </a:lnTo>
                  <a:lnTo>
                    <a:pt x="47" y="91"/>
                  </a:lnTo>
                  <a:lnTo>
                    <a:pt x="50" y="92"/>
                  </a:lnTo>
                  <a:lnTo>
                    <a:pt x="54" y="93"/>
                  </a:lnTo>
                  <a:lnTo>
                    <a:pt x="57" y="94"/>
                  </a:lnTo>
                  <a:lnTo>
                    <a:pt x="61" y="95"/>
                  </a:lnTo>
                  <a:lnTo>
                    <a:pt x="65" y="95"/>
                  </a:lnTo>
                  <a:lnTo>
                    <a:pt x="68" y="95"/>
                  </a:lnTo>
                  <a:lnTo>
                    <a:pt x="72" y="96"/>
                  </a:lnTo>
                  <a:lnTo>
                    <a:pt x="76" y="95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4" y="94"/>
                  </a:lnTo>
                  <a:lnTo>
                    <a:pt x="85" y="94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90" y="92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2" y="90"/>
                  </a:lnTo>
                  <a:lnTo>
                    <a:pt x="93" y="90"/>
                  </a:lnTo>
                  <a:lnTo>
                    <a:pt x="93" y="89"/>
                  </a:lnTo>
                  <a:lnTo>
                    <a:pt x="94" y="89"/>
                  </a:lnTo>
                  <a:lnTo>
                    <a:pt x="95" y="89"/>
                  </a:lnTo>
                  <a:lnTo>
                    <a:pt x="96" y="88"/>
                  </a:lnTo>
                  <a:lnTo>
                    <a:pt x="93" y="89"/>
                  </a:lnTo>
                  <a:lnTo>
                    <a:pt x="89" y="90"/>
                  </a:lnTo>
                  <a:lnTo>
                    <a:pt x="86" y="91"/>
                  </a:lnTo>
                  <a:lnTo>
                    <a:pt x="83" y="91"/>
                  </a:lnTo>
                  <a:lnTo>
                    <a:pt x="79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69" y="92"/>
                  </a:lnTo>
                  <a:lnTo>
                    <a:pt x="65" y="92"/>
                  </a:lnTo>
                  <a:lnTo>
                    <a:pt x="62" y="91"/>
                  </a:lnTo>
                  <a:lnTo>
                    <a:pt x="58" y="91"/>
                  </a:lnTo>
                  <a:lnTo>
                    <a:pt x="55" y="90"/>
                  </a:lnTo>
                  <a:lnTo>
                    <a:pt x="52" y="89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2" y="85"/>
                  </a:lnTo>
                  <a:lnTo>
                    <a:pt x="39" y="84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28" y="76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21" y="69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59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8" y="50"/>
                  </a:lnTo>
                  <a:lnTo>
                    <a:pt x="7" y="47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4" y="9"/>
                  </a:lnTo>
                  <a:lnTo>
                    <a:pt x="5" y="6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</a:path>
              </a:pathLst>
            </a:custGeom>
            <a:solidFill>
              <a:srgbClr val="BA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74" name="Freeform 492"/>
            <p:cNvSpPr>
              <a:spLocks/>
            </p:cNvSpPr>
            <p:nvPr/>
          </p:nvSpPr>
          <p:spPr bwMode="auto">
            <a:xfrm>
              <a:off x="4751" y="982"/>
              <a:ext cx="102" cy="102"/>
            </a:xfrm>
            <a:custGeom>
              <a:avLst/>
              <a:gdLst>
                <a:gd name="T0" fmla="*/ 1 w 102"/>
                <a:gd name="T1" fmla="*/ 14 h 102"/>
                <a:gd name="T2" fmla="*/ 0 w 102"/>
                <a:gd name="T3" fmla="*/ 21 h 102"/>
                <a:gd name="T4" fmla="*/ 0 w 102"/>
                <a:gd name="T5" fmla="*/ 29 h 102"/>
                <a:gd name="T6" fmla="*/ 0 w 102"/>
                <a:gd name="T7" fmla="*/ 36 h 102"/>
                <a:gd name="T8" fmla="*/ 1 w 102"/>
                <a:gd name="T9" fmla="*/ 43 h 102"/>
                <a:gd name="T10" fmla="*/ 3 w 102"/>
                <a:gd name="T11" fmla="*/ 50 h 102"/>
                <a:gd name="T12" fmla="*/ 5 w 102"/>
                <a:gd name="T13" fmla="*/ 56 h 102"/>
                <a:gd name="T14" fmla="*/ 8 w 102"/>
                <a:gd name="T15" fmla="*/ 63 h 102"/>
                <a:gd name="T16" fmla="*/ 12 w 102"/>
                <a:gd name="T17" fmla="*/ 69 h 102"/>
                <a:gd name="T18" fmla="*/ 16 w 102"/>
                <a:gd name="T19" fmla="*/ 74 h 102"/>
                <a:gd name="T20" fmla="*/ 21 w 102"/>
                <a:gd name="T21" fmla="*/ 79 h 102"/>
                <a:gd name="T22" fmla="*/ 26 w 102"/>
                <a:gd name="T23" fmla="*/ 84 h 102"/>
                <a:gd name="T24" fmla="*/ 31 w 102"/>
                <a:gd name="T25" fmla="*/ 88 h 102"/>
                <a:gd name="T26" fmla="*/ 37 w 102"/>
                <a:gd name="T27" fmla="*/ 92 h 102"/>
                <a:gd name="T28" fmla="*/ 43 w 102"/>
                <a:gd name="T29" fmla="*/ 95 h 102"/>
                <a:gd name="T30" fmla="*/ 50 w 102"/>
                <a:gd name="T31" fmla="*/ 97 h 102"/>
                <a:gd name="T32" fmla="*/ 57 w 102"/>
                <a:gd name="T33" fmla="*/ 99 h 102"/>
                <a:gd name="T34" fmla="*/ 64 w 102"/>
                <a:gd name="T35" fmla="*/ 100 h 102"/>
                <a:gd name="T36" fmla="*/ 71 w 102"/>
                <a:gd name="T37" fmla="*/ 101 h 102"/>
                <a:gd name="T38" fmla="*/ 79 w 102"/>
                <a:gd name="T39" fmla="*/ 100 h 102"/>
                <a:gd name="T40" fmla="*/ 86 w 102"/>
                <a:gd name="T41" fmla="*/ 99 h 102"/>
                <a:gd name="T42" fmla="*/ 90 w 102"/>
                <a:gd name="T43" fmla="*/ 98 h 102"/>
                <a:gd name="T44" fmla="*/ 92 w 102"/>
                <a:gd name="T45" fmla="*/ 97 h 102"/>
                <a:gd name="T46" fmla="*/ 93 w 102"/>
                <a:gd name="T47" fmla="*/ 96 h 102"/>
                <a:gd name="T48" fmla="*/ 94 w 102"/>
                <a:gd name="T49" fmla="*/ 95 h 102"/>
                <a:gd name="T50" fmla="*/ 96 w 102"/>
                <a:gd name="T51" fmla="*/ 94 h 102"/>
                <a:gd name="T52" fmla="*/ 98 w 102"/>
                <a:gd name="T53" fmla="*/ 93 h 102"/>
                <a:gd name="T54" fmla="*/ 99 w 102"/>
                <a:gd name="T55" fmla="*/ 92 h 102"/>
                <a:gd name="T56" fmla="*/ 101 w 102"/>
                <a:gd name="T57" fmla="*/ 90 h 102"/>
                <a:gd name="T58" fmla="*/ 95 w 102"/>
                <a:gd name="T59" fmla="*/ 93 h 102"/>
                <a:gd name="T60" fmla="*/ 88 w 102"/>
                <a:gd name="T61" fmla="*/ 95 h 102"/>
                <a:gd name="T62" fmla="*/ 82 w 102"/>
                <a:gd name="T63" fmla="*/ 96 h 102"/>
                <a:gd name="T64" fmla="*/ 75 w 102"/>
                <a:gd name="T65" fmla="*/ 97 h 102"/>
                <a:gd name="T66" fmla="*/ 68 w 102"/>
                <a:gd name="T67" fmla="*/ 97 h 102"/>
                <a:gd name="T68" fmla="*/ 61 w 102"/>
                <a:gd name="T69" fmla="*/ 96 h 102"/>
                <a:gd name="T70" fmla="*/ 54 w 102"/>
                <a:gd name="T71" fmla="*/ 95 h 102"/>
                <a:gd name="T72" fmla="*/ 48 w 102"/>
                <a:gd name="T73" fmla="*/ 93 h 102"/>
                <a:gd name="T74" fmla="*/ 42 w 102"/>
                <a:gd name="T75" fmla="*/ 90 h 102"/>
                <a:gd name="T76" fmla="*/ 36 w 102"/>
                <a:gd name="T77" fmla="*/ 87 h 102"/>
                <a:gd name="T78" fmla="*/ 30 w 102"/>
                <a:gd name="T79" fmla="*/ 83 h 102"/>
                <a:gd name="T80" fmla="*/ 25 w 102"/>
                <a:gd name="T81" fmla="*/ 79 h 102"/>
                <a:gd name="T82" fmla="*/ 21 w 102"/>
                <a:gd name="T83" fmla="*/ 75 h 102"/>
                <a:gd name="T84" fmla="*/ 17 w 102"/>
                <a:gd name="T85" fmla="*/ 69 h 102"/>
                <a:gd name="T86" fmla="*/ 13 w 102"/>
                <a:gd name="T87" fmla="*/ 64 h 102"/>
                <a:gd name="T88" fmla="*/ 10 w 102"/>
                <a:gd name="T89" fmla="*/ 58 h 102"/>
                <a:gd name="T90" fmla="*/ 7 w 102"/>
                <a:gd name="T91" fmla="*/ 52 h 102"/>
                <a:gd name="T92" fmla="*/ 5 w 102"/>
                <a:gd name="T93" fmla="*/ 46 h 102"/>
                <a:gd name="T94" fmla="*/ 4 w 102"/>
                <a:gd name="T95" fmla="*/ 39 h 102"/>
                <a:gd name="T96" fmla="*/ 3 w 102"/>
                <a:gd name="T97" fmla="*/ 32 h 102"/>
                <a:gd name="T98" fmla="*/ 3 w 102"/>
                <a:gd name="T99" fmla="*/ 25 h 102"/>
                <a:gd name="T100" fmla="*/ 4 w 102"/>
                <a:gd name="T101" fmla="*/ 18 h 102"/>
                <a:gd name="T102" fmla="*/ 5 w 102"/>
                <a:gd name="T103" fmla="*/ 12 h 102"/>
                <a:gd name="T104" fmla="*/ 7 w 102"/>
                <a:gd name="T105" fmla="*/ 5 h 102"/>
                <a:gd name="T106" fmla="*/ 10 w 102"/>
                <a:gd name="T107" fmla="*/ 0 h 102"/>
                <a:gd name="T108" fmla="*/ 8 w 102"/>
                <a:gd name="T109" fmla="*/ 1 h 102"/>
                <a:gd name="T110" fmla="*/ 7 w 102"/>
                <a:gd name="T111" fmla="*/ 2 h 102"/>
                <a:gd name="T112" fmla="*/ 6 w 102"/>
                <a:gd name="T113" fmla="*/ 4 h 102"/>
                <a:gd name="T114" fmla="*/ 5 w 102"/>
                <a:gd name="T115" fmla="*/ 6 h 102"/>
                <a:gd name="T116" fmla="*/ 4 w 102"/>
                <a:gd name="T117" fmla="*/ 7 h 102"/>
                <a:gd name="T118" fmla="*/ 3 w 102"/>
                <a:gd name="T119" fmla="*/ 8 h 102"/>
                <a:gd name="T120" fmla="*/ 2 w 102"/>
                <a:gd name="T121" fmla="*/ 10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102"/>
                <a:gd name="T185" fmla="*/ 102 w 102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102">
                  <a:moveTo>
                    <a:pt x="2" y="11"/>
                  </a:moveTo>
                  <a:lnTo>
                    <a:pt x="1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2" y="47"/>
                  </a:lnTo>
                  <a:lnTo>
                    <a:pt x="3" y="50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7"/>
                  </a:lnTo>
                  <a:lnTo>
                    <a:pt x="21" y="79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1" y="88"/>
                  </a:lnTo>
                  <a:lnTo>
                    <a:pt x="34" y="90"/>
                  </a:lnTo>
                  <a:lnTo>
                    <a:pt x="37" y="92"/>
                  </a:lnTo>
                  <a:lnTo>
                    <a:pt x="40" y="93"/>
                  </a:lnTo>
                  <a:lnTo>
                    <a:pt x="43" y="95"/>
                  </a:lnTo>
                  <a:lnTo>
                    <a:pt x="47" y="96"/>
                  </a:lnTo>
                  <a:lnTo>
                    <a:pt x="50" y="97"/>
                  </a:lnTo>
                  <a:lnTo>
                    <a:pt x="53" y="98"/>
                  </a:lnTo>
                  <a:lnTo>
                    <a:pt x="57" y="99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8" y="100"/>
                  </a:lnTo>
                  <a:lnTo>
                    <a:pt x="71" y="101"/>
                  </a:lnTo>
                  <a:lnTo>
                    <a:pt x="75" y="100"/>
                  </a:lnTo>
                  <a:lnTo>
                    <a:pt x="79" y="100"/>
                  </a:lnTo>
                  <a:lnTo>
                    <a:pt x="82" y="100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0" y="98"/>
                  </a:lnTo>
                  <a:lnTo>
                    <a:pt x="91" y="97"/>
                  </a:lnTo>
                  <a:lnTo>
                    <a:pt x="92" y="97"/>
                  </a:lnTo>
                  <a:lnTo>
                    <a:pt x="92" y="96"/>
                  </a:lnTo>
                  <a:lnTo>
                    <a:pt x="93" y="96"/>
                  </a:lnTo>
                  <a:lnTo>
                    <a:pt x="94" y="96"/>
                  </a:lnTo>
                  <a:lnTo>
                    <a:pt x="94" y="95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93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100" y="91"/>
                  </a:lnTo>
                  <a:lnTo>
                    <a:pt x="101" y="90"/>
                  </a:lnTo>
                  <a:lnTo>
                    <a:pt x="98" y="92"/>
                  </a:lnTo>
                  <a:lnTo>
                    <a:pt x="95" y="93"/>
                  </a:lnTo>
                  <a:lnTo>
                    <a:pt x="92" y="94"/>
                  </a:lnTo>
                  <a:lnTo>
                    <a:pt x="88" y="95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78" y="97"/>
                  </a:lnTo>
                  <a:lnTo>
                    <a:pt x="75" y="97"/>
                  </a:lnTo>
                  <a:lnTo>
                    <a:pt x="71" y="97"/>
                  </a:lnTo>
                  <a:lnTo>
                    <a:pt x="68" y="97"/>
                  </a:lnTo>
                  <a:lnTo>
                    <a:pt x="64" y="97"/>
                  </a:lnTo>
                  <a:lnTo>
                    <a:pt x="61" y="96"/>
                  </a:lnTo>
                  <a:lnTo>
                    <a:pt x="58" y="96"/>
                  </a:lnTo>
                  <a:lnTo>
                    <a:pt x="54" y="95"/>
                  </a:lnTo>
                  <a:lnTo>
                    <a:pt x="51" y="94"/>
                  </a:lnTo>
                  <a:lnTo>
                    <a:pt x="48" y="93"/>
                  </a:lnTo>
                  <a:lnTo>
                    <a:pt x="45" y="92"/>
                  </a:lnTo>
                  <a:lnTo>
                    <a:pt x="42" y="90"/>
                  </a:lnTo>
                  <a:lnTo>
                    <a:pt x="39" y="89"/>
                  </a:lnTo>
                  <a:lnTo>
                    <a:pt x="36" y="87"/>
                  </a:lnTo>
                  <a:lnTo>
                    <a:pt x="33" y="85"/>
                  </a:lnTo>
                  <a:lnTo>
                    <a:pt x="30" y="83"/>
                  </a:lnTo>
                  <a:lnTo>
                    <a:pt x="28" y="81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1" y="75"/>
                  </a:lnTo>
                  <a:lnTo>
                    <a:pt x="19" y="72"/>
                  </a:lnTo>
                  <a:lnTo>
                    <a:pt x="17" y="69"/>
                  </a:lnTo>
                  <a:lnTo>
                    <a:pt x="15" y="67"/>
                  </a:lnTo>
                  <a:lnTo>
                    <a:pt x="13" y="64"/>
                  </a:lnTo>
                  <a:lnTo>
                    <a:pt x="11" y="61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7" y="52"/>
                  </a:lnTo>
                  <a:lnTo>
                    <a:pt x="6" y="49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6" y="8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</a:path>
              </a:pathLst>
            </a:custGeom>
            <a:solidFill>
              <a:srgbClr val="B0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75" name="Freeform 493"/>
            <p:cNvSpPr>
              <a:spLocks/>
            </p:cNvSpPr>
            <p:nvPr/>
          </p:nvSpPr>
          <p:spPr bwMode="auto">
            <a:xfrm>
              <a:off x="4753" y="978"/>
              <a:ext cx="104" cy="104"/>
            </a:xfrm>
            <a:custGeom>
              <a:avLst/>
              <a:gdLst>
                <a:gd name="T0" fmla="*/ 3 w 104"/>
                <a:gd name="T1" fmla="*/ 12 h 104"/>
                <a:gd name="T2" fmla="*/ 1 w 104"/>
                <a:gd name="T3" fmla="*/ 19 h 104"/>
                <a:gd name="T4" fmla="*/ 0 w 104"/>
                <a:gd name="T5" fmla="*/ 26 h 104"/>
                <a:gd name="T6" fmla="*/ 0 w 104"/>
                <a:gd name="T7" fmla="*/ 33 h 104"/>
                <a:gd name="T8" fmla="*/ 0 w 104"/>
                <a:gd name="T9" fmla="*/ 40 h 104"/>
                <a:gd name="T10" fmla="*/ 1 w 104"/>
                <a:gd name="T11" fmla="*/ 47 h 104"/>
                <a:gd name="T12" fmla="*/ 3 w 104"/>
                <a:gd name="T13" fmla="*/ 54 h 104"/>
                <a:gd name="T14" fmla="*/ 5 w 104"/>
                <a:gd name="T15" fmla="*/ 60 h 104"/>
                <a:gd name="T16" fmla="*/ 8 w 104"/>
                <a:gd name="T17" fmla="*/ 66 h 104"/>
                <a:gd name="T18" fmla="*/ 11 w 104"/>
                <a:gd name="T19" fmla="*/ 72 h 104"/>
                <a:gd name="T20" fmla="*/ 15 w 104"/>
                <a:gd name="T21" fmla="*/ 77 h 104"/>
                <a:gd name="T22" fmla="*/ 20 w 104"/>
                <a:gd name="T23" fmla="*/ 82 h 104"/>
                <a:gd name="T24" fmla="*/ 25 w 104"/>
                <a:gd name="T25" fmla="*/ 87 h 104"/>
                <a:gd name="T26" fmla="*/ 30 w 104"/>
                <a:gd name="T27" fmla="*/ 91 h 104"/>
                <a:gd name="T28" fmla="*/ 36 w 104"/>
                <a:gd name="T29" fmla="*/ 94 h 104"/>
                <a:gd name="T30" fmla="*/ 42 w 104"/>
                <a:gd name="T31" fmla="*/ 97 h 104"/>
                <a:gd name="T32" fmla="*/ 48 w 104"/>
                <a:gd name="T33" fmla="*/ 99 h 104"/>
                <a:gd name="T34" fmla="*/ 55 w 104"/>
                <a:gd name="T35" fmla="*/ 101 h 104"/>
                <a:gd name="T36" fmla="*/ 62 w 104"/>
                <a:gd name="T37" fmla="*/ 102 h 104"/>
                <a:gd name="T38" fmla="*/ 69 w 104"/>
                <a:gd name="T39" fmla="*/ 103 h 104"/>
                <a:gd name="T40" fmla="*/ 76 w 104"/>
                <a:gd name="T41" fmla="*/ 102 h 104"/>
                <a:gd name="T42" fmla="*/ 83 w 104"/>
                <a:gd name="T43" fmla="*/ 101 h 104"/>
                <a:gd name="T44" fmla="*/ 90 w 104"/>
                <a:gd name="T45" fmla="*/ 99 h 104"/>
                <a:gd name="T46" fmla="*/ 94 w 104"/>
                <a:gd name="T47" fmla="*/ 97 h 104"/>
                <a:gd name="T48" fmla="*/ 96 w 104"/>
                <a:gd name="T49" fmla="*/ 96 h 104"/>
                <a:gd name="T50" fmla="*/ 98 w 104"/>
                <a:gd name="T51" fmla="*/ 94 h 104"/>
                <a:gd name="T52" fmla="*/ 100 w 104"/>
                <a:gd name="T53" fmla="*/ 93 h 104"/>
                <a:gd name="T54" fmla="*/ 101 w 104"/>
                <a:gd name="T55" fmla="*/ 92 h 104"/>
                <a:gd name="T56" fmla="*/ 102 w 104"/>
                <a:gd name="T57" fmla="*/ 91 h 104"/>
                <a:gd name="T58" fmla="*/ 101 w 104"/>
                <a:gd name="T59" fmla="*/ 91 h 104"/>
                <a:gd name="T60" fmla="*/ 95 w 104"/>
                <a:gd name="T61" fmla="*/ 94 h 104"/>
                <a:gd name="T62" fmla="*/ 89 w 104"/>
                <a:gd name="T63" fmla="*/ 96 h 104"/>
                <a:gd name="T64" fmla="*/ 82 w 104"/>
                <a:gd name="T65" fmla="*/ 98 h 104"/>
                <a:gd name="T66" fmla="*/ 76 w 104"/>
                <a:gd name="T67" fmla="*/ 99 h 104"/>
                <a:gd name="T68" fmla="*/ 69 w 104"/>
                <a:gd name="T69" fmla="*/ 99 h 104"/>
                <a:gd name="T70" fmla="*/ 62 w 104"/>
                <a:gd name="T71" fmla="*/ 99 h 104"/>
                <a:gd name="T72" fmla="*/ 56 w 104"/>
                <a:gd name="T73" fmla="*/ 98 h 104"/>
                <a:gd name="T74" fmla="*/ 49 w 104"/>
                <a:gd name="T75" fmla="*/ 96 h 104"/>
                <a:gd name="T76" fmla="*/ 43 w 104"/>
                <a:gd name="T77" fmla="*/ 94 h 104"/>
                <a:gd name="T78" fmla="*/ 37 w 104"/>
                <a:gd name="T79" fmla="*/ 91 h 104"/>
                <a:gd name="T80" fmla="*/ 32 w 104"/>
                <a:gd name="T81" fmla="*/ 88 h 104"/>
                <a:gd name="T82" fmla="*/ 27 w 104"/>
                <a:gd name="T83" fmla="*/ 84 h 104"/>
                <a:gd name="T84" fmla="*/ 22 w 104"/>
                <a:gd name="T85" fmla="*/ 80 h 104"/>
                <a:gd name="T86" fmla="*/ 18 w 104"/>
                <a:gd name="T87" fmla="*/ 75 h 104"/>
                <a:gd name="T88" fmla="*/ 14 w 104"/>
                <a:gd name="T89" fmla="*/ 70 h 104"/>
                <a:gd name="T90" fmla="*/ 11 w 104"/>
                <a:gd name="T91" fmla="*/ 64 h 104"/>
                <a:gd name="T92" fmla="*/ 8 w 104"/>
                <a:gd name="T93" fmla="*/ 59 h 104"/>
                <a:gd name="T94" fmla="*/ 6 w 104"/>
                <a:gd name="T95" fmla="*/ 53 h 104"/>
                <a:gd name="T96" fmla="*/ 4 w 104"/>
                <a:gd name="T97" fmla="*/ 46 h 104"/>
                <a:gd name="T98" fmla="*/ 3 w 104"/>
                <a:gd name="T99" fmla="*/ 40 h 104"/>
                <a:gd name="T100" fmla="*/ 3 w 104"/>
                <a:gd name="T101" fmla="*/ 33 h 104"/>
                <a:gd name="T102" fmla="*/ 3 w 104"/>
                <a:gd name="T103" fmla="*/ 26 h 104"/>
                <a:gd name="T104" fmla="*/ 4 w 104"/>
                <a:gd name="T105" fmla="*/ 20 h 104"/>
                <a:gd name="T106" fmla="*/ 6 w 104"/>
                <a:gd name="T107" fmla="*/ 13 h 104"/>
                <a:gd name="T108" fmla="*/ 8 w 104"/>
                <a:gd name="T109" fmla="*/ 7 h 104"/>
                <a:gd name="T110" fmla="*/ 11 w 104"/>
                <a:gd name="T111" fmla="*/ 1 h 104"/>
                <a:gd name="T112" fmla="*/ 11 w 104"/>
                <a:gd name="T113" fmla="*/ 0 h 104"/>
                <a:gd name="T114" fmla="*/ 10 w 104"/>
                <a:gd name="T115" fmla="*/ 1 h 104"/>
                <a:gd name="T116" fmla="*/ 9 w 104"/>
                <a:gd name="T117" fmla="*/ 2 h 104"/>
                <a:gd name="T118" fmla="*/ 8 w 104"/>
                <a:gd name="T119" fmla="*/ 3 h 104"/>
                <a:gd name="T120" fmla="*/ 7 w 104"/>
                <a:gd name="T121" fmla="*/ 5 h 104"/>
                <a:gd name="T122" fmla="*/ 5 w 104"/>
                <a:gd name="T123" fmla="*/ 7 h 104"/>
                <a:gd name="T124" fmla="*/ 4 w 104"/>
                <a:gd name="T125" fmla="*/ 9 h 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04"/>
                <a:gd name="T191" fmla="*/ 104 w 104"/>
                <a:gd name="T192" fmla="*/ 104 h 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04">
                  <a:moveTo>
                    <a:pt x="4" y="9"/>
                  </a:move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3" y="54"/>
                  </a:lnTo>
                  <a:lnTo>
                    <a:pt x="4" y="57"/>
                  </a:lnTo>
                  <a:lnTo>
                    <a:pt x="5" y="60"/>
                  </a:lnTo>
                  <a:lnTo>
                    <a:pt x="6" y="63"/>
                  </a:lnTo>
                  <a:lnTo>
                    <a:pt x="8" y="66"/>
                  </a:lnTo>
                  <a:lnTo>
                    <a:pt x="9" y="69"/>
                  </a:lnTo>
                  <a:lnTo>
                    <a:pt x="11" y="72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7"/>
                  </a:lnTo>
                  <a:lnTo>
                    <a:pt x="27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96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48" y="99"/>
                  </a:lnTo>
                  <a:lnTo>
                    <a:pt x="52" y="100"/>
                  </a:lnTo>
                  <a:lnTo>
                    <a:pt x="55" y="101"/>
                  </a:lnTo>
                  <a:lnTo>
                    <a:pt x="58" y="102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9" y="103"/>
                  </a:lnTo>
                  <a:lnTo>
                    <a:pt x="73" y="103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3" y="101"/>
                  </a:lnTo>
                  <a:lnTo>
                    <a:pt x="86" y="100"/>
                  </a:lnTo>
                  <a:lnTo>
                    <a:pt x="90" y="99"/>
                  </a:lnTo>
                  <a:lnTo>
                    <a:pt x="93" y="98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94"/>
                  </a:lnTo>
                  <a:lnTo>
                    <a:pt x="99" y="93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1" y="92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0"/>
                  </a:lnTo>
                  <a:lnTo>
                    <a:pt x="101" y="91"/>
                  </a:lnTo>
                  <a:lnTo>
                    <a:pt x="98" y="93"/>
                  </a:lnTo>
                  <a:lnTo>
                    <a:pt x="95" y="94"/>
                  </a:lnTo>
                  <a:lnTo>
                    <a:pt x="92" y="95"/>
                  </a:lnTo>
                  <a:lnTo>
                    <a:pt x="89" y="96"/>
                  </a:lnTo>
                  <a:lnTo>
                    <a:pt x="86" y="97"/>
                  </a:lnTo>
                  <a:lnTo>
                    <a:pt x="82" y="98"/>
                  </a:lnTo>
                  <a:lnTo>
                    <a:pt x="79" y="98"/>
                  </a:lnTo>
                  <a:lnTo>
                    <a:pt x="76" y="99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2" y="99"/>
                  </a:lnTo>
                  <a:lnTo>
                    <a:pt x="59" y="98"/>
                  </a:lnTo>
                  <a:lnTo>
                    <a:pt x="56" y="98"/>
                  </a:lnTo>
                  <a:lnTo>
                    <a:pt x="52" y="97"/>
                  </a:lnTo>
                  <a:lnTo>
                    <a:pt x="49" y="96"/>
                  </a:lnTo>
                  <a:lnTo>
                    <a:pt x="46" y="95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37" y="91"/>
                  </a:lnTo>
                  <a:lnTo>
                    <a:pt x="35" y="89"/>
                  </a:lnTo>
                  <a:lnTo>
                    <a:pt x="32" y="88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6" y="72"/>
                  </a:lnTo>
                  <a:lnTo>
                    <a:pt x="14" y="70"/>
                  </a:lnTo>
                  <a:lnTo>
                    <a:pt x="13" y="67"/>
                  </a:lnTo>
                  <a:lnTo>
                    <a:pt x="11" y="64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5" y="17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8" y="7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</a:path>
              </a:pathLst>
            </a:custGeom>
            <a:solidFill>
              <a:srgbClr val="A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76" name="Freeform 494"/>
            <p:cNvSpPr>
              <a:spLocks/>
            </p:cNvSpPr>
            <p:nvPr/>
          </p:nvSpPr>
          <p:spPr bwMode="auto">
            <a:xfrm>
              <a:off x="4756" y="973"/>
              <a:ext cx="106" cy="106"/>
            </a:xfrm>
            <a:custGeom>
              <a:avLst/>
              <a:gdLst>
                <a:gd name="T0" fmla="*/ 4 w 106"/>
                <a:gd name="T1" fmla="*/ 14 h 106"/>
                <a:gd name="T2" fmla="*/ 1 w 106"/>
                <a:gd name="T3" fmla="*/ 23 h 106"/>
                <a:gd name="T4" fmla="*/ 0 w 106"/>
                <a:gd name="T5" fmla="*/ 34 h 106"/>
                <a:gd name="T6" fmla="*/ 0 w 106"/>
                <a:gd name="T7" fmla="*/ 44 h 106"/>
                <a:gd name="T8" fmla="*/ 2 w 106"/>
                <a:gd name="T9" fmla="*/ 54 h 106"/>
                <a:gd name="T10" fmla="*/ 5 w 106"/>
                <a:gd name="T11" fmla="*/ 63 h 106"/>
                <a:gd name="T12" fmla="*/ 9 w 106"/>
                <a:gd name="T13" fmla="*/ 72 h 106"/>
                <a:gd name="T14" fmla="*/ 15 w 106"/>
                <a:gd name="T15" fmla="*/ 80 h 106"/>
                <a:gd name="T16" fmla="*/ 22 w 106"/>
                <a:gd name="T17" fmla="*/ 87 h 106"/>
                <a:gd name="T18" fmla="*/ 29 w 106"/>
                <a:gd name="T19" fmla="*/ 93 h 106"/>
                <a:gd name="T20" fmla="*/ 38 w 106"/>
                <a:gd name="T21" fmla="*/ 98 h 106"/>
                <a:gd name="T22" fmla="*/ 47 w 106"/>
                <a:gd name="T23" fmla="*/ 101 h 106"/>
                <a:gd name="T24" fmla="*/ 57 w 106"/>
                <a:gd name="T25" fmla="*/ 104 h 106"/>
                <a:gd name="T26" fmla="*/ 67 w 106"/>
                <a:gd name="T27" fmla="*/ 105 h 106"/>
                <a:gd name="T28" fmla="*/ 77 w 106"/>
                <a:gd name="T29" fmla="*/ 104 h 106"/>
                <a:gd name="T30" fmla="*/ 87 w 106"/>
                <a:gd name="T31" fmla="*/ 101 h 106"/>
                <a:gd name="T32" fmla="*/ 96 w 106"/>
                <a:gd name="T33" fmla="*/ 98 h 106"/>
                <a:gd name="T34" fmla="*/ 98 w 106"/>
                <a:gd name="T35" fmla="*/ 96 h 106"/>
                <a:gd name="T36" fmla="*/ 101 w 106"/>
                <a:gd name="T37" fmla="*/ 93 h 106"/>
                <a:gd name="T38" fmla="*/ 104 w 106"/>
                <a:gd name="T39" fmla="*/ 90 h 106"/>
                <a:gd name="T40" fmla="*/ 100 w 106"/>
                <a:gd name="T41" fmla="*/ 92 h 106"/>
                <a:gd name="T42" fmla="*/ 92 w 106"/>
                <a:gd name="T43" fmla="*/ 96 h 106"/>
                <a:gd name="T44" fmla="*/ 83 w 106"/>
                <a:gd name="T45" fmla="*/ 99 h 106"/>
                <a:gd name="T46" fmla="*/ 74 w 106"/>
                <a:gd name="T47" fmla="*/ 101 h 106"/>
                <a:gd name="T48" fmla="*/ 64 w 106"/>
                <a:gd name="T49" fmla="*/ 101 h 106"/>
                <a:gd name="T50" fmla="*/ 54 w 106"/>
                <a:gd name="T51" fmla="*/ 100 h 106"/>
                <a:gd name="T52" fmla="*/ 45 w 106"/>
                <a:gd name="T53" fmla="*/ 97 h 106"/>
                <a:gd name="T54" fmla="*/ 37 w 106"/>
                <a:gd name="T55" fmla="*/ 93 h 106"/>
                <a:gd name="T56" fmla="*/ 29 w 106"/>
                <a:gd name="T57" fmla="*/ 88 h 106"/>
                <a:gd name="T58" fmla="*/ 22 w 106"/>
                <a:gd name="T59" fmla="*/ 82 h 106"/>
                <a:gd name="T60" fmla="*/ 16 w 106"/>
                <a:gd name="T61" fmla="*/ 75 h 106"/>
                <a:gd name="T62" fmla="*/ 11 w 106"/>
                <a:gd name="T63" fmla="*/ 68 h 106"/>
                <a:gd name="T64" fmla="*/ 7 w 106"/>
                <a:gd name="T65" fmla="*/ 59 h 106"/>
                <a:gd name="T66" fmla="*/ 4 w 106"/>
                <a:gd name="T67" fmla="*/ 50 h 106"/>
                <a:gd name="T68" fmla="*/ 3 w 106"/>
                <a:gd name="T69" fmla="*/ 40 h 106"/>
                <a:gd name="T70" fmla="*/ 3 w 106"/>
                <a:gd name="T71" fmla="*/ 30 h 106"/>
                <a:gd name="T72" fmla="*/ 5 w 106"/>
                <a:gd name="T73" fmla="*/ 21 h 106"/>
                <a:gd name="T74" fmla="*/ 8 w 106"/>
                <a:gd name="T75" fmla="*/ 12 h 106"/>
                <a:gd name="T76" fmla="*/ 12 w 106"/>
                <a:gd name="T77" fmla="*/ 4 h 106"/>
                <a:gd name="T78" fmla="*/ 14 w 106"/>
                <a:gd name="T79" fmla="*/ 0 h 106"/>
                <a:gd name="T80" fmla="*/ 11 w 106"/>
                <a:gd name="T81" fmla="*/ 3 h 106"/>
                <a:gd name="T82" fmla="*/ 8 w 106"/>
                <a:gd name="T83" fmla="*/ 6 h 106"/>
                <a:gd name="T84" fmla="*/ 6 w 106"/>
                <a:gd name="T85" fmla="*/ 8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106"/>
                <a:gd name="T131" fmla="*/ 106 w 106"/>
                <a:gd name="T132" fmla="*/ 106 h 1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106">
                  <a:moveTo>
                    <a:pt x="6" y="8"/>
                  </a:moveTo>
                  <a:lnTo>
                    <a:pt x="5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4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5" y="63"/>
                  </a:lnTo>
                  <a:lnTo>
                    <a:pt x="6" y="66"/>
                  </a:lnTo>
                  <a:lnTo>
                    <a:pt x="8" y="69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2" y="87"/>
                  </a:lnTo>
                  <a:lnTo>
                    <a:pt x="24" y="89"/>
                  </a:lnTo>
                  <a:lnTo>
                    <a:pt x="27" y="91"/>
                  </a:lnTo>
                  <a:lnTo>
                    <a:pt x="29" y="93"/>
                  </a:lnTo>
                  <a:lnTo>
                    <a:pt x="32" y="95"/>
                  </a:lnTo>
                  <a:lnTo>
                    <a:pt x="35" y="96"/>
                  </a:lnTo>
                  <a:lnTo>
                    <a:pt x="38" y="98"/>
                  </a:lnTo>
                  <a:lnTo>
                    <a:pt x="41" y="99"/>
                  </a:lnTo>
                  <a:lnTo>
                    <a:pt x="44" y="100"/>
                  </a:lnTo>
                  <a:lnTo>
                    <a:pt x="47" y="101"/>
                  </a:lnTo>
                  <a:lnTo>
                    <a:pt x="50" y="102"/>
                  </a:lnTo>
                  <a:lnTo>
                    <a:pt x="53" y="103"/>
                  </a:lnTo>
                  <a:lnTo>
                    <a:pt x="57" y="104"/>
                  </a:lnTo>
                  <a:lnTo>
                    <a:pt x="60" y="104"/>
                  </a:lnTo>
                  <a:lnTo>
                    <a:pt x="64" y="104"/>
                  </a:lnTo>
                  <a:lnTo>
                    <a:pt x="67" y="105"/>
                  </a:lnTo>
                  <a:lnTo>
                    <a:pt x="71" y="104"/>
                  </a:lnTo>
                  <a:lnTo>
                    <a:pt x="74" y="104"/>
                  </a:lnTo>
                  <a:lnTo>
                    <a:pt x="77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91"/>
                  </a:lnTo>
                  <a:lnTo>
                    <a:pt x="104" y="90"/>
                  </a:lnTo>
                  <a:lnTo>
                    <a:pt x="105" y="89"/>
                  </a:lnTo>
                  <a:lnTo>
                    <a:pt x="103" y="90"/>
                  </a:lnTo>
                  <a:lnTo>
                    <a:pt x="100" y="92"/>
                  </a:lnTo>
                  <a:lnTo>
                    <a:pt x="98" y="93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4" y="101"/>
                  </a:lnTo>
                  <a:lnTo>
                    <a:pt x="60" y="101"/>
                  </a:lnTo>
                  <a:lnTo>
                    <a:pt x="57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8" y="98"/>
                  </a:lnTo>
                  <a:lnTo>
                    <a:pt x="45" y="97"/>
                  </a:lnTo>
                  <a:lnTo>
                    <a:pt x="42" y="96"/>
                  </a:lnTo>
                  <a:lnTo>
                    <a:pt x="39" y="95"/>
                  </a:lnTo>
                  <a:lnTo>
                    <a:pt x="37" y="93"/>
                  </a:lnTo>
                  <a:lnTo>
                    <a:pt x="34" y="92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2" y="70"/>
                  </a:lnTo>
                  <a:lnTo>
                    <a:pt x="11" y="68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59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4" y="50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5" y="21"/>
                  </a:lnTo>
                  <a:lnTo>
                    <a:pt x="6" y="18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</a:path>
              </a:pathLst>
            </a:custGeom>
            <a:solidFill>
              <a:srgbClr val="9E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77" name="Freeform 495"/>
            <p:cNvSpPr>
              <a:spLocks/>
            </p:cNvSpPr>
            <p:nvPr/>
          </p:nvSpPr>
          <p:spPr bwMode="auto">
            <a:xfrm>
              <a:off x="4757" y="971"/>
              <a:ext cx="107" cy="107"/>
            </a:xfrm>
            <a:custGeom>
              <a:avLst/>
              <a:gdLst>
                <a:gd name="T0" fmla="*/ 6 w 107"/>
                <a:gd name="T1" fmla="*/ 12 h 107"/>
                <a:gd name="T2" fmla="*/ 3 w 107"/>
                <a:gd name="T3" fmla="*/ 21 h 107"/>
                <a:gd name="T4" fmla="*/ 0 w 107"/>
                <a:gd name="T5" fmla="*/ 30 h 107"/>
                <a:gd name="T6" fmla="*/ 0 w 107"/>
                <a:gd name="T7" fmla="*/ 40 h 107"/>
                <a:gd name="T8" fmla="*/ 0 w 107"/>
                <a:gd name="T9" fmla="*/ 50 h 107"/>
                <a:gd name="T10" fmla="*/ 3 w 107"/>
                <a:gd name="T11" fmla="*/ 60 h 107"/>
                <a:gd name="T12" fmla="*/ 6 w 107"/>
                <a:gd name="T13" fmla="*/ 68 h 107"/>
                <a:gd name="T14" fmla="*/ 11 w 107"/>
                <a:gd name="T15" fmla="*/ 77 h 107"/>
                <a:gd name="T16" fmla="*/ 17 w 107"/>
                <a:gd name="T17" fmla="*/ 84 h 107"/>
                <a:gd name="T18" fmla="*/ 23 w 107"/>
                <a:gd name="T19" fmla="*/ 91 h 107"/>
                <a:gd name="T20" fmla="*/ 31 w 107"/>
                <a:gd name="T21" fmla="*/ 96 h 107"/>
                <a:gd name="T22" fmla="*/ 39 w 107"/>
                <a:gd name="T23" fmla="*/ 100 h 107"/>
                <a:gd name="T24" fmla="*/ 48 w 107"/>
                <a:gd name="T25" fmla="*/ 103 h 107"/>
                <a:gd name="T26" fmla="*/ 58 w 107"/>
                <a:gd name="T27" fmla="*/ 105 h 107"/>
                <a:gd name="T28" fmla="*/ 68 w 107"/>
                <a:gd name="T29" fmla="*/ 105 h 107"/>
                <a:gd name="T30" fmla="*/ 78 w 107"/>
                <a:gd name="T31" fmla="*/ 104 h 107"/>
                <a:gd name="T32" fmla="*/ 87 w 107"/>
                <a:gd name="T33" fmla="*/ 101 h 107"/>
                <a:gd name="T34" fmla="*/ 96 w 107"/>
                <a:gd name="T35" fmla="*/ 98 h 107"/>
                <a:gd name="T36" fmla="*/ 100 w 107"/>
                <a:gd name="T37" fmla="*/ 94 h 107"/>
                <a:gd name="T38" fmla="*/ 101 w 107"/>
                <a:gd name="T39" fmla="*/ 92 h 107"/>
                <a:gd name="T40" fmla="*/ 103 w 107"/>
                <a:gd name="T41" fmla="*/ 91 h 107"/>
                <a:gd name="T42" fmla="*/ 105 w 107"/>
                <a:gd name="T43" fmla="*/ 88 h 107"/>
                <a:gd name="T44" fmla="*/ 104 w 107"/>
                <a:gd name="T45" fmla="*/ 88 h 107"/>
                <a:gd name="T46" fmla="*/ 97 w 107"/>
                <a:gd name="T47" fmla="*/ 93 h 107"/>
                <a:gd name="T48" fmla="*/ 89 w 107"/>
                <a:gd name="T49" fmla="*/ 97 h 107"/>
                <a:gd name="T50" fmla="*/ 80 w 107"/>
                <a:gd name="T51" fmla="*/ 100 h 107"/>
                <a:gd name="T52" fmla="*/ 71 w 107"/>
                <a:gd name="T53" fmla="*/ 102 h 107"/>
                <a:gd name="T54" fmla="*/ 62 w 107"/>
                <a:gd name="T55" fmla="*/ 102 h 107"/>
                <a:gd name="T56" fmla="*/ 52 w 107"/>
                <a:gd name="T57" fmla="*/ 101 h 107"/>
                <a:gd name="T58" fmla="*/ 44 w 107"/>
                <a:gd name="T59" fmla="*/ 98 h 107"/>
                <a:gd name="T60" fmla="*/ 35 w 107"/>
                <a:gd name="T61" fmla="*/ 95 h 107"/>
                <a:gd name="T62" fmla="*/ 28 w 107"/>
                <a:gd name="T63" fmla="*/ 90 h 107"/>
                <a:gd name="T64" fmla="*/ 21 w 107"/>
                <a:gd name="T65" fmla="*/ 84 h 107"/>
                <a:gd name="T66" fmla="*/ 15 w 107"/>
                <a:gd name="T67" fmla="*/ 77 h 107"/>
                <a:gd name="T68" fmla="*/ 10 w 107"/>
                <a:gd name="T69" fmla="*/ 70 h 107"/>
                <a:gd name="T70" fmla="*/ 7 w 107"/>
                <a:gd name="T71" fmla="*/ 61 h 107"/>
                <a:gd name="T72" fmla="*/ 4 w 107"/>
                <a:gd name="T73" fmla="*/ 53 h 107"/>
                <a:gd name="T74" fmla="*/ 3 w 107"/>
                <a:gd name="T75" fmla="*/ 43 h 107"/>
                <a:gd name="T76" fmla="*/ 3 w 107"/>
                <a:gd name="T77" fmla="*/ 34 h 107"/>
                <a:gd name="T78" fmla="*/ 5 w 107"/>
                <a:gd name="T79" fmla="*/ 25 h 107"/>
                <a:gd name="T80" fmla="*/ 8 w 107"/>
                <a:gd name="T81" fmla="*/ 16 h 107"/>
                <a:gd name="T82" fmla="*/ 12 w 107"/>
                <a:gd name="T83" fmla="*/ 8 h 107"/>
                <a:gd name="T84" fmla="*/ 17 w 107"/>
                <a:gd name="T85" fmla="*/ 1 h 107"/>
                <a:gd name="T86" fmla="*/ 16 w 107"/>
                <a:gd name="T87" fmla="*/ 1 h 107"/>
                <a:gd name="T88" fmla="*/ 14 w 107"/>
                <a:gd name="T89" fmla="*/ 3 h 107"/>
                <a:gd name="T90" fmla="*/ 12 w 107"/>
                <a:gd name="T91" fmla="*/ 4 h 107"/>
                <a:gd name="T92" fmla="*/ 10 w 107"/>
                <a:gd name="T93" fmla="*/ 6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107"/>
                <a:gd name="T143" fmla="*/ 107 w 107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107">
                  <a:moveTo>
                    <a:pt x="9" y="7"/>
                  </a:moveTo>
                  <a:lnTo>
                    <a:pt x="8" y="9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4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28" y="94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9" y="100"/>
                  </a:lnTo>
                  <a:lnTo>
                    <a:pt x="42" y="101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2" y="104"/>
                  </a:lnTo>
                  <a:lnTo>
                    <a:pt x="55" y="105"/>
                  </a:lnTo>
                  <a:lnTo>
                    <a:pt x="58" y="105"/>
                  </a:lnTo>
                  <a:lnTo>
                    <a:pt x="61" y="105"/>
                  </a:lnTo>
                  <a:lnTo>
                    <a:pt x="65" y="106"/>
                  </a:lnTo>
                  <a:lnTo>
                    <a:pt x="68" y="105"/>
                  </a:lnTo>
                  <a:lnTo>
                    <a:pt x="71" y="105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1" y="103"/>
                  </a:lnTo>
                  <a:lnTo>
                    <a:pt x="84" y="102"/>
                  </a:lnTo>
                  <a:lnTo>
                    <a:pt x="87" y="101"/>
                  </a:lnTo>
                  <a:lnTo>
                    <a:pt x="90" y="100"/>
                  </a:lnTo>
                  <a:lnTo>
                    <a:pt x="93" y="99"/>
                  </a:lnTo>
                  <a:lnTo>
                    <a:pt x="96" y="98"/>
                  </a:lnTo>
                  <a:lnTo>
                    <a:pt x="98" y="96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1" y="93"/>
                  </a:lnTo>
                  <a:lnTo>
                    <a:pt x="101" y="92"/>
                  </a:lnTo>
                  <a:lnTo>
                    <a:pt x="102" y="92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3" y="90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99" y="91"/>
                  </a:lnTo>
                  <a:lnTo>
                    <a:pt x="97" y="93"/>
                  </a:lnTo>
                  <a:lnTo>
                    <a:pt x="94" y="95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6" y="98"/>
                  </a:lnTo>
                  <a:lnTo>
                    <a:pt x="83" y="99"/>
                  </a:lnTo>
                  <a:lnTo>
                    <a:pt x="80" y="100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1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2" y="102"/>
                  </a:lnTo>
                  <a:lnTo>
                    <a:pt x="58" y="102"/>
                  </a:lnTo>
                  <a:lnTo>
                    <a:pt x="55" y="101"/>
                  </a:lnTo>
                  <a:lnTo>
                    <a:pt x="52" y="101"/>
                  </a:lnTo>
                  <a:lnTo>
                    <a:pt x="49" y="100"/>
                  </a:lnTo>
                  <a:lnTo>
                    <a:pt x="46" y="99"/>
                  </a:lnTo>
                  <a:lnTo>
                    <a:pt x="44" y="98"/>
                  </a:lnTo>
                  <a:lnTo>
                    <a:pt x="41" y="97"/>
                  </a:lnTo>
                  <a:lnTo>
                    <a:pt x="38" y="96"/>
                  </a:lnTo>
                  <a:lnTo>
                    <a:pt x="35" y="95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8" y="90"/>
                  </a:lnTo>
                  <a:lnTo>
                    <a:pt x="25" y="88"/>
                  </a:lnTo>
                  <a:lnTo>
                    <a:pt x="23" y="86"/>
                  </a:lnTo>
                  <a:lnTo>
                    <a:pt x="21" y="84"/>
                  </a:lnTo>
                  <a:lnTo>
                    <a:pt x="19" y="82"/>
                  </a:lnTo>
                  <a:lnTo>
                    <a:pt x="17" y="79"/>
                  </a:lnTo>
                  <a:lnTo>
                    <a:pt x="15" y="77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9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6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5" y="25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</a:path>
              </a:pathLst>
            </a:custGeom>
            <a:solidFill>
              <a:srgbClr val="A3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78" name="Freeform 496"/>
            <p:cNvSpPr>
              <a:spLocks/>
            </p:cNvSpPr>
            <p:nvPr/>
          </p:nvSpPr>
          <p:spPr bwMode="auto">
            <a:xfrm>
              <a:off x="4758" y="967"/>
              <a:ext cx="110" cy="110"/>
            </a:xfrm>
            <a:custGeom>
              <a:avLst/>
              <a:gdLst>
                <a:gd name="T0" fmla="*/ 9 w 110"/>
                <a:gd name="T1" fmla="*/ 11 h 110"/>
                <a:gd name="T2" fmla="*/ 5 w 110"/>
                <a:gd name="T3" fmla="*/ 19 h 110"/>
                <a:gd name="T4" fmla="*/ 1 w 110"/>
                <a:gd name="T5" fmla="*/ 28 h 110"/>
                <a:gd name="T6" fmla="*/ 0 w 110"/>
                <a:gd name="T7" fmla="*/ 37 h 110"/>
                <a:gd name="T8" fmla="*/ 0 w 110"/>
                <a:gd name="T9" fmla="*/ 47 h 110"/>
                <a:gd name="T10" fmla="*/ 1 w 110"/>
                <a:gd name="T11" fmla="*/ 57 h 110"/>
                <a:gd name="T12" fmla="*/ 3 w 110"/>
                <a:gd name="T13" fmla="*/ 66 h 110"/>
                <a:gd name="T14" fmla="*/ 7 w 110"/>
                <a:gd name="T15" fmla="*/ 75 h 110"/>
                <a:gd name="T16" fmla="*/ 12 w 110"/>
                <a:gd name="T17" fmla="*/ 83 h 110"/>
                <a:gd name="T18" fmla="*/ 18 w 110"/>
                <a:gd name="T19" fmla="*/ 90 h 110"/>
                <a:gd name="T20" fmla="*/ 25 w 110"/>
                <a:gd name="T21" fmla="*/ 96 h 110"/>
                <a:gd name="T22" fmla="*/ 33 w 110"/>
                <a:gd name="T23" fmla="*/ 101 h 110"/>
                <a:gd name="T24" fmla="*/ 42 w 110"/>
                <a:gd name="T25" fmla="*/ 105 h 110"/>
                <a:gd name="T26" fmla="*/ 51 w 110"/>
                <a:gd name="T27" fmla="*/ 107 h 110"/>
                <a:gd name="T28" fmla="*/ 61 w 110"/>
                <a:gd name="T29" fmla="*/ 109 h 110"/>
                <a:gd name="T30" fmla="*/ 71 w 110"/>
                <a:gd name="T31" fmla="*/ 108 h 110"/>
                <a:gd name="T32" fmla="*/ 80 w 110"/>
                <a:gd name="T33" fmla="*/ 107 h 110"/>
                <a:gd name="T34" fmla="*/ 89 w 110"/>
                <a:gd name="T35" fmla="*/ 103 h 110"/>
                <a:gd name="T36" fmla="*/ 97 w 110"/>
                <a:gd name="T37" fmla="*/ 99 h 110"/>
                <a:gd name="T38" fmla="*/ 103 w 110"/>
                <a:gd name="T39" fmla="*/ 95 h 110"/>
                <a:gd name="T40" fmla="*/ 104 w 110"/>
                <a:gd name="T41" fmla="*/ 93 h 110"/>
                <a:gd name="T42" fmla="*/ 105 w 110"/>
                <a:gd name="T43" fmla="*/ 91 h 110"/>
                <a:gd name="T44" fmla="*/ 107 w 110"/>
                <a:gd name="T45" fmla="*/ 89 h 110"/>
                <a:gd name="T46" fmla="*/ 109 w 110"/>
                <a:gd name="T47" fmla="*/ 86 h 110"/>
                <a:gd name="T48" fmla="*/ 103 w 110"/>
                <a:gd name="T49" fmla="*/ 91 h 110"/>
                <a:gd name="T50" fmla="*/ 96 w 110"/>
                <a:gd name="T51" fmla="*/ 96 h 110"/>
                <a:gd name="T52" fmla="*/ 88 w 110"/>
                <a:gd name="T53" fmla="*/ 100 h 110"/>
                <a:gd name="T54" fmla="*/ 79 w 110"/>
                <a:gd name="T55" fmla="*/ 103 h 110"/>
                <a:gd name="T56" fmla="*/ 70 w 110"/>
                <a:gd name="T57" fmla="*/ 105 h 110"/>
                <a:gd name="T58" fmla="*/ 61 w 110"/>
                <a:gd name="T59" fmla="*/ 105 h 110"/>
                <a:gd name="T60" fmla="*/ 52 w 110"/>
                <a:gd name="T61" fmla="*/ 104 h 110"/>
                <a:gd name="T62" fmla="*/ 43 w 110"/>
                <a:gd name="T63" fmla="*/ 101 h 110"/>
                <a:gd name="T64" fmla="*/ 35 w 110"/>
                <a:gd name="T65" fmla="*/ 98 h 110"/>
                <a:gd name="T66" fmla="*/ 27 w 110"/>
                <a:gd name="T67" fmla="*/ 93 h 110"/>
                <a:gd name="T68" fmla="*/ 21 w 110"/>
                <a:gd name="T69" fmla="*/ 87 h 110"/>
                <a:gd name="T70" fmla="*/ 15 w 110"/>
                <a:gd name="T71" fmla="*/ 81 h 110"/>
                <a:gd name="T72" fmla="*/ 10 w 110"/>
                <a:gd name="T73" fmla="*/ 73 h 110"/>
                <a:gd name="T74" fmla="*/ 7 w 110"/>
                <a:gd name="T75" fmla="*/ 65 h 110"/>
                <a:gd name="T76" fmla="*/ 4 w 110"/>
                <a:gd name="T77" fmla="*/ 56 h 110"/>
                <a:gd name="T78" fmla="*/ 3 w 110"/>
                <a:gd name="T79" fmla="*/ 47 h 110"/>
                <a:gd name="T80" fmla="*/ 3 w 110"/>
                <a:gd name="T81" fmla="*/ 38 h 110"/>
                <a:gd name="T82" fmla="*/ 5 w 110"/>
                <a:gd name="T83" fmla="*/ 29 h 110"/>
                <a:gd name="T84" fmla="*/ 8 w 110"/>
                <a:gd name="T85" fmla="*/ 20 h 110"/>
                <a:gd name="T86" fmla="*/ 12 w 110"/>
                <a:gd name="T87" fmla="*/ 12 h 110"/>
                <a:gd name="T88" fmla="*/ 17 w 110"/>
                <a:gd name="T89" fmla="*/ 5 h 110"/>
                <a:gd name="T90" fmla="*/ 22 w 110"/>
                <a:gd name="T91" fmla="*/ 0 h 110"/>
                <a:gd name="T92" fmla="*/ 19 w 110"/>
                <a:gd name="T93" fmla="*/ 1 h 110"/>
                <a:gd name="T94" fmla="*/ 17 w 110"/>
                <a:gd name="T95" fmla="*/ 3 h 110"/>
                <a:gd name="T96" fmla="*/ 15 w 110"/>
                <a:gd name="T97" fmla="*/ 4 h 110"/>
                <a:gd name="T98" fmla="*/ 13 w 110"/>
                <a:gd name="T99" fmla="*/ 5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10"/>
                <a:gd name="T152" fmla="*/ 110 w 110"/>
                <a:gd name="T153" fmla="*/ 110 h 1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10">
                  <a:moveTo>
                    <a:pt x="12" y="6"/>
                  </a:move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6" y="72"/>
                  </a:lnTo>
                  <a:lnTo>
                    <a:pt x="7" y="75"/>
                  </a:lnTo>
                  <a:lnTo>
                    <a:pt x="9" y="77"/>
                  </a:lnTo>
                  <a:lnTo>
                    <a:pt x="11" y="80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90"/>
                  </a:lnTo>
                  <a:lnTo>
                    <a:pt x="21" y="92"/>
                  </a:lnTo>
                  <a:lnTo>
                    <a:pt x="23" y="94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9"/>
                  </a:lnTo>
                  <a:lnTo>
                    <a:pt x="33" y="101"/>
                  </a:lnTo>
                  <a:lnTo>
                    <a:pt x="36" y="102"/>
                  </a:lnTo>
                  <a:lnTo>
                    <a:pt x="39" y="103"/>
                  </a:lnTo>
                  <a:lnTo>
                    <a:pt x="42" y="105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1" y="109"/>
                  </a:lnTo>
                  <a:lnTo>
                    <a:pt x="64" y="109"/>
                  </a:lnTo>
                  <a:lnTo>
                    <a:pt x="67" y="109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7" y="107"/>
                  </a:lnTo>
                  <a:lnTo>
                    <a:pt x="80" y="107"/>
                  </a:lnTo>
                  <a:lnTo>
                    <a:pt x="83" y="106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2" y="102"/>
                  </a:lnTo>
                  <a:lnTo>
                    <a:pt x="95" y="101"/>
                  </a:lnTo>
                  <a:lnTo>
                    <a:pt x="97" y="99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3" y="95"/>
                  </a:lnTo>
                  <a:lnTo>
                    <a:pt x="103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5" y="91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9" y="86"/>
                  </a:lnTo>
                  <a:lnTo>
                    <a:pt x="107" y="87"/>
                  </a:lnTo>
                  <a:lnTo>
                    <a:pt x="105" y="89"/>
                  </a:lnTo>
                  <a:lnTo>
                    <a:pt x="103" y="91"/>
                  </a:lnTo>
                  <a:lnTo>
                    <a:pt x="101" y="93"/>
                  </a:lnTo>
                  <a:lnTo>
                    <a:pt x="98" y="95"/>
                  </a:lnTo>
                  <a:lnTo>
                    <a:pt x="96" y="96"/>
                  </a:lnTo>
                  <a:lnTo>
                    <a:pt x="93" y="98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79" y="103"/>
                  </a:lnTo>
                  <a:lnTo>
                    <a:pt x="76" y="104"/>
                  </a:lnTo>
                  <a:lnTo>
                    <a:pt x="73" y="104"/>
                  </a:lnTo>
                  <a:lnTo>
                    <a:pt x="70" y="105"/>
                  </a:lnTo>
                  <a:lnTo>
                    <a:pt x="67" y="105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5" y="104"/>
                  </a:lnTo>
                  <a:lnTo>
                    <a:pt x="52" y="104"/>
                  </a:lnTo>
                  <a:lnTo>
                    <a:pt x="49" y="103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5" y="98"/>
                  </a:lnTo>
                  <a:lnTo>
                    <a:pt x="32" y="96"/>
                  </a:lnTo>
                  <a:lnTo>
                    <a:pt x="30" y="95"/>
                  </a:lnTo>
                  <a:lnTo>
                    <a:pt x="27" y="93"/>
                  </a:lnTo>
                  <a:lnTo>
                    <a:pt x="25" y="91"/>
                  </a:lnTo>
                  <a:lnTo>
                    <a:pt x="23" y="89"/>
                  </a:lnTo>
                  <a:lnTo>
                    <a:pt x="21" y="87"/>
                  </a:lnTo>
                  <a:lnTo>
                    <a:pt x="19" y="85"/>
                  </a:lnTo>
                  <a:lnTo>
                    <a:pt x="17" y="83"/>
                  </a:lnTo>
                  <a:lnTo>
                    <a:pt x="15" y="81"/>
                  </a:lnTo>
                  <a:lnTo>
                    <a:pt x="13" y="78"/>
                  </a:lnTo>
                  <a:lnTo>
                    <a:pt x="12" y="76"/>
                  </a:lnTo>
                  <a:lnTo>
                    <a:pt x="10" y="73"/>
                  </a:lnTo>
                  <a:lnTo>
                    <a:pt x="9" y="71"/>
                  </a:lnTo>
                  <a:lnTo>
                    <a:pt x="8" y="68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4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5" y="29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6"/>
                  </a:lnTo>
                </a:path>
              </a:pathLst>
            </a:custGeom>
            <a:solidFill>
              <a:srgbClr val="AB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79" name="Freeform 497"/>
            <p:cNvSpPr>
              <a:spLocks/>
            </p:cNvSpPr>
            <p:nvPr/>
          </p:nvSpPr>
          <p:spPr bwMode="auto">
            <a:xfrm>
              <a:off x="4760" y="964"/>
              <a:ext cx="111" cy="111"/>
            </a:xfrm>
            <a:custGeom>
              <a:avLst/>
              <a:gdLst>
                <a:gd name="T0" fmla="*/ 12 w 111"/>
                <a:gd name="T1" fmla="*/ 9 h 111"/>
                <a:gd name="T2" fmla="*/ 7 w 111"/>
                <a:gd name="T3" fmla="*/ 17 h 111"/>
                <a:gd name="T4" fmla="*/ 3 w 111"/>
                <a:gd name="T5" fmla="*/ 25 h 111"/>
                <a:gd name="T6" fmla="*/ 1 w 111"/>
                <a:gd name="T7" fmla="*/ 34 h 111"/>
                <a:gd name="T8" fmla="*/ 0 w 111"/>
                <a:gd name="T9" fmla="*/ 43 h 111"/>
                <a:gd name="T10" fmla="*/ 0 w 111"/>
                <a:gd name="T11" fmla="*/ 53 h 111"/>
                <a:gd name="T12" fmla="*/ 2 w 111"/>
                <a:gd name="T13" fmla="*/ 62 h 111"/>
                <a:gd name="T14" fmla="*/ 4 w 111"/>
                <a:gd name="T15" fmla="*/ 71 h 111"/>
                <a:gd name="T16" fmla="*/ 9 w 111"/>
                <a:gd name="T17" fmla="*/ 79 h 111"/>
                <a:gd name="T18" fmla="*/ 14 w 111"/>
                <a:gd name="T19" fmla="*/ 87 h 111"/>
                <a:gd name="T20" fmla="*/ 20 w 111"/>
                <a:gd name="T21" fmla="*/ 93 h 111"/>
                <a:gd name="T22" fmla="*/ 27 w 111"/>
                <a:gd name="T23" fmla="*/ 99 h 111"/>
                <a:gd name="T24" fmla="*/ 35 w 111"/>
                <a:gd name="T25" fmla="*/ 103 h 111"/>
                <a:gd name="T26" fmla="*/ 44 w 111"/>
                <a:gd name="T27" fmla="*/ 107 h 111"/>
                <a:gd name="T28" fmla="*/ 53 w 111"/>
                <a:gd name="T29" fmla="*/ 109 h 111"/>
                <a:gd name="T30" fmla="*/ 62 w 111"/>
                <a:gd name="T31" fmla="*/ 110 h 111"/>
                <a:gd name="T32" fmla="*/ 72 w 111"/>
                <a:gd name="T33" fmla="*/ 109 h 111"/>
                <a:gd name="T34" fmla="*/ 81 w 111"/>
                <a:gd name="T35" fmla="*/ 107 h 111"/>
                <a:gd name="T36" fmla="*/ 90 w 111"/>
                <a:gd name="T37" fmla="*/ 103 h 111"/>
                <a:gd name="T38" fmla="*/ 98 w 111"/>
                <a:gd name="T39" fmla="*/ 99 h 111"/>
                <a:gd name="T40" fmla="*/ 104 w 111"/>
                <a:gd name="T41" fmla="*/ 94 h 111"/>
                <a:gd name="T42" fmla="*/ 105 w 111"/>
                <a:gd name="T43" fmla="*/ 92 h 111"/>
                <a:gd name="T44" fmla="*/ 107 w 111"/>
                <a:gd name="T45" fmla="*/ 89 h 111"/>
                <a:gd name="T46" fmla="*/ 108 w 111"/>
                <a:gd name="T47" fmla="*/ 86 h 111"/>
                <a:gd name="T48" fmla="*/ 110 w 111"/>
                <a:gd name="T49" fmla="*/ 83 h 111"/>
                <a:gd name="T50" fmla="*/ 104 w 111"/>
                <a:gd name="T51" fmla="*/ 89 h 111"/>
                <a:gd name="T52" fmla="*/ 98 w 111"/>
                <a:gd name="T53" fmla="*/ 94 h 111"/>
                <a:gd name="T54" fmla="*/ 91 w 111"/>
                <a:gd name="T55" fmla="*/ 99 h 111"/>
                <a:gd name="T56" fmla="*/ 83 w 111"/>
                <a:gd name="T57" fmla="*/ 102 h 111"/>
                <a:gd name="T58" fmla="*/ 74 w 111"/>
                <a:gd name="T59" fmla="*/ 105 h 111"/>
                <a:gd name="T60" fmla="*/ 66 w 111"/>
                <a:gd name="T61" fmla="*/ 106 h 111"/>
                <a:gd name="T62" fmla="*/ 56 w 111"/>
                <a:gd name="T63" fmla="*/ 106 h 111"/>
                <a:gd name="T64" fmla="*/ 48 w 111"/>
                <a:gd name="T65" fmla="*/ 104 h 111"/>
                <a:gd name="T66" fmla="*/ 39 w 111"/>
                <a:gd name="T67" fmla="*/ 101 h 111"/>
                <a:gd name="T68" fmla="*/ 32 w 111"/>
                <a:gd name="T69" fmla="*/ 97 h 111"/>
                <a:gd name="T70" fmla="*/ 25 w 111"/>
                <a:gd name="T71" fmla="*/ 92 h 111"/>
                <a:gd name="T72" fmla="*/ 18 w 111"/>
                <a:gd name="T73" fmla="*/ 87 h 111"/>
                <a:gd name="T74" fmla="*/ 13 w 111"/>
                <a:gd name="T75" fmla="*/ 80 h 111"/>
                <a:gd name="T76" fmla="*/ 9 w 111"/>
                <a:gd name="T77" fmla="*/ 72 h 111"/>
                <a:gd name="T78" fmla="*/ 6 w 111"/>
                <a:gd name="T79" fmla="*/ 64 h 111"/>
                <a:gd name="T80" fmla="*/ 4 w 111"/>
                <a:gd name="T81" fmla="*/ 56 h 111"/>
                <a:gd name="T82" fmla="*/ 3 w 111"/>
                <a:gd name="T83" fmla="*/ 47 h 111"/>
                <a:gd name="T84" fmla="*/ 4 w 111"/>
                <a:gd name="T85" fmla="*/ 38 h 111"/>
                <a:gd name="T86" fmla="*/ 6 w 111"/>
                <a:gd name="T87" fmla="*/ 29 h 111"/>
                <a:gd name="T88" fmla="*/ 9 w 111"/>
                <a:gd name="T89" fmla="*/ 21 h 111"/>
                <a:gd name="T90" fmla="*/ 13 w 111"/>
                <a:gd name="T91" fmla="*/ 14 h 111"/>
                <a:gd name="T92" fmla="*/ 18 w 111"/>
                <a:gd name="T93" fmla="*/ 7 h 111"/>
                <a:gd name="T94" fmla="*/ 25 w 111"/>
                <a:gd name="T95" fmla="*/ 1 h 111"/>
                <a:gd name="T96" fmla="*/ 24 w 111"/>
                <a:gd name="T97" fmla="*/ 0 h 111"/>
                <a:gd name="T98" fmla="*/ 21 w 111"/>
                <a:gd name="T99" fmla="*/ 2 h 111"/>
                <a:gd name="T100" fmla="*/ 18 w 111"/>
                <a:gd name="T101" fmla="*/ 3 h 111"/>
                <a:gd name="T102" fmla="*/ 16 w 111"/>
                <a:gd name="T103" fmla="*/ 4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1"/>
                <a:gd name="T157" fmla="*/ 0 h 111"/>
                <a:gd name="T158" fmla="*/ 111 w 111"/>
                <a:gd name="T159" fmla="*/ 111 h 1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1" h="111">
                  <a:moveTo>
                    <a:pt x="15" y="5"/>
                  </a:moveTo>
                  <a:lnTo>
                    <a:pt x="14" y="7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4" y="87"/>
                  </a:lnTo>
                  <a:lnTo>
                    <a:pt x="16" y="89"/>
                  </a:lnTo>
                  <a:lnTo>
                    <a:pt x="18" y="91"/>
                  </a:lnTo>
                  <a:lnTo>
                    <a:pt x="20" y="93"/>
                  </a:lnTo>
                  <a:lnTo>
                    <a:pt x="22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5" y="103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7" y="108"/>
                  </a:lnTo>
                  <a:lnTo>
                    <a:pt x="50" y="108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9" y="109"/>
                  </a:lnTo>
                  <a:lnTo>
                    <a:pt x="62" y="110"/>
                  </a:lnTo>
                  <a:lnTo>
                    <a:pt x="66" y="109"/>
                  </a:lnTo>
                  <a:lnTo>
                    <a:pt x="69" y="109"/>
                  </a:lnTo>
                  <a:lnTo>
                    <a:pt x="72" y="109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81" y="107"/>
                  </a:lnTo>
                  <a:lnTo>
                    <a:pt x="84" y="106"/>
                  </a:lnTo>
                  <a:lnTo>
                    <a:pt x="87" y="105"/>
                  </a:lnTo>
                  <a:lnTo>
                    <a:pt x="90" y="103"/>
                  </a:lnTo>
                  <a:lnTo>
                    <a:pt x="92" y="102"/>
                  </a:lnTo>
                  <a:lnTo>
                    <a:pt x="95" y="100"/>
                  </a:lnTo>
                  <a:lnTo>
                    <a:pt x="98" y="99"/>
                  </a:lnTo>
                  <a:lnTo>
                    <a:pt x="100" y="97"/>
                  </a:lnTo>
                  <a:lnTo>
                    <a:pt x="102" y="95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7" y="89"/>
                  </a:lnTo>
                  <a:lnTo>
                    <a:pt x="107" y="88"/>
                  </a:lnTo>
                  <a:lnTo>
                    <a:pt x="108" y="87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09" y="84"/>
                  </a:lnTo>
                  <a:lnTo>
                    <a:pt x="110" y="83"/>
                  </a:lnTo>
                  <a:lnTo>
                    <a:pt x="108" y="84"/>
                  </a:lnTo>
                  <a:lnTo>
                    <a:pt x="106" y="87"/>
                  </a:lnTo>
                  <a:lnTo>
                    <a:pt x="104" y="89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3" y="97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6" y="101"/>
                  </a:lnTo>
                  <a:lnTo>
                    <a:pt x="83" y="102"/>
                  </a:lnTo>
                  <a:lnTo>
                    <a:pt x="80" y="103"/>
                  </a:lnTo>
                  <a:lnTo>
                    <a:pt x="77" y="104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69" y="106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6"/>
                  </a:lnTo>
                  <a:lnTo>
                    <a:pt x="53" y="105"/>
                  </a:lnTo>
                  <a:lnTo>
                    <a:pt x="50" y="105"/>
                  </a:lnTo>
                  <a:lnTo>
                    <a:pt x="48" y="104"/>
                  </a:lnTo>
                  <a:lnTo>
                    <a:pt x="45" y="103"/>
                  </a:lnTo>
                  <a:lnTo>
                    <a:pt x="42" y="102"/>
                  </a:lnTo>
                  <a:lnTo>
                    <a:pt x="39" y="101"/>
                  </a:lnTo>
                  <a:lnTo>
                    <a:pt x="37" y="100"/>
                  </a:lnTo>
                  <a:lnTo>
                    <a:pt x="34" y="99"/>
                  </a:lnTo>
                  <a:lnTo>
                    <a:pt x="32" y="97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7" y="84"/>
                  </a:lnTo>
                  <a:lnTo>
                    <a:pt x="15" y="82"/>
                  </a:lnTo>
                  <a:lnTo>
                    <a:pt x="13" y="80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9" y="72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B2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80" name="Freeform 498"/>
            <p:cNvSpPr>
              <a:spLocks/>
            </p:cNvSpPr>
            <p:nvPr/>
          </p:nvSpPr>
          <p:spPr bwMode="auto">
            <a:xfrm>
              <a:off x="4762" y="963"/>
              <a:ext cx="110" cy="110"/>
            </a:xfrm>
            <a:custGeom>
              <a:avLst/>
              <a:gdLst>
                <a:gd name="T0" fmla="*/ 15 w 110"/>
                <a:gd name="T1" fmla="*/ 7 h 110"/>
                <a:gd name="T2" fmla="*/ 10 w 110"/>
                <a:gd name="T3" fmla="*/ 14 h 110"/>
                <a:gd name="T4" fmla="*/ 6 w 110"/>
                <a:gd name="T5" fmla="*/ 22 h 110"/>
                <a:gd name="T6" fmla="*/ 2 w 110"/>
                <a:gd name="T7" fmla="*/ 30 h 110"/>
                <a:gd name="T8" fmla="*/ 0 w 110"/>
                <a:gd name="T9" fmla="*/ 39 h 110"/>
                <a:gd name="T10" fmla="*/ 0 w 110"/>
                <a:gd name="T11" fmla="*/ 48 h 110"/>
                <a:gd name="T12" fmla="*/ 0 w 110"/>
                <a:gd name="T13" fmla="*/ 57 h 110"/>
                <a:gd name="T14" fmla="*/ 2 w 110"/>
                <a:gd name="T15" fmla="*/ 66 h 110"/>
                <a:gd name="T16" fmla="*/ 6 w 110"/>
                <a:gd name="T17" fmla="*/ 74 h 110"/>
                <a:gd name="T18" fmla="*/ 10 w 110"/>
                <a:gd name="T19" fmla="*/ 82 h 110"/>
                <a:gd name="T20" fmla="*/ 15 w 110"/>
                <a:gd name="T21" fmla="*/ 89 h 110"/>
                <a:gd name="T22" fmla="*/ 22 w 110"/>
                <a:gd name="T23" fmla="*/ 95 h 110"/>
                <a:gd name="T24" fmla="*/ 29 w 110"/>
                <a:gd name="T25" fmla="*/ 100 h 110"/>
                <a:gd name="T26" fmla="*/ 36 w 110"/>
                <a:gd name="T27" fmla="*/ 104 h 110"/>
                <a:gd name="T28" fmla="*/ 45 w 110"/>
                <a:gd name="T29" fmla="*/ 107 h 110"/>
                <a:gd name="T30" fmla="*/ 54 w 110"/>
                <a:gd name="T31" fmla="*/ 108 h 110"/>
                <a:gd name="T32" fmla="*/ 63 w 110"/>
                <a:gd name="T33" fmla="*/ 108 h 110"/>
                <a:gd name="T34" fmla="*/ 72 w 110"/>
                <a:gd name="T35" fmla="*/ 107 h 110"/>
                <a:gd name="T36" fmla="*/ 81 w 110"/>
                <a:gd name="T37" fmla="*/ 105 h 110"/>
                <a:gd name="T38" fmla="*/ 89 w 110"/>
                <a:gd name="T39" fmla="*/ 101 h 110"/>
                <a:gd name="T40" fmla="*/ 96 w 110"/>
                <a:gd name="T41" fmla="*/ 96 h 110"/>
                <a:gd name="T42" fmla="*/ 103 w 110"/>
                <a:gd name="T43" fmla="*/ 91 h 110"/>
                <a:gd name="T44" fmla="*/ 105 w 110"/>
                <a:gd name="T45" fmla="*/ 87 h 110"/>
                <a:gd name="T46" fmla="*/ 106 w 110"/>
                <a:gd name="T47" fmla="*/ 84 h 110"/>
                <a:gd name="T48" fmla="*/ 107 w 110"/>
                <a:gd name="T49" fmla="*/ 82 h 110"/>
                <a:gd name="T50" fmla="*/ 108 w 110"/>
                <a:gd name="T51" fmla="*/ 79 h 110"/>
                <a:gd name="T52" fmla="*/ 106 w 110"/>
                <a:gd name="T53" fmla="*/ 82 h 110"/>
                <a:gd name="T54" fmla="*/ 100 w 110"/>
                <a:gd name="T55" fmla="*/ 88 h 110"/>
                <a:gd name="T56" fmla="*/ 94 w 110"/>
                <a:gd name="T57" fmla="*/ 94 h 110"/>
                <a:gd name="T58" fmla="*/ 87 w 110"/>
                <a:gd name="T59" fmla="*/ 98 h 110"/>
                <a:gd name="T60" fmla="*/ 80 w 110"/>
                <a:gd name="T61" fmla="*/ 101 h 110"/>
                <a:gd name="T62" fmla="*/ 72 w 110"/>
                <a:gd name="T63" fmla="*/ 104 h 110"/>
                <a:gd name="T64" fmla="*/ 63 w 110"/>
                <a:gd name="T65" fmla="*/ 105 h 110"/>
                <a:gd name="T66" fmla="*/ 54 w 110"/>
                <a:gd name="T67" fmla="*/ 105 h 110"/>
                <a:gd name="T68" fmla="*/ 46 w 110"/>
                <a:gd name="T69" fmla="*/ 103 h 110"/>
                <a:gd name="T70" fmla="*/ 38 w 110"/>
                <a:gd name="T71" fmla="*/ 100 h 110"/>
                <a:gd name="T72" fmla="*/ 31 w 110"/>
                <a:gd name="T73" fmla="*/ 97 h 110"/>
                <a:gd name="T74" fmla="*/ 24 w 110"/>
                <a:gd name="T75" fmla="*/ 92 h 110"/>
                <a:gd name="T76" fmla="*/ 18 w 110"/>
                <a:gd name="T77" fmla="*/ 86 h 110"/>
                <a:gd name="T78" fmla="*/ 13 w 110"/>
                <a:gd name="T79" fmla="*/ 80 h 110"/>
                <a:gd name="T80" fmla="*/ 9 w 110"/>
                <a:gd name="T81" fmla="*/ 73 h 110"/>
                <a:gd name="T82" fmla="*/ 6 w 110"/>
                <a:gd name="T83" fmla="*/ 65 h 110"/>
                <a:gd name="T84" fmla="*/ 4 w 110"/>
                <a:gd name="T85" fmla="*/ 57 h 110"/>
                <a:gd name="T86" fmla="*/ 3 w 110"/>
                <a:gd name="T87" fmla="*/ 48 h 110"/>
                <a:gd name="T88" fmla="*/ 4 w 110"/>
                <a:gd name="T89" fmla="*/ 39 h 110"/>
                <a:gd name="T90" fmla="*/ 6 w 110"/>
                <a:gd name="T91" fmla="*/ 31 h 110"/>
                <a:gd name="T92" fmla="*/ 9 w 110"/>
                <a:gd name="T93" fmla="*/ 23 h 110"/>
                <a:gd name="T94" fmla="*/ 13 w 110"/>
                <a:gd name="T95" fmla="*/ 16 h 110"/>
                <a:gd name="T96" fmla="*/ 18 w 110"/>
                <a:gd name="T97" fmla="*/ 10 h 110"/>
                <a:gd name="T98" fmla="*/ 24 w 110"/>
                <a:gd name="T99" fmla="*/ 4 h 110"/>
                <a:gd name="T100" fmla="*/ 30 w 110"/>
                <a:gd name="T101" fmla="*/ 0 h 110"/>
                <a:gd name="T102" fmla="*/ 27 w 110"/>
                <a:gd name="T103" fmla="*/ 0 h 110"/>
                <a:gd name="T104" fmla="*/ 24 w 110"/>
                <a:gd name="T105" fmla="*/ 1 h 110"/>
                <a:gd name="T106" fmla="*/ 22 w 110"/>
                <a:gd name="T107" fmla="*/ 2 h 110"/>
                <a:gd name="T108" fmla="*/ 19 w 110"/>
                <a:gd name="T109" fmla="*/ 4 h 1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110"/>
                <a:gd name="T167" fmla="*/ 110 w 110"/>
                <a:gd name="T168" fmla="*/ 110 h 1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110">
                  <a:moveTo>
                    <a:pt x="19" y="4"/>
                  </a:moveTo>
                  <a:lnTo>
                    <a:pt x="17" y="5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8" y="79"/>
                  </a:lnTo>
                  <a:lnTo>
                    <a:pt x="10" y="82"/>
                  </a:lnTo>
                  <a:lnTo>
                    <a:pt x="12" y="84"/>
                  </a:lnTo>
                  <a:lnTo>
                    <a:pt x="13" y="86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4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5" y="107"/>
                  </a:lnTo>
                  <a:lnTo>
                    <a:pt x="48" y="107"/>
                  </a:lnTo>
                  <a:lnTo>
                    <a:pt x="51" y="108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0" y="109"/>
                  </a:lnTo>
                  <a:lnTo>
                    <a:pt x="63" y="108"/>
                  </a:lnTo>
                  <a:lnTo>
                    <a:pt x="66" y="108"/>
                  </a:lnTo>
                  <a:lnTo>
                    <a:pt x="69" y="108"/>
                  </a:lnTo>
                  <a:lnTo>
                    <a:pt x="72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1" y="105"/>
                  </a:lnTo>
                  <a:lnTo>
                    <a:pt x="84" y="104"/>
                  </a:lnTo>
                  <a:lnTo>
                    <a:pt x="86" y="102"/>
                  </a:lnTo>
                  <a:lnTo>
                    <a:pt x="89" y="101"/>
                  </a:lnTo>
                  <a:lnTo>
                    <a:pt x="91" y="100"/>
                  </a:lnTo>
                  <a:lnTo>
                    <a:pt x="94" y="98"/>
                  </a:lnTo>
                  <a:lnTo>
                    <a:pt x="96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3" y="91"/>
                  </a:lnTo>
                  <a:lnTo>
                    <a:pt x="104" y="89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6" y="86"/>
                  </a:lnTo>
                  <a:lnTo>
                    <a:pt x="106" y="85"/>
                  </a:lnTo>
                  <a:lnTo>
                    <a:pt x="106" y="84"/>
                  </a:lnTo>
                  <a:lnTo>
                    <a:pt x="107" y="84"/>
                  </a:lnTo>
                  <a:lnTo>
                    <a:pt x="107" y="83"/>
                  </a:lnTo>
                  <a:lnTo>
                    <a:pt x="107" y="82"/>
                  </a:lnTo>
                  <a:lnTo>
                    <a:pt x="108" y="81"/>
                  </a:lnTo>
                  <a:lnTo>
                    <a:pt x="108" y="80"/>
                  </a:lnTo>
                  <a:lnTo>
                    <a:pt x="108" y="79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106" y="82"/>
                  </a:lnTo>
                  <a:lnTo>
                    <a:pt x="104" y="84"/>
                  </a:lnTo>
                  <a:lnTo>
                    <a:pt x="102" y="86"/>
                  </a:lnTo>
                  <a:lnTo>
                    <a:pt x="100" y="88"/>
                  </a:lnTo>
                  <a:lnTo>
                    <a:pt x="98" y="90"/>
                  </a:lnTo>
                  <a:lnTo>
                    <a:pt x="96" y="92"/>
                  </a:lnTo>
                  <a:lnTo>
                    <a:pt x="94" y="94"/>
                  </a:lnTo>
                  <a:lnTo>
                    <a:pt x="92" y="95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5" y="99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4" y="103"/>
                  </a:lnTo>
                  <a:lnTo>
                    <a:pt x="72" y="104"/>
                  </a:lnTo>
                  <a:lnTo>
                    <a:pt x="69" y="104"/>
                  </a:lnTo>
                  <a:lnTo>
                    <a:pt x="66" y="105"/>
                  </a:lnTo>
                  <a:lnTo>
                    <a:pt x="63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0" y="101"/>
                  </a:lnTo>
                  <a:lnTo>
                    <a:pt x="38" y="100"/>
                  </a:lnTo>
                  <a:lnTo>
                    <a:pt x="35" y="99"/>
                  </a:lnTo>
                  <a:lnTo>
                    <a:pt x="33" y="98"/>
                  </a:lnTo>
                  <a:lnTo>
                    <a:pt x="31" y="97"/>
                  </a:lnTo>
                  <a:lnTo>
                    <a:pt x="28" y="95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5"/>
                  </a:lnTo>
                  <a:lnTo>
                    <a:pt x="9" y="73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4"/>
                  </a:lnTo>
                </a:path>
              </a:pathLst>
            </a:custGeom>
            <a:solidFill>
              <a:srgbClr val="B8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81" name="Freeform 499"/>
            <p:cNvSpPr>
              <a:spLocks/>
            </p:cNvSpPr>
            <p:nvPr/>
          </p:nvSpPr>
          <p:spPr bwMode="auto">
            <a:xfrm>
              <a:off x="4764" y="961"/>
              <a:ext cx="110" cy="110"/>
            </a:xfrm>
            <a:custGeom>
              <a:avLst/>
              <a:gdLst>
                <a:gd name="T0" fmla="*/ 19 w 110"/>
                <a:gd name="T1" fmla="*/ 6 h 110"/>
                <a:gd name="T2" fmla="*/ 13 w 110"/>
                <a:gd name="T3" fmla="*/ 12 h 110"/>
                <a:gd name="T4" fmla="*/ 8 w 110"/>
                <a:gd name="T5" fmla="*/ 19 h 110"/>
                <a:gd name="T6" fmla="*/ 4 w 110"/>
                <a:gd name="T7" fmla="*/ 27 h 110"/>
                <a:gd name="T8" fmla="*/ 1 w 110"/>
                <a:gd name="T9" fmla="*/ 35 h 110"/>
                <a:gd name="T10" fmla="*/ 0 w 110"/>
                <a:gd name="T11" fmla="*/ 44 h 110"/>
                <a:gd name="T12" fmla="*/ 0 w 110"/>
                <a:gd name="T13" fmla="*/ 53 h 110"/>
                <a:gd name="T14" fmla="*/ 1 w 110"/>
                <a:gd name="T15" fmla="*/ 61 h 110"/>
                <a:gd name="T16" fmla="*/ 3 w 110"/>
                <a:gd name="T17" fmla="*/ 70 h 110"/>
                <a:gd name="T18" fmla="*/ 7 w 110"/>
                <a:gd name="T19" fmla="*/ 78 h 110"/>
                <a:gd name="T20" fmla="*/ 11 w 110"/>
                <a:gd name="T21" fmla="*/ 85 h 110"/>
                <a:gd name="T22" fmla="*/ 17 w 110"/>
                <a:gd name="T23" fmla="*/ 91 h 110"/>
                <a:gd name="T24" fmla="*/ 23 w 110"/>
                <a:gd name="T25" fmla="*/ 97 h 110"/>
                <a:gd name="T26" fmla="*/ 30 w 110"/>
                <a:gd name="T27" fmla="*/ 101 h 110"/>
                <a:gd name="T28" fmla="*/ 38 w 110"/>
                <a:gd name="T29" fmla="*/ 105 h 110"/>
                <a:gd name="T30" fmla="*/ 46 w 110"/>
                <a:gd name="T31" fmla="*/ 107 h 110"/>
                <a:gd name="T32" fmla="*/ 55 w 110"/>
                <a:gd name="T33" fmla="*/ 109 h 110"/>
                <a:gd name="T34" fmla="*/ 64 w 110"/>
                <a:gd name="T35" fmla="*/ 108 h 110"/>
                <a:gd name="T36" fmla="*/ 73 w 110"/>
                <a:gd name="T37" fmla="*/ 107 h 110"/>
                <a:gd name="T38" fmla="*/ 81 w 110"/>
                <a:gd name="T39" fmla="*/ 104 h 110"/>
                <a:gd name="T40" fmla="*/ 89 w 110"/>
                <a:gd name="T41" fmla="*/ 100 h 110"/>
                <a:gd name="T42" fmla="*/ 96 w 110"/>
                <a:gd name="T43" fmla="*/ 95 h 110"/>
                <a:gd name="T44" fmla="*/ 102 w 110"/>
                <a:gd name="T45" fmla="*/ 89 h 110"/>
                <a:gd name="T46" fmla="*/ 106 w 110"/>
                <a:gd name="T47" fmla="*/ 84 h 110"/>
                <a:gd name="T48" fmla="*/ 107 w 110"/>
                <a:gd name="T49" fmla="*/ 81 h 110"/>
                <a:gd name="T50" fmla="*/ 107 w 110"/>
                <a:gd name="T51" fmla="*/ 78 h 110"/>
                <a:gd name="T52" fmla="*/ 108 w 110"/>
                <a:gd name="T53" fmla="*/ 75 h 110"/>
                <a:gd name="T54" fmla="*/ 108 w 110"/>
                <a:gd name="T55" fmla="*/ 74 h 110"/>
                <a:gd name="T56" fmla="*/ 104 w 110"/>
                <a:gd name="T57" fmla="*/ 81 h 110"/>
                <a:gd name="T58" fmla="*/ 99 w 110"/>
                <a:gd name="T59" fmla="*/ 87 h 110"/>
                <a:gd name="T60" fmla="*/ 94 w 110"/>
                <a:gd name="T61" fmla="*/ 92 h 110"/>
                <a:gd name="T62" fmla="*/ 87 w 110"/>
                <a:gd name="T63" fmla="*/ 97 h 110"/>
                <a:gd name="T64" fmla="*/ 80 w 110"/>
                <a:gd name="T65" fmla="*/ 101 h 110"/>
                <a:gd name="T66" fmla="*/ 72 w 110"/>
                <a:gd name="T67" fmla="*/ 103 h 110"/>
                <a:gd name="T68" fmla="*/ 64 w 110"/>
                <a:gd name="T69" fmla="*/ 105 h 110"/>
                <a:gd name="T70" fmla="*/ 56 w 110"/>
                <a:gd name="T71" fmla="*/ 105 h 110"/>
                <a:gd name="T72" fmla="*/ 47 w 110"/>
                <a:gd name="T73" fmla="*/ 104 h 110"/>
                <a:gd name="T74" fmla="*/ 39 w 110"/>
                <a:gd name="T75" fmla="*/ 102 h 110"/>
                <a:gd name="T76" fmla="*/ 32 w 110"/>
                <a:gd name="T77" fmla="*/ 98 h 110"/>
                <a:gd name="T78" fmla="*/ 25 w 110"/>
                <a:gd name="T79" fmla="*/ 94 h 110"/>
                <a:gd name="T80" fmla="*/ 19 w 110"/>
                <a:gd name="T81" fmla="*/ 89 h 110"/>
                <a:gd name="T82" fmla="*/ 14 w 110"/>
                <a:gd name="T83" fmla="*/ 83 h 110"/>
                <a:gd name="T84" fmla="*/ 10 w 110"/>
                <a:gd name="T85" fmla="*/ 76 h 110"/>
                <a:gd name="T86" fmla="*/ 6 w 110"/>
                <a:gd name="T87" fmla="*/ 69 h 110"/>
                <a:gd name="T88" fmla="*/ 4 w 110"/>
                <a:gd name="T89" fmla="*/ 61 h 110"/>
                <a:gd name="T90" fmla="*/ 3 w 110"/>
                <a:gd name="T91" fmla="*/ 52 h 110"/>
                <a:gd name="T92" fmla="*/ 3 w 110"/>
                <a:gd name="T93" fmla="*/ 44 h 110"/>
                <a:gd name="T94" fmla="*/ 5 w 110"/>
                <a:gd name="T95" fmla="*/ 36 h 110"/>
                <a:gd name="T96" fmla="*/ 7 w 110"/>
                <a:gd name="T97" fmla="*/ 28 h 110"/>
                <a:gd name="T98" fmla="*/ 11 w 110"/>
                <a:gd name="T99" fmla="*/ 21 h 110"/>
                <a:gd name="T100" fmla="*/ 16 w 110"/>
                <a:gd name="T101" fmla="*/ 14 h 110"/>
                <a:gd name="T102" fmla="*/ 21 w 110"/>
                <a:gd name="T103" fmla="*/ 9 h 110"/>
                <a:gd name="T104" fmla="*/ 27 w 110"/>
                <a:gd name="T105" fmla="*/ 4 h 110"/>
                <a:gd name="T106" fmla="*/ 34 w 110"/>
                <a:gd name="T107" fmla="*/ 0 h 110"/>
                <a:gd name="T108" fmla="*/ 33 w 110"/>
                <a:gd name="T109" fmla="*/ 0 h 110"/>
                <a:gd name="T110" fmla="*/ 30 w 110"/>
                <a:gd name="T111" fmla="*/ 1 h 110"/>
                <a:gd name="T112" fmla="*/ 27 w 110"/>
                <a:gd name="T113" fmla="*/ 1 h 110"/>
                <a:gd name="T114" fmla="*/ 24 w 110"/>
                <a:gd name="T115" fmla="*/ 2 h 1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110"/>
                <a:gd name="T176" fmla="*/ 110 w 110"/>
                <a:gd name="T177" fmla="*/ 110 h 1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110">
                  <a:moveTo>
                    <a:pt x="23" y="3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10" y="83"/>
                  </a:lnTo>
                  <a:lnTo>
                    <a:pt x="11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3"/>
                  </a:lnTo>
                  <a:lnTo>
                    <a:pt x="21" y="95"/>
                  </a:lnTo>
                  <a:lnTo>
                    <a:pt x="23" y="97"/>
                  </a:lnTo>
                  <a:lnTo>
                    <a:pt x="25" y="98"/>
                  </a:lnTo>
                  <a:lnTo>
                    <a:pt x="28" y="100"/>
                  </a:lnTo>
                  <a:lnTo>
                    <a:pt x="30" y="101"/>
                  </a:lnTo>
                  <a:lnTo>
                    <a:pt x="33" y="103"/>
                  </a:lnTo>
                  <a:lnTo>
                    <a:pt x="35" y="104"/>
                  </a:lnTo>
                  <a:lnTo>
                    <a:pt x="38" y="105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9" y="108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58" y="109"/>
                  </a:lnTo>
                  <a:lnTo>
                    <a:pt x="61" y="109"/>
                  </a:lnTo>
                  <a:lnTo>
                    <a:pt x="64" y="108"/>
                  </a:lnTo>
                  <a:lnTo>
                    <a:pt x="67" y="108"/>
                  </a:lnTo>
                  <a:lnTo>
                    <a:pt x="70" y="107"/>
                  </a:lnTo>
                  <a:lnTo>
                    <a:pt x="73" y="107"/>
                  </a:lnTo>
                  <a:lnTo>
                    <a:pt x="76" y="106"/>
                  </a:lnTo>
                  <a:lnTo>
                    <a:pt x="79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9" y="100"/>
                  </a:lnTo>
                  <a:lnTo>
                    <a:pt x="91" y="98"/>
                  </a:lnTo>
                  <a:lnTo>
                    <a:pt x="94" y="97"/>
                  </a:lnTo>
                  <a:lnTo>
                    <a:pt x="96" y="95"/>
                  </a:lnTo>
                  <a:lnTo>
                    <a:pt x="98" y="93"/>
                  </a:lnTo>
                  <a:lnTo>
                    <a:pt x="100" y="91"/>
                  </a:lnTo>
                  <a:lnTo>
                    <a:pt x="102" y="89"/>
                  </a:lnTo>
                  <a:lnTo>
                    <a:pt x="104" y="87"/>
                  </a:lnTo>
                  <a:lnTo>
                    <a:pt x="105" y="85"/>
                  </a:lnTo>
                  <a:lnTo>
                    <a:pt x="106" y="84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7" y="81"/>
                  </a:lnTo>
                  <a:lnTo>
                    <a:pt x="107" y="80"/>
                  </a:lnTo>
                  <a:lnTo>
                    <a:pt x="107" y="79"/>
                  </a:lnTo>
                  <a:lnTo>
                    <a:pt x="107" y="78"/>
                  </a:lnTo>
                  <a:lnTo>
                    <a:pt x="108" y="77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4"/>
                  </a:lnTo>
                  <a:lnTo>
                    <a:pt x="109" y="73"/>
                  </a:lnTo>
                  <a:lnTo>
                    <a:pt x="108" y="74"/>
                  </a:lnTo>
                  <a:lnTo>
                    <a:pt x="107" y="76"/>
                  </a:lnTo>
                  <a:lnTo>
                    <a:pt x="106" y="78"/>
                  </a:lnTo>
                  <a:lnTo>
                    <a:pt x="104" y="81"/>
                  </a:lnTo>
                  <a:lnTo>
                    <a:pt x="103" y="83"/>
                  </a:lnTo>
                  <a:lnTo>
                    <a:pt x="101" y="85"/>
                  </a:lnTo>
                  <a:lnTo>
                    <a:pt x="99" y="87"/>
                  </a:lnTo>
                  <a:lnTo>
                    <a:pt x="98" y="89"/>
                  </a:lnTo>
                  <a:lnTo>
                    <a:pt x="96" y="91"/>
                  </a:lnTo>
                  <a:lnTo>
                    <a:pt x="94" y="92"/>
                  </a:lnTo>
                  <a:lnTo>
                    <a:pt x="92" y="94"/>
                  </a:lnTo>
                  <a:lnTo>
                    <a:pt x="89" y="96"/>
                  </a:lnTo>
                  <a:lnTo>
                    <a:pt x="87" y="97"/>
                  </a:lnTo>
                  <a:lnTo>
                    <a:pt x="85" y="98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7" y="102"/>
                  </a:lnTo>
                  <a:lnTo>
                    <a:pt x="75" y="103"/>
                  </a:lnTo>
                  <a:lnTo>
                    <a:pt x="72" y="103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8" y="105"/>
                  </a:lnTo>
                  <a:lnTo>
                    <a:pt x="56" y="105"/>
                  </a:lnTo>
                  <a:lnTo>
                    <a:pt x="53" y="105"/>
                  </a:lnTo>
                  <a:lnTo>
                    <a:pt x="50" y="104"/>
                  </a:lnTo>
                  <a:lnTo>
                    <a:pt x="47" y="104"/>
                  </a:lnTo>
                  <a:lnTo>
                    <a:pt x="44" y="103"/>
                  </a:lnTo>
                  <a:lnTo>
                    <a:pt x="42" y="103"/>
                  </a:lnTo>
                  <a:lnTo>
                    <a:pt x="39" y="102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19" y="89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2" y="81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8"/>
                  </a:lnTo>
                  <a:lnTo>
                    <a:pt x="3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3"/>
                  </a:lnTo>
                </a:path>
              </a:pathLst>
            </a:custGeom>
            <a:solidFill>
              <a:srgbClr val="BF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82" name="Freeform 500"/>
            <p:cNvSpPr>
              <a:spLocks/>
            </p:cNvSpPr>
            <p:nvPr/>
          </p:nvSpPr>
          <p:spPr bwMode="auto">
            <a:xfrm>
              <a:off x="4766" y="960"/>
              <a:ext cx="109" cy="109"/>
            </a:xfrm>
            <a:custGeom>
              <a:avLst/>
              <a:gdLst>
                <a:gd name="T0" fmla="*/ 23 w 109"/>
                <a:gd name="T1" fmla="*/ 5 h 109"/>
                <a:gd name="T2" fmla="*/ 16 w 109"/>
                <a:gd name="T3" fmla="*/ 10 h 109"/>
                <a:gd name="T4" fmla="*/ 11 w 109"/>
                <a:gd name="T5" fmla="*/ 16 h 109"/>
                <a:gd name="T6" fmla="*/ 7 w 109"/>
                <a:gd name="T7" fmla="*/ 23 h 109"/>
                <a:gd name="T8" fmla="*/ 3 w 109"/>
                <a:gd name="T9" fmla="*/ 31 h 109"/>
                <a:gd name="T10" fmla="*/ 1 w 109"/>
                <a:gd name="T11" fmla="*/ 39 h 109"/>
                <a:gd name="T12" fmla="*/ 0 w 109"/>
                <a:gd name="T13" fmla="*/ 47 h 109"/>
                <a:gd name="T14" fmla="*/ 0 w 109"/>
                <a:gd name="T15" fmla="*/ 56 h 109"/>
                <a:gd name="T16" fmla="*/ 1 w 109"/>
                <a:gd name="T17" fmla="*/ 65 h 109"/>
                <a:gd name="T18" fmla="*/ 4 w 109"/>
                <a:gd name="T19" fmla="*/ 73 h 109"/>
                <a:gd name="T20" fmla="*/ 8 w 109"/>
                <a:gd name="T21" fmla="*/ 80 h 109"/>
                <a:gd name="T22" fmla="*/ 13 w 109"/>
                <a:gd name="T23" fmla="*/ 87 h 109"/>
                <a:gd name="T24" fmla="*/ 18 w 109"/>
                <a:gd name="T25" fmla="*/ 93 h 109"/>
                <a:gd name="T26" fmla="*/ 25 w 109"/>
                <a:gd name="T27" fmla="*/ 98 h 109"/>
                <a:gd name="T28" fmla="*/ 32 w 109"/>
                <a:gd name="T29" fmla="*/ 102 h 109"/>
                <a:gd name="T30" fmla="*/ 40 w 109"/>
                <a:gd name="T31" fmla="*/ 105 h 109"/>
                <a:gd name="T32" fmla="*/ 48 w 109"/>
                <a:gd name="T33" fmla="*/ 107 h 109"/>
                <a:gd name="T34" fmla="*/ 57 w 109"/>
                <a:gd name="T35" fmla="*/ 108 h 109"/>
                <a:gd name="T36" fmla="*/ 65 w 109"/>
                <a:gd name="T37" fmla="*/ 107 h 109"/>
                <a:gd name="T38" fmla="*/ 74 w 109"/>
                <a:gd name="T39" fmla="*/ 105 h 109"/>
                <a:gd name="T40" fmla="*/ 81 w 109"/>
                <a:gd name="T41" fmla="*/ 102 h 109"/>
                <a:gd name="T42" fmla="*/ 89 w 109"/>
                <a:gd name="T43" fmla="*/ 98 h 109"/>
                <a:gd name="T44" fmla="*/ 95 w 109"/>
                <a:gd name="T45" fmla="*/ 93 h 109"/>
                <a:gd name="T46" fmla="*/ 101 w 109"/>
                <a:gd name="T47" fmla="*/ 87 h 109"/>
                <a:gd name="T48" fmla="*/ 105 w 109"/>
                <a:gd name="T49" fmla="*/ 80 h 109"/>
                <a:gd name="T50" fmla="*/ 106 w 109"/>
                <a:gd name="T51" fmla="*/ 78 h 109"/>
                <a:gd name="T52" fmla="*/ 107 w 109"/>
                <a:gd name="T53" fmla="*/ 75 h 109"/>
                <a:gd name="T54" fmla="*/ 107 w 109"/>
                <a:gd name="T55" fmla="*/ 72 h 109"/>
                <a:gd name="T56" fmla="*/ 107 w 109"/>
                <a:gd name="T57" fmla="*/ 69 h 109"/>
                <a:gd name="T58" fmla="*/ 106 w 109"/>
                <a:gd name="T59" fmla="*/ 71 h 109"/>
                <a:gd name="T60" fmla="*/ 102 w 109"/>
                <a:gd name="T61" fmla="*/ 78 h 109"/>
                <a:gd name="T62" fmla="*/ 98 w 109"/>
                <a:gd name="T63" fmla="*/ 84 h 109"/>
                <a:gd name="T64" fmla="*/ 93 w 109"/>
                <a:gd name="T65" fmla="*/ 90 h 109"/>
                <a:gd name="T66" fmla="*/ 87 w 109"/>
                <a:gd name="T67" fmla="*/ 95 h 109"/>
                <a:gd name="T68" fmla="*/ 80 w 109"/>
                <a:gd name="T69" fmla="*/ 99 h 109"/>
                <a:gd name="T70" fmla="*/ 73 w 109"/>
                <a:gd name="T71" fmla="*/ 102 h 109"/>
                <a:gd name="T72" fmla="*/ 65 w 109"/>
                <a:gd name="T73" fmla="*/ 103 h 109"/>
                <a:gd name="T74" fmla="*/ 57 w 109"/>
                <a:gd name="T75" fmla="*/ 104 h 109"/>
                <a:gd name="T76" fmla="*/ 49 w 109"/>
                <a:gd name="T77" fmla="*/ 103 h 109"/>
                <a:gd name="T78" fmla="*/ 41 w 109"/>
                <a:gd name="T79" fmla="*/ 102 h 109"/>
                <a:gd name="T80" fmla="*/ 33 w 109"/>
                <a:gd name="T81" fmla="*/ 99 h 109"/>
                <a:gd name="T82" fmla="*/ 27 w 109"/>
                <a:gd name="T83" fmla="*/ 95 h 109"/>
                <a:gd name="T84" fmla="*/ 21 w 109"/>
                <a:gd name="T85" fmla="*/ 90 h 109"/>
                <a:gd name="T86" fmla="*/ 15 w 109"/>
                <a:gd name="T87" fmla="*/ 84 h 109"/>
                <a:gd name="T88" fmla="*/ 11 w 109"/>
                <a:gd name="T89" fmla="*/ 78 h 109"/>
                <a:gd name="T90" fmla="*/ 7 w 109"/>
                <a:gd name="T91" fmla="*/ 71 h 109"/>
                <a:gd name="T92" fmla="*/ 5 w 109"/>
                <a:gd name="T93" fmla="*/ 64 h 109"/>
                <a:gd name="T94" fmla="*/ 3 w 109"/>
                <a:gd name="T95" fmla="*/ 56 h 109"/>
                <a:gd name="T96" fmla="*/ 3 w 109"/>
                <a:gd name="T97" fmla="*/ 48 h 109"/>
                <a:gd name="T98" fmla="*/ 4 w 109"/>
                <a:gd name="T99" fmla="*/ 39 h 109"/>
                <a:gd name="T100" fmla="*/ 6 w 109"/>
                <a:gd name="T101" fmla="*/ 32 h 109"/>
                <a:gd name="T102" fmla="*/ 9 w 109"/>
                <a:gd name="T103" fmla="*/ 25 h 109"/>
                <a:gd name="T104" fmla="*/ 14 w 109"/>
                <a:gd name="T105" fmla="*/ 18 h 109"/>
                <a:gd name="T106" fmla="*/ 19 w 109"/>
                <a:gd name="T107" fmla="*/ 12 h 109"/>
                <a:gd name="T108" fmla="*/ 24 w 109"/>
                <a:gd name="T109" fmla="*/ 7 h 109"/>
                <a:gd name="T110" fmla="*/ 31 w 109"/>
                <a:gd name="T111" fmla="*/ 3 h 109"/>
                <a:gd name="T112" fmla="*/ 38 w 109"/>
                <a:gd name="T113" fmla="*/ 0 h 109"/>
                <a:gd name="T114" fmla="*/ 38 w 109"/>
                <a:gd name="T115" fmla="*/ 0 h 109"/>
                <a:gd name="T116" fmla="*/ 35 w 109"/>
                <a:gd name="T117" fmla="*/ 0 h 109"/>
                <a:gd name="T118" fmla="*/ 32 w 109"/>
                <a:gd name="T119" fmla="*/ 0 h 109"/>
                <a:gd name="T120" fmla="*/ 29 w 109"/>
                <a:gd name="T121" fmla="*/ 1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09"/>
                <a:gd name="T185" fmla="*/ 109 w 109"/>
                <a:gd name="T186" fmla="*/ 109 h 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09">
                  <a:moveTo>
                    <a:pt x="27" y="2"/>
                  </a:moveTo>
                  <a:lnTo>
                    <a:pt x="25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3" y="87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7" y="99"/>
                  </a:lnTo>
                  <a:lnTo>
                    <a:pt x="29" y="101"/>
                  </a:lnTo>
                  <a:lnTo>
                    <a:pt x="32" y="102"/>
                  </a:lnTo>
                  <a:lnTo>
                    <a:pt x="34" y="103"/>
                  </a:lnTo>
                  <a:lnTo>
                    <a:pt x="37" y="104"/>
                  </a:lnTo>
                  <a:lnTo>
                    <a:pt x="40" y="105"/>
                  </a:lnTo>
                  <a:lnTo>
                    <a:pt x="42" y="106"/>
                  </a:lnTo>
                  <a:lnTo>
                    <a:pt x="45" y="106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8"/>
                  </a:lnTo>
                  <a:lnTo>
                    <a:pt x="60" y="107"/>
                  </a:lnTo>
                  <a:lnTo>
                    <a:pt x="63" y="107"/>
                  </a:lnTo>
                  <a:lnTo>
                    <a:pt x="65" y="107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4" y="105"/>
                  </a:lnTo>
                  <a:lnTo>
                    <a:pt x="76" y="104"/>
                  </a:lnTo>
                  <a:lnTo>
                    <a:pt x="79" y="103"/>
                  </a:lnTo>
                  <a:lnTo>
                    <a:pt x="81" y="102"/>
                  </a:lnTo>
                  <a:lnTo>
                    <a:pt x="84" y="101"/>
                  </a:lnTo>
                  <a:lnTo>
                    <a:pt x="86" y="99"/>
                  </a:lnTo>
                  <a:lnTo>
                    <a:pt x="89" y="98"/>
                  </a:lnTo>
                  <a:lnTo>
                    <a:pt x="91" y="96"/>
                  </a:lnTo>
                  <a:lnTo>
                    <a:pt x="93" y="94"/>
                  </a:lnTo>
                  <a:lnTo>
                    <a:pt x="95" y="93"/>
                  </a:lnTo>
                  <a:lnTo>
                    <a:pt x="97" y="91"/>
                  </a:lnTo>
                  <a:lnTo>
                    <a:pt x="99" y="89"/>
                  </a:lnTo>
                  <a:lnTo>
                    <a:pt x="101" y="87"/>
                  </a:lnTo>
                  <a:lnTo>
                    <a:pt x="102" y="84"/>
                  </a:lnTo>
                  <a:lnTo>
                    <a:pt x="104" y="82"/>
                  </a:lnTo>
                  <a:lnTo>
                    <a:pt x="105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6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72"/>
                  </a:lnTo>
                  <a:lnTo>
                    <a:pt x="107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71"/>
                  </a:lnTo>
                  <a:lnTo>
                    <a:pt x="105" y="74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1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6" y="86"/>
                  </a:lnTo>
                  <a:lnTo>
                    <a:pt x="95" y="88"/>
                  </a:lnTo>
                  <a:lnTo>
                    <a:pt x="93" y="90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87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80" y="99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3" y="102"/>
                  </a:lnTo>
                  <a:lnTo>
                    <a:pt x="70" y="102"/>
                  </a:lnTo>
                  <a:lnTo>
                    <a:pt x="67" y="103"/>
                  </a:lnTo>
                  <a:lnTo>
                    <a:pt x="65" y="103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1" y="104"/>
                  </a:lnTo>
                  <a:lnTo>
                    <a:pt x="49" y="103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8" y="101"/>
                  </a:lnTo>
                  <a:lnTo>
                    <a:pt x="36" y="100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29" y="96"/>
                  </a:lnTo>
                  <a:lnTo>
                    <a:pt x="27" y="95"/>
                  </a:lnTo>
                  <a:lnTo>
                    <a:pt x="24" y="93"/>
                  </a:lnTo>
                  <a:lnTo>
                    <a:pt x="23" y="92"/>
                  </a:lnTo>
                  <a:lnTo>
                    <a:pt x="21" y="90"/>
                  </a:lnTo>
                  <a:lnTo>
                    <a:pt x="19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2"/>
                  </a:lnTo>
                </a:path>
              </a:pathLst>
            </a:custGeom>
            <a:solidFill>
              <a:srgbClr val="C7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83" name="Freeform 501"/>
            <p:cNvSpPr>
              <a:spLocks/>
            </p:cNvSpPr>
            <p:nvPr/>
          </p:nvSpPr>
          <p:spPr bwMode="auto">
            <a:xfrm>
              <a:off x="4767" y="960"/>
              <a:ext cx="108" cy="108"/>
            </a:xfrm>
            <a:custGeom>
              <a:avLst/>
              <a:gdLst>
                <a:gd name="T0" fmla="*/ 26 w 108"/>
                <a:gd name="T1" fmla="*/ 3 h 108"/>
                <a:gd name="T2" fmla="*/ 18 w 108"/>
                <a:gd name="T3" fmla="*/ 10 h 108"/>
                <a:gd name="T4" fmla="*/ 11 w 108"/>
                <a:gd name="T5" fmla="*/ 17 h 108"/>
                <a:gd name="T6" fmla="*/ 5 w 108"/>
                <a:gd name="T7" fmla="*/ 27 h 108"/>
                <a:gd name="T8" fmla="*/ 1 w 108"/>
                <a:gd name="T9" fmla="*/ 37 h 108"/>
                <a:gd name="T10" fmla="*/ 0 w 108"/>
                <a:gd name="T11" fmla="*/ 48 h 108"/>
                <a:gd name="T12" fmla="*/ 0 w 108"/>
                <a:gd name="T13" fmla="*/ 59 h 108"/>
                <a:gd name="T14" fmla="*/ 3 w 108"/>
                <a:gd name="T15" fmla="*/ 70 h 108"/>
                <a:gd name="T16" fmla="*/ 7 w 108"/>
                <a:gd name="T17" fmla="*/ 80 h 108"/>
                <a:gd name="T18" fmla="*/ 14 w 108"/>
                <a:gd name="T19" fmla="*/ 88 h 108"/>
                <a:gd name="T20" fmla="*/ 22 w 108"/>
                <a:gd name="T21" fmla="*/ 95 h 108"/>
                <a:gd name="T22" fmla="*/ 31 w 108"/>
                <a:gd name="T23" fmla="*/ 101 h 108"/>
                <a:gd name="T24" fmla="*/ 41 w 108"/>
                <a:gd name="T25" fmla="*/ 105 h 108"/>
                <a:gd name="T26" fmla="*/ 52 w 108"/>
                <a:gd name="T27" fmla="*/ 107 h 108"/>
                <a:gd name="T28" fmla="*/ 64 w 108"/>
                <a:gd name="T29" fmla="*/ 106 h 108"/>
                <a:gd name="T30" fmla="*/ 74 w 108"/>
                <a:gd name="T31" fmla="*/ 103 h 108"/>
                <a:gd name="T32" fmla="*/ 84 w 108"/>
                <a:gd name="T33" fmla="*/ 99 h 108"/>
                <a:gd name="T34" fmla="*/ 93 w 108"/>
                <a:gd name="T35" fmla="*/ 92 h 108"/>
                <a:gd name="T36" fmla="*/ 100 w 108"/>
                <a:gd name="T37" fmla="*/ 84 h 108"/>
                <a:gd name="T38" fmla="*/ 105 w 108"/>
                <a:gd name="T39" fmla="*/ 75 h 108"/>
                <a:gd name="T40" fmla="*/ 106 w 108"/>
                <a:gd name="T41" fmla="*/ 72 h 108"/>
                <a:gd name="T42" fmla="*/ 106 w 108"/>
                <a:gd name="T43" fmla="*/ 68 h 108"/>
                <a:gd name="T44" fmla="*/ 107 w 108"/>
                <a:gd name="T45" fmla="*/ 64 h 108"/>
                <a:gd name="T46" fmla="*/ 106 w 108"/>
                <a:gd name="T47" fmla="*/ 61 h 108"/>
                <a:gd name="T48" fmla="*/ 103 w 108"/>
                <a:gd name="T49" fmla="*/ 71 h 108"/>
                <a:gd name="T50" fmla="*/ 99 w 108"/>
                <a:gd name="T51" fmla="*/ 80 h 108"/>
                <a:gd name="T52" fmla="*/ 92 w 108"/>
                <a:gd name="T53" fmla="*/ 88 h 108"/>
                <a:gd name="T54" fmla="*/ 84 w 108"/>
                <a:gd name="T55" fmla="*/ 94 h 108"/>
                <a:gd name="T56" fmla="*/ 76 w 108"/>
                <a:gd name="T57" fmla="*/ 99 h 108"/>
                <a:gd name="T58" fmla="*/ 66 w 108"/>
                <a:gd name="T59" fmla="*/ 102 h 108"/>
                <a:gd name="T60" fmla="*/ 55 w 108"/>
                <a:gd name="T61" fmla="*/ 103 h 108"/>
                <a:gd name="T62" fmla="*/ 45 w 108"/>
                <a:gd name="T63" fmla="*/ 102 h 108"/>
                <a:gd name="T64" fmla="*/ 35 w 108"/>
                <a:gd name="T65" fmla="*/ 99 h 108"/>
                <a:gd name="T66" fmla="*/ 26 w 108"/>
                <a:gd name="T67" fmla="*/ 94 h 108"/>
                <a:gd name="T68" fmla="*/ 18 w 108"/>
                <a:gd name="T69" fmla="*/ 88 h 108"/>
                <a:gd name="T70" fmla="*/ 12 w 108"/>
                <a:gd name="T71" fmla="*/ 80 h 108"/>
                <a:gd name="T72" fmla="*/ 7 w 108"/>
                <a:gd name="T73" fmla="*/ 71 h 108"/>
                <a:gd name="T74" fmla="*/ 4 w 108"/>
                <a:gd name="T75" fmla="*/ 61 h 108"/>
                <a:gd name="T76" fmla="*/ 3 w 108"/>
                <a:gd name="T77" fmla="*/ 51 h 108"/>
                <a:gd name="T78" fmla="*/ 4 w 108"/>
                <a:gd name="T79" fmla="*/ 40 h 108"/>
                <a:gd name="T80" fmla="*/ 7 w 108"/>
                <a:gd name="T81" fmla="*/ 31 h 108"/>
                <a:gd name="T82" fmla="*/ 12 w 108"/>
                <a:gd name="T83" fmla="*/ 22 h 108"/>
                <a:gd name="T84" fmla="*/ 18 w 108"/>
                <a:gd name="T85" fmla="*/ 14 h 108"/>
                <a:gd name="T86" fmla="*/ 26 w 108"/>
                <a:gd name="T87" fmla="*/ 7 h 108"/>
                <a:gd name="T88" fmla="*/ 35 w 108"/>
                <a:gd name="T89" fmla="*/ 3 h 108"/>
                <a:gd name="T90" fmla="*/ 45 w 108"/>
                <a:gd name="T91" fmla="*/ 0 h 108"/>
                <a:gd name="T92" fmla="*/ 41 w 108"/>
                <a:gd name="T93" fmla="*/ 0 h 108"/>
                <a:gd name="T94" fmla="*/ 37 w 108"/>
                <a:gd name="T95" fmla="*/ 0 h 108"/>
                <a:gd name="T96" fmla="*/ 33 w 108"/>
                <a:gd name="T97" fmla="*/ 0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8"/>
                <a:gd name="T149" fmla="*/ 108 w 108"/>
                <a:gd name="T150" fmla="*/ 108 h 1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8">
                  <a:moveTo>
                    <a:pt x="31" y="0"/>
                  </a:moveTo>
                  <a:lnTo>
                    <a:pt x="31" y="1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2"/>
                  </a:lnTo>
                  <a:lnTo>
                    <a:pt x="11" y="84"/>
                  </a:lnTo>
                  <a:lnTo>
                    <a:pt x="12" y="86"/>
                  </a:lnTo>
                  <a:lnTo>
                    <a:pt x="14" y="88"/>
                  </a:lnTo>
                  <a:lnTo>
                    <a:pt x="16" y="90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6" y="99"/>
                  </a:lnTo>
                  <a:lnTo>
                    <a:pt x="29" y="100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6" y="103"/>
                  </a:lnTo>
                  <a:lnTo>
                    <a:pt x="39" y="104"/>
                  </a:lnTo>
                  <a:lnTo>
                    <a:pt x="41" y="105"/>
                  </a:lnTo>
                  <a:lnTo>
                    <a:pt x="44" y="105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52" y="107"/>
                  </a:lnTo>
                  <a:lnTo>
                    <a:pt x="55" y="107"/>
                  </a:lnTo>
                  <a:lnTo>
                    <a:pt x="58" y="107"/>
                  </a:lnTo>
                  <a:lnTo>
                    <a:pt x="61" y="106"/>
                  </a:lnTo>
                  <a:lnTo>
                    <a:pt x="64" y="106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72" y="104"/>
                  </a:lnTo>
                  <a:lnTo>
                    <a:pt x="74" y="103"/>
                  </a:lnTo>
                  <a:lnTo>
                    <a:pt x="77" y="102"/>
                  </a:lnTo>
                  <a:lnTo>
                    <a:pt x="79" y="101"/>
                  </a:lnTo>
                  <a:lnTo>
                    <a:pt x="82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9" y="95"/>
                  </a:lnTo>
                  <a:lnTo>
                    <a:pt x="91" y="94"/>
                  </a:lnTo>
                  <a:lnTo>
                    <a:pt x="93" y="92"/>
                  </a:lnTo>
                  <a:lnTo>
                    <a:pt x="95" y="90"/>
                  </a:lnTo>
                  <a:lnTo>
                    <a:pt x="96" y="88"/>
                  </a:lnTo>
                  <a:lnTo>
                    <a:pt x="98" y="86"/>
                  </a:lnTo>
                  <a:lnTo>
                    <a:pt x="100" y="84"/>
                  </a:lnTo>
                  <a:lnTo>
                    <a:pt x="101" y="82"/>
                  </a:lnTo>
                  <a:lnTo>
                    <a:pt x="103" y="80"/>
                  </a:lnTo>
                  <a:lnTo>
                    <a:pt x="104" y="77"/>
                  </a:lnTo>
                  <a:lnTo>
                    <a:pt x="105" y="75"/>
                  </a:lnTo>
                  <a:lnTo>
                    <a:pt x="106" y="75"/>
                  </a:lnTo>
                  <a:lnTo>
                    <a:pt x="106" y="74"/>
                  </a:lnTo>
                  <a:lnTo>
                    <a:pt x="106" y="73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7" y="65"/>
                  </a:lnTo>
                  <a:lnTo>
                    <a:pt x="107" y="64"/>
                  </a:lnTo>
                  <a:lnTo>
                    <a:pt x="107" y="63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6" y="61"/>
                  </a:lnTo>
                  <a:lnTo>
                    <a:pt x="106" y="64"/>
                  </a:lnTo>
                  <a:lnTo>
                    <a:pt x="105" y="66"/>
                  </a:lnTo>
                  <a:lnTo>
                    <a:pt x="104" y="69"/>
                  </a:lnTo>
                  <a:lnTo>
                    <a:pt x="103" y="71"/>
                  </a:lnTo>
                  <a:lnTo>
                    <a:pt x="102" y="73"/>
                  </a:lnTo>
                  <a:lnTo>
                    <a:pt x="101" y="76"/>
                  </a:lnTo>
                  <a:lnTo>
                    <a:pt x="100" y="78"/>
                  </a:lnTo>
                  <a:lnTo>
                    <a:pt x="99" y="80"/>
                  </a:lnTo>
                  <a:lnTo>
                    <a:pt x="97" y="82"/>
                  </a:lnTo>
                  <a:lnTo>
                    <a:pt x="95" y="84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90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4"/>
                  </a:lnTo>
                  <a:lnTo>
                    <a:pt x="82" y="96"/>
                  </a:lnTo>
                  <a:lnTo>
                    <a:pt x="80" y="97"/>
                  </a:lnTo>
                  <a:lnTo>
                    <a:pt x="78" y="98"/>
                  </a:lnTo>
                  <a:lnTo>
                    <a:pt x="76" y="99"/>
                  </a:lnTo>
                  <a:lnTo>
                    <a:pt x="73" y="100"/>
                  </a:lnTo>
                  <a:lnTo>
                    <a:pt x="71" y="101"/>
                  </a:lnTo>
                  <a:lnTo>
                    <a:pt x="68" y="101"/>
                  </a:lnTo>
                  <a:lnTo>
                    <a:pt x="66" y="102"/>
                  </a:lnTo>
                  <a:lnTo>
                    <a:pt x="63" y="103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5" y="103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7" y="103"/>
                  </a:lnTo>
                  <a:lnTo>
                    <a:pt x="45" y="102"/>
                  </a:lnTo>
                  <a:lnTo>
                    <a:pt x="42" y="101"/>
                  </a:lnTo>
                  <a:lnTo>
                    <a:pt x="40" y="101"/>
                  </a:lnTo>
                  <a:lnTo>
                    <a:pt x="37" y="100"/>
                  </a:lnTo>
                  <a:lnTo>
                    <a:pt x="35" y="99"/>
                  </a:lnTo>
                  <a:lnTo>
                    <a:pt x="32" y="98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4"/>
                  </a:lnTo>
                  <a:lnTo>
                    <a:pt x="24" y="93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8" y="88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3" y="82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</a:path>
              </a:pathLst>
            </a:custGeom>
            <a:solidFill>
              <a:srgbClr val="CF0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84" name="Freeform 502"/>
            <p:cNvSpPr>
              <a:spLocks/>
            </p:cNvSpPr>
            <p:nvPr/>
          </p:nvSpPr>
          <p:spPr bwMode="auto">
            <a:xfrm>
              <a:off x="4769" y="960"/>
              <a:ext cx="106" cy="106"/>
            </a:xfrm>
            <a:custGeom>
              <a:avLst/>
              <a:gdLst>
                <a:gd name="T0" fmla="*/ 30 w 106"/>
                <a:gd name="T1" fmla="*/ 2 h 106"/>
                <a:gd name="T2" fmla="*/ 21 w 106"/>
                <a:gd name="T3" fmla="*/ 7 h 106"/>
                <a:gd name="T4" fmla="*/ 13 w 106"/>
                <a:gd name="T5" fmla="*/ 15 h 106"/>
                <a:gd name="T6" fmla="*/ 7 w 106"/>
                <a:gd name="T7" fmla="*/ 23 h 106"/>
                <a:gd name="T8" fmla="*/ 3 w 106"/>
                <a:gd name="T9" fmla="*/ 32 h 106"/>
                <a:gd name="T10" fmla="*/ 0 w 106"/>
                <a:gd name="T11" fmla="*/ 43 h 106"/>
                <a:gd name="T12" fmla="*/ 0 w 106"/>
                <a:gd name="T13" fmla="*/ 53 h 106"/>
                <a:gd name="T14" fmla="*/ 1 w 106"/>
                <a:gd name="T15" fmla="*/ 64 h 106"/>
                <a:gd name="T16" fmla="*/ 5 w 106"/>
                <a:gd name="T17" fmla="*/ 74 h 106"/>
                <a:gd name="T18" fmla="*/ 10 w 106"/>
                <a:gd name="T19" fmla="*/ 83 h 106"/>
                <a:gd name="T20" fmla="*/ 17 w 106"/>
                <a:gd name="T21" fmla="*/ 91 h 106"/>
                <a:gd name="T22" fmla="*/ 25 w 106"/>
                <a:gd name="T23" fmla="*/ 97 h 106"/>
                <a:gd name="T24" fmla="*/ 35 w 106"/>
                <a:gd name="T25" fmla="*/ 101 h 106"/>
                <a:gd name="T26" fmla="*/ 45 w 106"/>
                <a:gd name="T27" fmla="*/ 104 h 106"/>
                <a:gd name="T28" fmla="*/ 56 w 106"/>
                <a:gd name="T29" fmla="*/ 105 h 106"/>
                <a:gd name="T30" fmla="*/ 67 w 106"/>
                <a:gd name="T31" fmla="*/ 103 h 106"/>
                <a:gd name="T32" fmla="*/ 77 w 106"/>
                <a:gd name="T33" fmla="*/ 99 h 106"/>
                <a:gd name="T34" fmla="*/ 86 w 106"/>
                <a:gd name="T35" fmla="*/ 94 h 106"/>
                <a:gd name="T36" fmla="*/ 93 w 106"/>
                <a:gd name="T37" fmla="*/ 87 h 106"/>
                <a:gd name="T38" fmla="*/ 99 w 106"/>
                <a:gd name="T39" fmla="*/ 79 h 106"/>
                <a:gd name="T40" fmla="*/ 104 w 106"/>
                <a:gd name="T41" fmla="*/ 69 h 106"/>
                <a:gd name="T42" fmla="*/ 105 w 106"/>
                <a:gd name="T43" fmla="*/ 65 h 106"/>
                <a:gd name="T44" fmla="*/ 105 w 106"/>
                <a:gd name="T45" fmla="*/ 61 h 106"/>
                <a:gd name="T46" fmla="*/ 104 w 106"/>
                <a:gd name="T47" fmla="*/ 57 h 106"/>
                <a:gd name="T48" fmla="*/ 104 w 106"/>
                <a:gd name="T49" fmla="*/ 53 h 106"/>
                <a:gd name="T50" fmla="*/ 102 w 106"/>
                <a:gd name="T51" fmla="*/ 63 h 106"/>
                <a:gd name="T52" fmla="*/ 99 w 106"/>
                <a:gd name="T53" fmla="*/ 73 h 106"/>
                <a:gd name="T54" fmla="*/ 94 w 106"/>
                <a:gd name="T55" fmla="*/ 81 h 106"/>
                <a:gd name="T56" fmla="*/ 87 w 106"/>
                <a:gd name="T57" fmla="*/ 88 h 106"/>
                <a:gd name="T58" fmla="*/ 79 w 106"/>
                <a:gd name="T59" fmla="*/ 94 h 106"/>
                <a:gd name="T60" fmla="*/ 71 w 106"/>
                <a:gd name="T61" fmla="*/ 98 h 106"/>
                <a:gd name="T62" fmla="*/ 61 w 106"/>
                <a:gd name="T63" fmla="*/ 101 h 106"/>
                <a:gd name="T64" fmla="*/ 51 w 106"/>
                <a:gd name="T65" fmla="*/ 101 h 106"/>
                <a:gd name="T66" fmla="*/ 41 w 106"/>
                <a:gd name="T67" fmla="*/ 99 h 106"/>
                <a:gd name="T68" fmla="*/ 31 w 106"/>
                <a:gd name="T69" fmla="*/ 96 h 106"/>
                <a:gd name="T70" fmla="*/ 23 w 106"/>
                <a:gd name="T71" fmla="*/ 91 h 106"/>
                <a:gd name="T72" fmla="*/ 16 w 106"/>
                <a:gd name="T73" fmla="*/ 85 h 106"/>
                <a:gd name="T74" fmla="*/ 10 w 106"/>
                <a:gd name="T75" fmla="*/ 77 h 106"/>
                <a:gd name="T76" fmla="*/ 6 w 106"/>
                <a:gd name="T77" fmla="*/ 68 h 106"/>
                <a:gd name="T78" fmla="*/ 3 w 106"/>
                <a:gd name="T79" fmla="*/ 58 h 106"/>
                <a:gd name="T80" fmla="*/ 3 w 106"/>
                <a:gd name="T81" fmla="*/ 48 h 106"/>
                <a:gd name="T82" fmla="*/ 5 w 106"/>
                <a:gd name="T83" fmla="*/ 38 h 106"/>
                <a:gd name="T84" fmla="*/ 8 w 106"/>
                <a:gd name="T85" fmla="*/ 29 h 106"/>
                <a:gd name="T86" fmla="*/ 13 w 106"/>
                <a:gd name="T87" fmla="*/ 20 h 106"/>
                <a:gd name="T88" fmla="*/ 20 w 106"/>
                <a:gd name="T89" fmla="*/ 13 h 106"/>
                <a:gd name="T90" fmla="*/ 27 w 106"/>
                <a:gd name="T91" fmla="*/ 8 h 106"/>
                <a:gd name="T92" fmla="*/ 36 w 106"/>
                <a:gd name="T93" fmla="*/ 3 h 106"/>
                <a:gd name="T94" fmla="*/ 46 w 106"/>
                <a:gd name="T95" fmla="*/ 1 h 106"/>
                <a:gd name="T96" fmla="*/ 49 w 106"/>
                <a:gd name="T97" fmla="*/ 0 h 106"/>
                <a:gd name="T98" fmla="*/ 45 w 106"/>
                <a:gd name="T99" fmla="*/ 0 h 106"/>
                <a:gd name="T100" fmla="*/ 41 w 106"/>
                <a:gd name="T101" fmla="*/ 0 h 106"/>
                <a:gd name="T102" fmla="*/ 37 w 106"/>
                <a:gd name="T103" fmla="*/ 0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06"/>
                <a:gd name="T158" fmla="*/ 106 w 106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06">
                  <a:moveTo>
                    <a:pt x="36" y="0"/>
                  </a:moveTo>
                  <a:lnTo>
                    <a:pt x="35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69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6"/>
                  </a:lnTo>
                  <a:lnTo>
                    <a:pt x="7" y="79"/>
                  </a:lnTo>
                  <a:lnTo>
                    <a:pt x="9" y="81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8" y="98"/>
                  </a:lnTo>
                  <a:lnTo>
                    <a:pt x="30" y="99"/>
                  </a:lnTo>
                  <a:lnTo>
                    <a:pt x="32" y="100"/>
                  </a:lnTo>
                  <a:lnTo>
                    <a:pt x="35" y="101"/>
                  </a:lnTo>
                  <a:lnTo>
                    <a:pt x="37" y="102"/>
                  </a:lnTo>
                  <a:lnTo>
                    <a:pt x="40" y="103"/>
                  </a:lnTo>
                  <a:lnTo>
                    <a:pt x="42" y="103"/>
                  </a:lnTo>
                  <a:lnTo>
                    <a:pt x="45" y="104"/>
                  </a:lnTo>
                  <a:lnTo>
                    <a:pt x="48" y="104"/>
                  </a:lnTo>
                  <a:lnTo>
                    <a:pt x="51" y="105"/>
                  </a:lnTo>
                  <a:lnTo>
                    <a:pt x="53" y="105"/>
                  </a:lnTo>
                  <a:lnTo>
                    <a:pt x="56" y="105"/>
                  </a:lnTo>
                  <a:lnTo>
                    <a:pt x="59" y="104"/>
                  </a:lnTo>
                  <a:lnTo>
                    <a:pt x="62" y="104"/>
                  </a:lnTo>
                  <a:lnTo>
                    <a:pt x="64" y="103"/>
                  </a:lnTo>
                  <a:lnTo>
                    <a:pt x="67" y="103"/>
                  </a:lnTo>
                  <a:lnTo>
                    <a:pt x="69" y="102"/>
                  </a:lnTo>
                  <a:lnTo>
                    <a:pt x="72" y="101"/>
                  </a:lnTo>
                  <a:lnTo>
                    <a:pt x="74" y="100"/>
                  </a:lnTo>
                  <a:lnTo>
                    <a:pt x="77" y="99"/>
                  </a:lnTo>
                  <a:lnTo>
                    <a:pt x="79" y="98"/>
                  </a:lnTo>
                  <a:lnTo>
                    <a:pt x="81" y="97"/>
                  </a:lnTo>
                  <a:lnTo>
                    <a:pt x="83" y="95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1" y="89"/>
                  </a:lnTo>
                  <a:lnTo>
                    <a:pt x="93" y="87"/>
                  </a:lnTo>
                  <a:lnTo>
                    <a:pt x="95" y="85"/>
                  </a:lnTo>
                  <a:lnTo>
                    <a:pt x="96" y="83"/>
                  </a:lnTo>
                  <a:lnTo>
                    <a:pt x="98" y="81"/>
                  </a:lnTo>
                  <a:lnTo>
                    <a:pt x="99" y="79"/>
                  </a:lnTo>
                  <a:lnTo>
                    <a:pt x="101" y="76"/>
                  </a:lnTo>
                  <a:lnTo>
                    <a:pt x="102" y="74"/>
                  </a:lnTo>
                  <a:lnTo>
                    <a:pt x="103" y="72"/>
                  </a:lnTo>
                  <a:lnTo>
                    <a:pt x="104" y="69"/>
                  </a:lnTo>
                  <a:lnTo>
                    <a:pt x="104" y="68"/>
                  </a:lnTo>
                  <a:lnTo>
                    <a:pt x="104" y="67"/>
                  </a:lnTo>
                  <a:lnTo>
                    <a:pt x="105" y="66"/>
                  </a:lnTo>
                  <a:lnTo>
                    <a:pt x="105" y="65"/>
                  </a:lnTo>
                  <a:lnTo>
                    <a:pt x="105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3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99" y="73"/>
                  </a:lnTo>
                  <a:lnTo>
                    <a:pt x="98" y="75"/>
                  </a:lnTo>
                  <a:lnTo>
                    <a:pt x="96" y="77"/>
                  </a:lnTo>
                  <a:lnTo>
                    <a:pt x="95" y="79"/>
                  </a:lnTo>
                  <a:lnTo>
                    <a:pt x="94" y="81"/>
                  </a:lnTo>
                  <a:lnTo>
                    <a:pt x="92" y="83"/>
                  </a:lnTo>
                  <a:lnTo>
                    <a:pt x="91" y="85"/>
                  </a:lnTo>
                  <a:lnTo>
                    <a:pt x="89" y="86"/>
                  </a:lnTo>
                  <a:lnTo>
                    <a:pt x="87" y="88"/>
                  </a:lnTo>
                  <a:lnTo>
                    <a:pt x="85" y="90"/>
                  </a:lnTo>
                  <a:lnTo>
                    <a:pt x="83" y="91"/>
                  </a:lnTo>
                  <a:lnTo>
                    <a:pt x="81" y="92"/>
                  </a:lnTo>
                  <a:lnTo>
                    <a:pt x="79" y="94"/>
                  </a:lnTo>
                  <a:lnTo>
                    <a:pt x="77" y="95"/>
                  </a:lnTo>
                  <a:lnTo>
                    <a:pt x="75" y="96"/>
                  </a:lnTo>
                  <a:lnTo>
                    <a:pt x="73" y="97"/>
                  </a:lnTo>
                  <a:lnTo>
                    <a:pt x="71" y="98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4" y="100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3" y="100"/>
                  </a:lnTo>
                  <a:lnTo>
                    <a:pt x="41" y="99"/>
                  </a:lnTo>
                  <a:lnTo>
                    <a:pt x="38" y="99"/>
                  </a:lnTo>
                  <a:lnTo>
                    <a:pt x="36" y="98"/>
                  </a:lnTo>
                  <a:lnTo>
                    <a:pt x="34" y="97"/>
                  </a:lnTo>
                  <a:lnTo>
                    <a:pt x="31" y="96"/>
                  </a:lnTo>
                  <a:lnTo>
                    <a:pt x="29" y="95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3" y="91"/>
                  </a:lnTo>
                  <a:lnTo>
                    <a:pt x="21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2" y="79"/>
                  </a:lnTo>
                  <a:lnTo>
                    <a:pt x="10" y="77"/>
                  </a:lnTo>
                  <a:lnTo>
                    <a:pt x="9" y="75"/>
                  </a:lnTo>
                  <a:lnTo>
                    <a:pt x="8" y="73"/>
                  </a:lnTo>
                  <a:lnTo>
                    <a:pt x="7" y="70"/>
                  </a:lnTo>
                  <a:lnTo>
                    <a:pt x="6" y="68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</a:path>
              </a:pathLst>
            </a:custGeom>
            <a:solidFill>
              <a:srgbClr val="D405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85" name="Freeform 503"/>
            <p:cNvSpPr>
              <a:spLocks/>
            </p:cNvSpPr>
            <p:nvPr/>
          </p:nvSpPr>
          <p:spPr bwMode="auto">
            <a:xfrm>
              <a:off x="4771" y="960"/>
              <a:ext cx="104" cy="104"/>
            </a:xfrm>
            <a:custGeom>
              <a:avLst/>
              <a:gdLst>
                <a:gd name="T0" fmla="*/ 36 w 104"/>
                <a:gd name="T1" fmla="*/ 1 h 104"/>
                <a:gd name="T2" fmla="*/ 27 w 104"/>
                <a:gd name="T3" fmla="*/ 5 h 104"/>
                <a:gd name="T4" fmla="*/ 18 w 104"/>
                <a:gd name="T5" fmla="*/ 10 h 104"/>
                <a:gd name="T6" fmla="*/ 11 w 104"/>
                <a:gd name="T7" fmla="*/ 18 h 104"/>
                <a:gd name="T8" fmla="*/ 6 w 104"/>
                <a:gd name="T9" fmla="*/ 26 h 104"/>
                <a:gd name="T10" fmla="*/ 2 w 104"/>
                <a:gd name="T11" fmla="*/ 35 h 104"/>
                <a:gd name="T12" fmla="*/ 0 w 104"/>
                <a:gd name="T13" fmla="*/ 45 h 104"/>
                <a:gd name="T14" fmla="*/ 0 w 104"/>
                <a:gd name="T15" fmla="*/ 56 h 104"/>
                <a:gd name="T16" fmla="*/ 2 w 104"/>
                <a:gd name="T17" fmla="*/ 66 h 104"/>
                <a:gd name="T18" fmla="*/ 6 w 104"/>
                <a:gd name="T19" fmla="*/ 75 h 104"/>
                <a:gd name="T20" fmla="*/ 11 w 104"/>
                <a:gd name="T21" fmla="*/ 84 h 104"/>
                <a:gd name="T22" fmla="*/ 18 w 104"/>
                <a:gd name="T23" fmla="*/ 91 h 104"/>
                <a:gd name="T24" fmla="*/ 27 w 104"/>
                <a:gd name="T25" fmla="*/ 96 h 104"/>
                <a:gd name="T26" fmla="*/ 36 w 104"/>
                <a:gd name="T27" fmla="*/ 100 h 104"/>
                <a:gd name="T28" fmla="*/ 46 w 104"/>
                <a:gd name="T29" fmla="*/ 102 h 104"/>
                <a:gd name="T30" fmla="*/ 57 w 104"/>
                <a:gd name="T31" fmla="*/ 102 h 104"/>
                <a:gd name="T32" fmla="*/ 67 w 104"/>
                <a:gd name="T33" fmla="*/ 100 h 104"/>
                <a:gd name="T34" fmla="*/ 76 w 104"/>
                <a:gd name="T35" fmla="*/ 96 h 104"/>
                <a:gd name="T36" fmla="*/ 85 w 104"/>
                <a:gd name="T37" fmla="*/ 91 h 104"/>
                <a:gd name="T38" fmla="*/ 92 w 104"/>
                <a:gd name="T39" fmla="*/ 84 h 104"/>
                <a:gd name="T40" fmla="*/ 97 w 104"/>
                <a:gd name="T41" fmla="*/ 75 h 104"/>
                <a:gd name="T42" fmla="*/ 101 w 104"/>
                <a:gd name="T43" fmla="*/ 66 h 104"/>
                <a:gd name="T44" fmla="*/ 102 w 104"/>
                <a:gd name="T45" fmla="*/ 60 h 104"/>
                <a:gd name="T46" fmla="*/ 102 w 104"/>
                <a:gd name="T47" fmla="*/ 56 h 104"/>
                <a:gd name="T48" fmla="*/ 102 w 104"/>
                <a:gd name="T49" fmla="*/ 52 h 104"/>
                <a:gd name="T50" fmla="*/ 100 w 104"/>
                <a:gd name="T51" fmla="*/ 50 h 104"/>
                <a:gd name="T52" fmla="*/ 100 w 104"/>
                <a:gd name="T53" fmla="*/ 45 h 104"/>
                <a:gd name="T54" fmla="*/ 101 w 104"/>
                <a:gd name="T55" fmla="*/ 49 h 104"/>
                <a:gd name="T56" fmla="*/ 100 w 104"/>
                <a:gd name="T57" fmla="*/ 56 h 104"/>
                <a:gd name="T58" fmla="*/ 98 w 104"/>
                <a:gd name="T59" fmla="*/ 65 h 104"/>
                <a:gd name="T60" fmla="*/ 94 w 104"/>
                <a:gd name="T61" fmla="*/ 74 h 104"/>
                <a:gd name="T62" fmla="*/ 89 w 104"/>
                <a:gd name="T63" fmla="*/ 81 h 104"/>
                <a:gd name="T64" fmla="*/ 82 w 104"/>
                <a:gd name="T65" fmla="*/ 88 h 104"/>
                <a:gd name="T66" fmla="*/ 75 w 104"/>
                <a:gd name="T67" fmla="*/ 93 h 104"/>
                <a:gd name="T68" fmla="*/ 66 w 104"/>
                <a:gd name="T69" fmla="*/ 97 h 104"/>
                <a:gd name="T70" fmla="*/ 56 w 104"/>
                <a:gd name="T71" fmla="*/ 99 h 104"/>
                <a:gd name="T72" fmla="*/ 47 w 104"/>
                <a:gd name="T73" fmla="*/ 99 h 104"/>
                <a:gd name="T74" fmla="*/ 37 w 104"/>
                <a:gd name="T75" fmla="*/ 97 h 104"/>
                <a:gd name="T76" fmla="*/ 28 w 104"/>
                <a:gd name="T77" fmla="*/ 93 h 104"/>
                <a:gd name="T78" fmla="*/ 21 w 104"/>
                <a:gd name="T79" fmla="*/ 88 h 104"/>
                <a:gd name="T80" fmla="*/ 14 w 104"/>
                <a:gd name="T81" fmla="*/ 81 h 104"/>
                <a:gd name="T82" fmla="*/ 9 w 104"/>
                <a:gd name="T83" fmla="*/ 74 h 104"/>
                <a:gd name="T84" fmla="*/ 5 w 104"/>
                <a:gd name="T85" fmla="*/ 65 h 104"/>
                <a:gd name="T86" fmla="*/ 3 w 104"/>
                <a:gd name="T87" fmla="*/ 56 h 104"/>
                <a:gd name="T88" fmla="*/ 3 w 104"/>
                <a:gd name="T89" fmla="*/ 46 h 104"/>
                <a:gd name="T90" fmla="*/ 5 w 104"/>
                <a:gd name="T91" fmla="*/ 36 h 104"/>
                <a:gd name="T92" fmla="*/ 9 w 104"/>
                <a:gd name="T93" fmla="*/ 27 h 104"/>
                <a:gd name="T94" fmla="*/ 14 w 104"/>
                <a:gd name="T95" fmla="*/ 20 h 104"/>
                <a:gd name="T96" fmla="*/ 21 w 104"/>
                <a:gd name="T97" fmla="*/ 13 h 104"/>
                <a:gd name="T98" fmla="*/ 28 w 104"/>
                <a:gd name="T99" fmla="*/ 8 h 104"/>
                <a:gd name="T100" fmla="*/ 37 w 104"/>
                <a:gd name="T101" fmla="*/ 4 h 104"/>
                <a:gd name="T102" fmla="*/ 47 w 104"/>
                <a:gd name="T103" fmla="*/ 2 h 104"/>
                <a:gd name="T104" fmla="*/ 56 w 104"/>
                <a:gd name="T105" fmla="*/ 2 h 104"/>
                <a:gd name="T106" fmla="*/ 55 w 104"/>
                <a:gd name="T107" fmla="*/ 2 h 104"/>
                <a:gd name="T108" fmla="*/ 51 w 104"/>
                <a:gd name="T109" fmla="*/ 1 h 104"/>
                <a:gd name="T110" fmla="*/ 47 w 104"/>
                <a:gd name="T111" fmla="*/ 0 h 104"/>
                <a:gd name="T112" fmla="*/ 42 w 104"/>
                <a:gd name="T113" fmla="*/ 0 h 1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"/>
                <a:gd name="T172" fmla="*/ 0 h 104"/>
                <a:gd name="T173" fmla="*/ 104 w 104"/>
                <a:gd name="T174" fmla="*/ 104 h 1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" h="104">
                  <a:moveTo>
                    <a:pt x="41" y="0"/>
                  </a:moveTo>
                  <a:lnTo>
                    <a:pt x="41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18" y="91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6" y="100"/>
                  </a:lnTo>
                  <a:lnTo>
                    <a:pt x="39" y="101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9" y="102"/>
                  </a:lnTo>
                  <a:lnTo>
                    <a:pt x="51" y="103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69" y="99"/>
                  </a:lnTo>
                  <a:lnTo>
                    <a:pt x="72" y="98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6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4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6" y="77"/>
                  </a:lnTo>
                  <a:lnTo>
                    <a:pt x="97" y="75"/>
                  </a:lnTo>
                  <a:lnTo>
                    <a:pt x="98" y="73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6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9" y="44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100" y="56"/>
                  </a:lnTo>
                  <a:lnTo>
                    <a:pt x="99" y="58"/>
                  </a:lnTo>
                  <a:lnTo>
                    <a:pt x="99" y="60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7" y="67"/>
                  </a:lnTo>
                  <a:lnTo>
                    <a:pt x="96" y="69"/>
                  </a:lnTo>
                  <a:lnTo>
                    <a:pt x="95" y="72"/>
                  </a:lnTo>
                  <a:lnTo>
                    <a:pt x="94" y="74"/>
                  </a:lnTo>
                  <a:lnTo>
                    <a:pt x="93" y="76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89" y="81"/>
                  </a:lnTo>
                  <a:lnTo>
                    <a:pt x="87" y="83"/>
                  </a:lnTo>
                  <a:lnTo>
                    <a:pt x="86" y="85"/>
                  </a:lnTo>
                  <a:lnTo>
                    <a:pt x="84" y="86"/>
                  </a:lnTo>
                  <a:lnTo>
                    <a:pt x="82" y="88"/>
                  </a:lnTo>
                  <a:lnTo>
                    <a:pt x="81" y="89"/>
                  </a:lnTo>
                  <a:lnTo>
                    <a:pt x="79" y="91"/>
                  </a:lnTo>
                  <a:lnTo>
                    <a:pt x="77" y="92"/>
                  </a:lnTo>
                  <a:lnTo>
                    <a:pt x="75" y="93"/>
                  </a:lnTo>
                  <a:lnTo>
                    <a:pt x="72" y="94"/>
                  </a:lnTo>
                  <a:lnTo>
                    <a:pt x="70" y="95"/>
                  </a:lnTo>
                  <a:lnTo>
                    <a:pt x="68" y="96"/>
                  </a:lnTo>
                  <a:lnTo>
                    <a:pt x="66" y="97"/>
                  </a:lnTo>
                  <a:lnTo>
                    <a:pt x="64" y="97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54" y="99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3" y="95"/>
                  </a:lnTo>
                  <a:lnTo>
                    <a:pt x="30" y="94"/>
                  </a:lnTo>
                  <a:lnTo>
                    <a:pt x="28" y="93"/>
                  </a:lnTo>
                  <a:lnTo>
                    <a:pt x="26" y="92"/>
                  </a:lnTo>
                  <a:lnTo>
                    <a:pt x="24" y="91"/>
                  </a:lnTo>
                  <a:lnTo>
                    <a:pt x="23" y="89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5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9" y="74"/>
                  </a:lnTo>
                  <a:lnTo>
                    <a:pt x="8" y="72"/>
                  </a:lnTo>
                  <a:lnTo>
                    <a:pt x="7" y="69"/>
                  </a:lnTo>
                  <a:lnTo>
                    <a:pt x="6" y="67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</a:path>
              </a:pathLst>
            </a:custGeom>
            <a:solidFill>
              <a:srgbClr val="DB07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86" name="Freeform 504"/>
            <p:cNvSpPr>
              <a:spLocks/>
            </p:cNvSpPr>
            <p:nvPr/>
          </p:nvSpPr>
          <p:spPr bwMode="auto">
            <a:xfrm>
              <a:off x="4773" y="961"/>
              <a:ext cx="101" cy="101"/>
            </a:xfrm>
            <a:custGeom>
              <a:avLst/>
              <a:gdLst>
                <a:gd name="T0" fmla="*/ 39 w 101"/>
                <a:gd name="T1" fmla="*/ 0 h 101"/>
                <a:gd name="T2" fmla="*/ 28 w 101"/>
                <a:gd name="T3" fmla="*/ 4 h 101"/>
                <a:gd name="T4" fmla="*/ 18 w 101"/>
                <a:gd name="T5" fmla="*/ 11 h 101"/>
                <a:gd name="T6" fmla="*/ 9 w 101"/>
                <a:gd name="T7" fmla="*/ 19 h 101"/>
                <a:gd name="T8" fmla="*/ 3 w 101"/>
                <a:gd name="T9" fmla="*/ 30 h 101"/>
                <a:gd name="T10" fmla="*/ 0 w 101"/>
                <a:gd name="T11" fmla="*/ 42 h 101"/>
                <a:gd name="T12" fmla="*/ 0 w 101"/>
                <a:gd name="T13" fmla="*/ 55 h 101"/>
                <a:gd name="T14" fmla="*/ 3 w 101"/>
                <a:gd name="T15" fmla="*/ 67 h 101"/>
                <a:gd name="T16" fmla="*/ 8 w 101"/>
                <a:gd name="T17" fmla="*/ 77 h 101"/>
                <a:gd name="T18" fmla="*/ 16 w 101"/>
                <a:gd name="T19" fmla="*/ 87 h 101"/>
                <a:gd name="T20" fmla="*/ 26 w 101"/>
                <a:gd name="T21" fmla="*/ 94 h 101"/>
                <a:gd name="T22" fmla="*/ 37 w 101"/>
                <a:gd name="T23" fmla="*/ 98 h 101"/>
                <a:gd name="T24" fmla="*/ 50 w 101"/>
                <a:gd name="T25" fmla="*/ 100 h 101"/>
                <a:gd name="T26" fmla="*/ 62 w 101"/>
                <a:gd name="T27" fmla="*/ 98 h 101"/>
                <a:gd name="T28" fmla="*/ 73 w 101"/>
                <a:gd name="T29" fmla="*/ 94 h 101"/>
                <a:gd name="T30" fmla="*/ 83 w 101"/>
                <a:gd name="T31" fmla="*/ 87 h 101"/>
                <a:gd name="T32" fmla="*/ 91 w 101"/>
                <a:gd name="T33" fmla="*/ 77 h 101"/>
                <a:gd name="T34" fmla="*/ 97 w 101"/>
                <a:gd name="T35" fmla="*/ 67 h 101"/>
                <a:gd name="T36" fmla="*/ 99 w 101"/>
                <a:gd name="T37" fmla="*/ 55 h 101"/>
                <a:gd name="T38" fmla="*/ 99 w 101"/>
                <a:gd name="T39" fmla="*/ 49 h 101"/>
                <a:gd name="T40" fmla="*/ 95 w 101"/>
                <a:gd name="T41" fmla="*/ 40 h 101"/>
                <a:gd name="T42" fmla="*/ 93 w 101"/>
                <a:gd name="T43" fmla="*/ 33 h 101"/>
                <a:gd name="T44" fmla="*/ 96 w 101"/>
                <a:gd name="T45" fmla="*/ 38 h 101"/>
                <a:gd name="T46" fmla="*/ 97 w 101"/>
                <a:gd name="T47" fmla="*/ 42 h 101"/>
                <a:gd name="T48" fmla="*/ 98 w 101"/>
                <a:gd name="T49" fmla="*/ 46 h 101"/>
                <a:gd name="T50" fmla="*/ 96 w 101"/>
                <a:gd name="T51" fmla="*/ 49 h 101"/>
                <a:gd name="T52" fmla="*/ 95 w 101"/>
                <a:gd name="T53" fmla="*/ 61 h 101"/>
                <a:gd name="T54" fmla="*/ 91 w 101"/>
                <a:gd name="T55" fmla="*/ 72 h 101"/>
                <a:gd name="T56" fmla="*/ 84 w 101"/>
                <a:gd name="T57" fmla="*/ 81 h 101"/>
                <a:gd name="T58" fmla="*/ 76 w 101"/>
                <a:gd name="T59" fmla="*/ 88 h 101"/>
                <a:gd name="T60" fmla="*/ 66 w 101"/>
                <a:gd name="T61" fmla="*/ 93 h 101"/>
                <a:gd name="T62" fmla="*/ 54 w 101"/>
                <a:gd name="T63" fmla="*/ 96 h 101"/>
                <a:gd name="T64" fmla="*/ 42 w 101"/>
                <a:gd name="T65" fmla="*/ 96 h 101"/>
                <a:gd name="T66" fmla="*/ 31 w 101"/>
                <a:gd name="T67" fmla="*/ 92 h 101"/>
                <a:gd name="T68" fmla="*/ 22 w 101"/>
                <a:gd name="T69" fmla="*/ 87 h 101"/>
                <a:gd name="T70" fmla="*/ 13 w 101"/>
                <a:gd name="T71" fmla="*/ 79 h 101"/>
                <a:gd name="T72" fmla="*/ 8 w 101"/>
                <a:gd name="T73" fmla="*/ 70 h 101"/>
                <a:gd name="T74" fmla="*/ 4 w 101"/>
                <a:gd name="T75" fmla="*/ 59 h 101"/>
                <a:gd name="T76" fmla="*/ 3 w 101"/>
                <a:gd name="T77" fmla="*/ 47 h 101"/>
                <a:gd name="T78" fmla="*/ 5 w 101"/>
                <a:gd name="T79" fmla="*/ 36 h 101"/>
                <a:gd name="T80" fmla="*/ 10 w 101"/>
                <a:gd name="T81" fmla="*/ 25 h 101"/>
                <a:gd name="T82" fmla="*/ 17 w 101"/>
                <a:gd name="T83" fmla="*/ 17 h 101"/>
                <a:gd name="T84" fmla="*/ 25 w 101"/>
                <a:gd name="T85" fmla="*/ 10 h 101"/>
                <a:gd name="T86" fmla="*/ 36 w 101"/>
                <a:gd name="T87" fmla="*/ 5 h 101"/>
                <a:gd name="T88" fmla="*/ 47 w 101"/>
                <a:gd name="T89" fmla="*/ 3 h 101"/>
                <a:gd name="T90" fmla="*/ 59 w 101"/>
                <a:gd name="T91" fmla="*/ 4 h 101"/>
                <a:gd name="T92" fmla="*/ 66 w 101"/>
                <a:gd name="T93" fmla="*/ 6 h 101"/>
                <a:gd name="T94" fmla="*/ 62 w 101"/>
                <a:gd name="T95" fmla="*/ 4 h 101"/>
                <a:gd name="T96" fmla="*/ 57 w 101"/>
                <a:gd name="T97" fmla="*/ 2 h 101"/>
                <a:gd name="T98" fmla="*/ 53 w 101"/>
                <a:gd name="T99" fmla="*/ 1 h 101"/>
                <a:gd name="T100" fmla="*/ 49 w 101"/>
                <a:gd name="T101" fmla="*/ 0 h 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101"/>
                <a:gd name="T155" fmla="*/ 101 w 101"/>
                <a:gd name="T156" fmla="*/ 101 h 1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101">
                  <a:moveTo>
                    <a:pt x="47" y="0"/>
                  </a:move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1" y="81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6" y="87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2" y="91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8" y="95"/>
                  </a:lnTo>
                  <a:lnTo>
                    <a:pt x="30" y="96"/>
                  </a:lnTo>
                  <a:lnTo>
                    <a:pt x="32" y="97"/>
                  </a:lnTo>
                  <a:lnTo>
                    <a:pt x="35" y="97"/>
                  </a:lnTo>
                  <a:lnTo>
                    <a:pt x="37" y="98"/>
                  </a:lnTo>
                  <a:lnTo>
                    <a:pt x="39" y="99"/>
                  </a:lnTo>
                  <a:lnTo>
                    <a:pt x="42" y="99"/>
                  </a:lnTo>
                  <a:lnTo>
                    <a:pt x="44" y="99"/>
                  </a:lnTo>
                  <a:lnTo>
                    <a:pt x="47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55" y="99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98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7" y="91"/>
                  </a:lnTo>
                  <a:lnTo>
                    <a:pt x="79" y="90"/>
                  </a:lnTo>
                  <a:lnTo>
                    <a:pt x="81" y="88"/>
                  </a:lnTo>
                  <a:lnTo>
                    <a:pt x="83" y="87"/>
                  </a:lnTo>
                  <a:lnTo>
                    <a:pt x="85" y="85"/>
                  </a:lnTo>
                  <a:lnTo>
                    <a:pt x="87" y="83"/>
                  </a:lnTo>
                  <a:lnTo>
                    <a:pt x="88" y="81"/>
                  </a:lnTo>
                  <a:lnTo>
                    <a:pt x="90" y="79"/>
                  </a:lnTo>
                  <a:lnTo>
                    <a:pt x="91" y="77"/>
                  </a:lnTo>
                  <a:lnTo>
                    <a:pt x="92" y="75"/>
                  </a:lnTo>
                  <a:lnTo>
                    <a:pt x="94" y="73"/>
                  </a:lnTo>
                  <a:lnTo>
                    <a:pt x="95" y="71"/>
                  </a:lnTo>
                  <a:lnTo>
                    <a:pt x="96" y="69"/>
                  </a:lnTo>
                  <a:lnTo>
                    <a:pt x="97" y="67"/>
                  </a:lnTo>
                  <a:lnTo>
                    <a:pt x="97" y="64"/>
                  </a:lnTo>
                  <a:lnTo>
                    <a:pt x="98" y="62"/>
                  </a:lnTo>
                  <a:lnTo>
                    <a:pt x="99" y="60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100" y="52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9" y="50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6" y="45"/>
                  </a:lnTo>
                  <a:lnTo>
                    <a:pt x="96" y="42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4" y="36"/>
                  </a:lnTo>
                  <a:lnTo>
                    <a:pt x="93" y="33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4" y="34"/>
                  </a:lnTo>
                  <a:lnTo>
                    <a:pt x="94" y="35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6" y="38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5" y="61"/>
                  </a:lnTo>
                  <a:lnTo>
                    <a:pt x="94" y="63"/>
                  </a:lnTo>
                  <a:lnTo>
                    <a:pt x="93" y="66"/>
                  </a:lnTo>
                  <a:lnTo>
                    <a:pt x="93" y="68"/>
                  </a:lnTo>
                  <a:lnTo>
                    <a:pt x="92" y="70"/>
                  </a:lnTo>
                  <a:lnTo>
                    <a:pt x="91" y="72"/>
                  </a:lnTo>
                  <a:lnTo>
                    <a:pt x="89" y="74"/>
                  </a:lnTo>
                  <a:lnTo>
                    <a:pt x="88" y="76"/>
                  </a:lnTo>
                  <a:lnTo>
                    <a:pt x="87" y="77"/>
                  </a:lnTo>
                  <a:lnTo>
                    <a:pt x="86" y="79"/>
                  </a:lnTo>
                  <a:lnTo>
                    <a:pt x="84" y="81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9" y="85"/>
                  </a:lnTo>
                  <a:lnTo>
                    <a:pt x="77" y="87"/>
                  </a:lnTo>
                  <a:lnTo>
                    <a:pt x="76" y="88"/>
                  </a:lnTo>
                  <a:lnTo>
                    <a:pt x="74" y="89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68" y="92"/>
                  </a:lnTo>
                  <a:lnTo>
                    <a:pt x="66" y="93"/>
                  </a:lnTo>
                  <a:lnTo>
                    <a:pt x="63" y="94"/>
                  </a:lnTo>
                  <a:lnTo>
                    <a:pt x="61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5" y="96"/>
                  </a:lnTo>
                  <a:lnTo>
                    <a:pt x="42" y="96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4" y="93"/>
                  </a:lnTo>
                  <a:lnTo>
                    <a:pt x="31" y="92"/>
                  </a:lnTo>
                  <a:lnTo>
                    <a:pt x="29" y="92"/>
                  </a:lnTo>
                  <a:lnTo>
                    <a:pt x="27" y="91"/>
                  </a:lnTo>
                  <a:lnTo>
                    <a:pt x="25" y="89"/>
                  </a:lnTo>
                  <a:lnTo>
                    <a:pt x="24" y="88"/>
                  </a:lnTo>
                  <a:lnTo>
                    <a:pt x="22" y="87"/>
                  </a:lnTo>
                  <a:lnTo>
                    <a:pt x="20" y="85"/>
                  </a:lnTo>
                  <a:lnTo>
                    <a:pt x="18" y="84"/>
                  </a:lnTo>
                  <a:lnTo>
                    <a:pt x="17" y="82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2" y="77"/>
                  </a:lnTo>
                  <a:lnTo>
                    <a:pt x="11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5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5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</a:path>
              </a:pathLst>
            </a:custGeom>
            <a:solidFill>
              <a:srgbClr val="E30D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87" name="Freeform 505"/>
            <p:cNvSpPr>
              <a:spLocks/>
            </p:cNvSpPr>
            <p:nvPr/>
          </p:nvSpPr>
          <p:spPr bwMode="auto">
            <a:xfrm>
              <a:off x="4774" y="964"/>
              <a:ext cx="97" cy="97"/>
            </a:xfrm>
            <a:custGeom>
              <a:avLst/>
              <a:gdLst>
                <a:gd name="T0" fmla="*/ 94 w 97"/>
                <a:gd name="T1" fmla="*/ 39 h 97"/>
                <a:gd name="T2" fmla="*/ 91 w 97"/>
                <a:gd name="T3" fmla="*/ 30 h 97"/>
                <a:gd name="T4" fmla="*/ 86 w 97"/>
                <a:gd name="T5" fmla="*/ 23 h 97"/>
                <a:gd name="T6" fmla="*/ 80 w 97"/>
                <a:gd name="T7" fmla="*/ 16 h 97"/>
                <a:gd name="T8" fmla="*/ 72 w 97"/>
                <a:gd name="T9" fmla="*/ 9 h 97"/>
                <a:gd name="T10" fmla="*/ 64 w 97"/>
                <a:gd name="T11" fmla="*/ 4 h 97"/>
                <a:gd name="T12" fmla="*/ 56 w 97"/>
                <a:gd name="T13" fmla="*/ 1 h 97"/>
                <a:gd name="T14" fmla="*/ 45 w 97"/>
                <a:gd name="T15" fmla="*/ 0 h 97"/>
                <a:gd name="T16" fmla="*/ 33 w 97"/>
                <a:gd name="T17" fmla="*/ 2 h 97"/>
                <a:gd name="T18" fmla="*/ 23 w 97"/>
                <a:gd name="T19" fmla="*/ 6 h 97"/>
                <a:gd name="T20" fmla="*/ 14 w 97"/>
                <a:gd name="T21" fmla="*/ 14 h 97"/>
                <a:gd name="T22" fmla="*/ 6 w 97"/>
                <a:gd name="T23" fmla="*/ 23 h 97"/>
                <a:gd name="T24" fmla="*/ 2 w 97"/>
                <a:gd name="T25" fmla="*/ 33 h 97"/>
                <a:gd name="T26" fmla="*/ 0 w 97"/>
                <a:gd name="T27" fmla="*/ 45 h 97"/>
                <a:gd name="T28" fmla="*/ 1 w 97"/>
                <a:gd name="T29" fmla="*/ 57 h 97"/>
                <a:gd name="T30" fmla="*/ 4 w 97"/>
                <a:gd name="T31" fmla="*/ 68 h 97"/>
                <a:gd name="T32" fmla="*/ 11 w 97"/>
                <a:gd name="T33" fmla="*/ 78 h 97"/>
                <a:gd name="T34" fmla="*/ 19 w 97"/>
                <a:gd name="T35" fmla="*/ 86 h 97"/>
                <a:gd name="T36" fmla="*/ 29 w 97"/>
                <a:gd name="T37" fmla="*/ 92 h 97"/>
                <a:gd name="T38" fmla="*/ 40 w 97"/>
                <a:gd name="T39" fmla="*/ 95 h 97"/>
                <a:gd name="T40" fmla="*/ 52 w 97"/>
                <a:gd name="T41" fmla="*/ 95 h 97"/>
                <a:gd name="T42" fmla="*/ 64 w 97"/>
                <a:gd name="T43" fmla="*/ 93 h 97"/>
                <a:gd name="T44" fmla="*/ 74 w 97"/>
                <a:gd name="T45" fmla="*/ 87 h 97"/>
                <a:gd name="T46" fmla="*/ 83 w 97"/>
                <a:gd name="T47" fmla="*/ 80 h 97"/>
                <a:gd name="T48" fmla="*/ 90 w 97"/>
                <a:gd name="T49" fmla="*/ 70 h 97"/>
                <a:gd name="T50" fmla="*/ 94 w 97"/>
                <a:gd name="T51" fmla="*/ 60 h 97"/>
                <a:gd name="T52" fmla="*/ 96 w 97"/>
                <a:gd name="T53" fmla="*/ 47 h 97"/>
                <a:gd name="T54" fmla="*/ 91 w 97"/>
                <a:gd name="T55" fmla="*/ 39 h 97"/>
                <a:gd name="T56" fmla="*/ 88 w 97"/>
                <a:gd name="T57" fmla="*/ 28 h 97"/>
                <a:gd name="T58" fmla="*/ 82 w 97"/>
                <a:gd name="T59" fmla="*/ 19 h 97"/>
                <a:gd name="T60" fmla="*/ 74 w 97"/>
                <a:gd name="T61" fmla="*/ 12 h 97"/>
                <a:gd name="T62" fmla="*/ 65 w 97"/>
                <a:gd name="T63" fmla="*/ 6 h 97"/>
                <a:gd name="T64" fmla="*/ 54 w 97"/>
                <a:gd name="T65" fmla="*/ 3 h 97"/>
                <a:gd name="T66" fmla="*/ 43 w 97"/>
                <a:gd name="T67" fmla="*/ 3 h 97"/>
                <a:gd name="T68" fmla="*/ 32 w 97"/>
                <a:gd name="T69" fmla="*/ 6 h 97"/>
                <a:gd name="T70" fmla="*/ 23 w 97"/>
                <a:gd name="T71" fmla="*/ 11 h 97"/>
                <a:gd name="T72" fmla="*/ 15 w 97"/>
                <a:gd name="T73" fmla="*/ 17 h 97"/>
                <a:gd name="T74" fmla="*/ 8 w 97"/>
                <a:gd name="T75" fmla="*/ 26 h 97"/>
                <a:gd name="T76" fmla="*/ 4 w 97"/>
                <a:gd name="T77" fmla="*/ 36 h 97"/>
                <a:gd name="T78" fmla="*/ 3 w 97"/>
                <a:gd name="T79" fmla="*/ 47 h 97"/>
                <a:gd name="T80" fmla="*/ 4 w 97"/>
                <a:gd name="T81" fmla="*/ 59 h 97"/>
                <a:gd name="T82" fmla="*/ 8 w 97"/>
                <a:gd name="T83" fmla="*/ 69 h 97"/>
                <a:gd name="T84" fmla="*/ 15 w 97"/>
                <a:gd name="T85" fmla="*/ 78 h 97"/>
                <a:gd name="T86" fmla="*/ 23 w 97"/>
                <a:gd name="T87" fmla="*/ 84 h 97"/>
                <a:gd name="T88" fmla="*/ 32 w 97"/>
                <a:gd name="T89" fmla="*/ 89 h 97"/>
                <a:gd name="T90" fmla="*/ 43 w 97"/>
                <a:gd name="T91" fmla="*/ 92 h 97"/>
                <a:gd name="T92" fmla="*/ 54 w 97"/>
                <a:gd name="T93" fmla="*/ 92 h 97"/>
                <a:gd name="T94" fmla="*/ 65 w 97"/>
                <a:gd name="T95" fmla="*/ 89 h 97"/>
                <a:gd name="T96" fmla="*/ 74 w 97"/>
                <a:gd name="T97" fmla="*/ 83 h 97"/>
                <a:gd name="T98" fmla="*/ 82 w 97"/>
                <a:gd name="T99" fmla="*/ 76 h 97"/>
                <a:gd name="T100" fmla="*/ 88 w 97"/>
                <a:gd name="T101" fmla="*/ 67 h 97"/>
                <a:gd name="T102" fmla="*/ 91 w 97"/>
                <a:gd name="T103" fmla="*/ 56 h 97"/>
                <a:gd name="T104" fmla="*/ 96 w 97"/>
                <a:gd name="T105" fmla="*/ 47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"/>
                <a:gd name="T160" fmla="*/ 0 h 97"/>
                <a:gd name="T161" fmla="*/ 97 w 97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" h="97">
                  <a:moveTo>
                    <a:pt x="96" y="47"/>
                  </a:moveTo>
                  <a:lnTo>
                    <a:pt x="96" y="45"/>
                  </a:lnTo>
                  <a:lnTo>
                    <a:pt x="95" y="43"/>
                  </a:lnTo>
                  <a:lnTo>
                    <a:pt x="95" y="41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1" y="30"/>
                  </a:lnTo>
                  <a:lnTo>
                    <a:pt x="90" y="29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7" y="24"/>
                  </a:lnTo>
                  <a:lnTo>
                    <a:pt x="86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7" y="13"/>
                  </a:lnTo>
                  <a:lnTo>
                    <a:pt x="75" y="12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71" y="8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3" y="66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1" y="78"/>
                  </a:lnTo>
                  <a:lnTo>
                    <a:pt x="12" y="80"/>
                  </a:lnTo>
                  <a:lnTo>
                    <a:pt x="14" y="81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19" y="86"/>
                  </a:lnTo>
                  <a:lnTo>
                    <a:pt x="21" y="87"/>
                  </a:lnTo>
                  <a:lnTo>
                    <a:pt x="23" y="89"/>
                  </a:lnTo>
                  <a:lnTo>
                    <a:pt x="25" y="90"/>
                  </a:lnTo>
                  <a:lnTo>
                    <a:pt x="27" y="91"/>
                  </a:lnTo>
                  <a:lnTo>
                    <a:pt x="29" y="92"/>
                  </a:lnTo>
                  <a:lnTo>
                    <a:pt x="31" y="93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3" y="95"/>
                  </a:lnTo>
                  <a:lnTo>
                    <a:pt x="45" y="96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6" y="92"/>
                  </a:lnTo>
                  <a:lnTo>
                    <a:pt x="68" y="91"/>
                  </a:lnTo>
                  <a:lnTo>
                    <a:pt x="70" y="90"/>
                  </a:lnTo>
                  <a:lnTo>
                    <a:pt x="72" y="89"/>
                  </a:lnTo>
                  <a:lnTo>
                    <a:pt x="74" y="87"/>
                  </a:lnTo>
                  <a:lnTo>
                    <a:pt x="76" y="86"/>
                  </a:lnTo>
                  <a:lnTo>
                    <a:pt x="78" y="85"/>
                  </a:lnTo>
                  <a:lnTo>
                    <a:pt x="80" y="83"/>
                  </a:lnTo>
                  <a:lnTo>
                    <a:pt x="81" y="81"/>
                  </a:lnTo>
                  <a:lnTo>
                    <a:pt x="83" y="80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7" y="74"/>
                  </a:lnTo>
                  <a:lnTo>
                    <a:pt x="89" y="72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4" y="60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5" y="52"/>
                  </a:lnTo>
                  <a:lnTo>
                    <a:pt x="96" y="50"/>
                  </a:lnTo>
                  <a:lnTo>
                    <a:pt x="96" y="47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2" y="41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9" y="30"/>
                  </a:lnTo>
                  <a:lnTo>
                    <a:pt x="88" y="28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2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1" y="5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5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7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67" y="88"/>
                  </a:lnTo>
                  <a:lnTo>
                    <a:pt x="69" y="87"/>
                  </a:lnTo>
                  <a:lnTo>
                    <a:pt x="71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2"/>
                  </a:lnTo>
                  <a:lnTo>
                    <a:pt x="78" y="81"/>
                  </a:lnTo>
                  <a:lnTo>
                    <a:pt x="79" y="79"/>
                  </a:lnTo>
                  <a:lnTo>
                    <a:pt x="81" y="78"/>
                  </a:lnTo>
                  <a:lnTo>
                    <a:pt x="82" y="76"/>
                  </a:lnTo>
                  <a:lnTo>
                    <a:pt x="83" y="74"/>
                  </a:lnTo>
                  <a:lnTo>
                    <a:pt x="84" y="72"/>
                  </a:lnTo>
                  <a:lnTo>
                    <a:pt x="86" y="71"/>
                  </a:lnTo>
                  <a:lnTo>
                    <a:pt x="87" y="69"/>
                  </a:lnTo>
                  <a:lnTo>
                    <a:pt x="88" y="67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0" y="61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7"/>
                  </a:lnTo>
                  <a:lnTo>
                    <a:pt x="96" y="47"/>
                  </a:lnTo>
                </a:path>
              </a:pathLst>
            </a:custGeom>
            <a:solidFill>
              <a:srgbClr val="E80D0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88" name="Freeform 506"/>
            <p:cNvSpPr>
              <a:spLocks/>
            </p:cNvSpPr>
            <p:nvPr/>
          </p:nvSpPr>
          <p:spPr bwMode="auto">
            <a:xfrm>
              <a:off x="4775" y="964"/>
              <a:ext cx="96" cy="95"/>
            </a:xfrm>
            <a:custGeom>
              <a:avLst/>
              <a:gdLst>
                <a:gd name="T0" fmla="*/ 94 w 96"/>
                <a:gd name="T1" fmla="*/ 37 h 95"/>
                <a:gd name="T2" fmla="*/ 90 w 96"/>
                <a:gd name="T3" fmla="*/ 28 h 95"/>
                <a:gd name="T4" fmla="*/ 87 w 96"/>
                <a:gd name="T5" fmla="*/ 23 h 95"/>
                <a:gd name="T6" fmla="*/ 84 w 96"/>
                <a:gd name="T7" fmla="*/ 18 h 95"/>
                <a:gd name="T8" fmla="*/ 80 w 96"/>
                <a:gd name="T9" fmla="*/ 14 h 95"/>
                <a:gd name="T10" fmla="*/ 75 w 96"/>
                <a:gd name="T11" fmla="*/ 10 h 95"/>
                <a:gd name="T12" fmla="*/ 71 w 96"/>
                <a:gd name="T13" fmla="*/ 7 h 95"/>
                <a:gd name="T14" fmla="*/ 66 w 96"/>
                <a:gd name="T15" fmla="*/ 3 h 95"/>
                <a:gd name="T16" fmla="*/ 57 w 96"/>
                <a:gd name="T17" fmla="*/ 0 h 95"/>
                <a:gd name="T18" fmla="*/ 45 w 96"/>
                <a:gd name="T19" fmla="*/ 0 h 95"/>
                <a:gd name="T20" fmla="*/ 33 w 96"/>
                <a:gd name="T21" fmla="*/ 2 h 95"/>
                <a:gd name="T22" fmla="*/ 22 w 96"/>
                <a:gd name="T23" fmla="*/ 6 h 95"/>
                <a:gd name="T24" fmla="*/ 13 w 96"/>
                <a:gd name="T25" fmla="*/ 13 h 95"/>
                <a:gd name="T26" fmla="*/ 6 w 96"/>
                <a:gd name="T27" fmla="*/ 22 h 95"/>
                <a:gd name="T28" fmla="*/ 2 w 96"/>
                <a:gd name="T29" fmla="*/ 32 h 95"/>
                <a:gd name="T30" fmla="*/ 0 w 96"/>
                <a:gd name="T31" fmla="*/ 44 h 95"/>
                <a:gd name="T32" fmla="*/ 1 w 96"/>
                <a:gd name="T33" fmla="*/ 56 h 95"/>
                <a:gd name="T34" fmla="*/ 4 w 96"/>
                <a:gd name="T35" fmla="*/ 67 h 95"/>
                <a:gd name="T36" fmla="*/ 10 w 96"/>
                <a:gd name="T37" fmla="*/ 76 h 95"/>
                <a:gd name="T38" fmla="*/ 19 w 96"/>
                <a:gd name="T39" fmla="*/ 84 h 95"/>
                <a:gd name="T40" fmla="*/ 29 w 96"/>
                <a:gd name="T41" fmla="*/ 90 h 95"/>
                <a:gd name="T42" fmla="*/ 40 w 96"/>
                <a:gd name="T43" fmla="*/ 93 h 95"/>
                <a:gd name="T44" fmla="*/ 52 w 96"/>
                <a:gd name="T45" fmla="*/ 93 h 95"/>
                <a:gd name="T46" fmla="*/ 63 w 96"/>
                <a:gd name="T47" fmla="*/ 91 h 95"/>
                <a:gd name="T48" fmla="*/ 74 w 96"/>
                <a:gd name="T49" fmla="*/ 85 h 95"/>
                <a:gd name="T50" fmla="*/ 82 w 96"/>
                <a:gd name="T51" fmla="*/ 78 h 95"/>
                <a:gd name="T52" fmla="*/ 89 w 96"/>
                <a:gd name="T53" fmla="*/ 69 h 95"/>
                <a:gd name="T54" fmla="*/ 93 w 96"/>
                <a:gd name="T55" fmla="*/ 58 h 95"/>
                <a:gd name="T56" fmla="*/ 95 w 96"/>
                <a:gd name="T57" fmla="*/ 46 h 95"/>
                <a:gd name="T58" fmla="*/ 90 w 96"/>
                <a:gd name="T59" fmla="*/ 38 h 95"/>
                <a:gd name="T60" fmla="*/ 87 w 96"/>
                <a:gd name="T61" fmla="*/ 28 h 95"/>
                <a:gd name="T62" fmla="*/ 81 w 96"/>
                <a:gd name="T63" fmla="*/ 19 h 95"/>
                <a:gd name="T64" fmla="*/ 73 w 96"/>
                <a:gd name="T65" fmla="*/ 12 h 95"/>
                <a:gd name="T66" fmla="*/ 64 w 96"/>
                <a:gd name="T67" fmla="*/ 6 h 95"/>
                <a:gd name="T68" fmla="*/ 54 w 96"/>
                <a:gd name="T69" fmla="*/ 3 h 95"/>
                <a:gd name="T70" fmla="*/ 43 w 96"/>
                <a:gd name="T71" fmla="*/ 3 h 95"/>
                <a:gd name="T72" fmla="*/ 32 w 96"/>
                <a:gd name="T73" fmla="*/ 6 h 95"/>
                <a:gd name="T74" fmla="*/ 22 w 96"/>
                <a:gd name="T75" fmla="*/ 10 h 95"/>
                <a:gd name="T76" fmla="*/ 15 w 96"/>
                <a:gd name="T77" fmla="*/ 17 h 95"/>
                <a:gd name="T78" fmla="*/ 8 w 96"/>
                <a:gd name="T79" fmla="*/ 26 h 95"/>
                <a:gd name="T80" fmla="*/ 4 w 96"/>
                <a:gd name="T81" fmla="*/ 36 h 95"/>
                <a:gd name="T82" fmla="*/ 3 w 96"/>
                <a:gd name="T83" fmla="*/ 46 h 95"/>
                <a:gd name="T84" fmla="*/ 4 w 96"/>
                <a:gd name="T85" fmla="*/ 57 h 95"/>
                <a:gd name="T86" fmla="*/ 8 w 96"/>
                <a:gd name="T87" fmla="*/ 67 h 95"/>
                <a:gd name="T88" fmla="*/ 15 w 96"/>
                <a:gd name="T89" fmla="*/ 76 h 95"/>
                <a:gd name="T90" fmla="*/ 22 w 96"/>
                <a:gd name="T91" fmla="*/ 83 h 95"/>
                <a:gd name="T92" fmla="*/ 32 w 96"/>
                <a:gd name="T93" fmla="*/ 87 h 95"/>
                <a:gd name="T94" fmla="*/ 43 w 96"/>
                <a:gd name="T95" fmla="*/ 90 h 95"/>
                <a:gd name="T96" fmla="*/ 54 w 96"/>
                <a:gd name="T97" fmla="*/ 90 h 95"/>
                <a:gd name="T98" fmla="*/ 64 w 96"/>
                <a:gd name="T99" fmla="*/ 87 h 95"/>
                <a:gd name="T100" fmla="*/ 73 w 96"/>
                <a:gd name="T101" fmla="*/ 81 h 95"/>
                <a:gd name="T102" fmla="*/ 81 w 96"/>
                <a:gd name="T103" fmla="*/ 74 h 95"/>
                <a:gd name="T104" fmla="*/ 87 w 96"/>
                <a:gd name="T105" fmla="*/ 65 h 95"/>
                <a:gd name="T106" fmla="*/ 90 w 96"/>
                <a:gd name="T107" fmla="*/ 55 h 95"/>
                <a:gd name="T108" fmla="*/ 95 w 96"/>
                <a:gd name="T109" fmla="*/ 46 h 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95"/>
                <a:gd name="T167" fmla="*/ 96 w 96"/>
                <a:gd name="T168" fmla="*/ 95 h 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95">
                  <a:moveTo>
                    <a:pt x="95" y="46"/>
                  </a:moveTo>
                  <a:lnTo>
                    <a:pt x="95" y="44"/>
                  </a:lnTo>
                  <a:lnTo>
                    <a:pt x="94" y="42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5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29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89" y="26"/>
                  </a:lnTo>
                  <a:lnTo>
                    <a:pt x="89" y="25"/>
                  </a:lnTo>
                  <a:lnTo>
                    <a:pt x="88" y="24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19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1" y="15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8" y="12"/>
                  </a:lnTo>
                  <a:lnTo>
                    <a:pt x="77" y="12"/>
                  </a:lnTo>
                  <a:lnTo>
                    <a:pt x="76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3" y="8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9" y="5"/>
                  </a:lnTo>
                  <a:lnTo>
                    <a:pt x="68" y="5"/>
                  </a:lnTo>
                  <a:lnTo>
                    <a:pt x="67" y="4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3" y="65"/>
                  </a:lnTo>
                  <a:lnTo>
                    <a:pt x="4" y="67"/>
                  </a:lnTo>
                  <a:lnTo>
                    <a:pt x="5" y="69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9" y="75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3" y="80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1" y="85"/>
                  </a:lnTo>
                  <a:lnTo>
                    <a:pt x="22" y="87"/>
                  </a:lnTo>
                  <a:lnTo>
                    <a:pt x="24" y="88"/>
                  </a:lnTo>
                  <a:lnTo>
                    <a:pt x="26" y="89"/>
                  </a:lnTo>
                  <a:lnTo>
                    <a:pt x="29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5" y="92"/>
                  </a:lnTo>
                  <a:lnTo>
                    <a:pt x="37" y="93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5" y="93"/>
                  </a:lnTo>
                  <a:lnTo>
                    <a:pt x="47" y="94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6" y="90"/>
                  </a:lnTo>
                  <a:lnTo>
                    <a:pt x="68" y="89"/>
                  </a:lnTo>
                  <a:lnTo>
                    <a:pt x="70" y="88"/>
                  </a:lnTo>
                  <a:lnTo>
                    <a:pt x="72" y="87"/>
                  </a:lnTo>
                  <a:lnTo>
                    <a:pt x="74" y="85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9" y="81"/>
                  </a:lnTo>
                  <a:lnTo>
                    <a:pt x="81" y="80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5" y="75"/>
                  </a:lnTo>
                  <a:lnTo>
                    <a:pt x="86" y="73"/>
                  </a:lnTo>
                  <a:lnTo>
                    <a:pt x="88" y="71"/>
                  </a:lnTo>
                  <a:lnTo>
                    <a:pt x="89" y="69"/>
                  </a:lnTo>
                  <a:lnTo>
                    <a:pt x="90" y="67"/>
                  </a:lnTo>
                  <a:lnTo>
                    <a:pt x="91" y="65"/>
                  </a:lnTo>
                  <a:lnTo>
                    <a:pt x="92" y="63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49"/>
                  </a:lnTo>
                  <a:lnTo>
                    <a:pt x="95" y="46"/>
                  </a:lnTo>
                  <a:lnTo>
                    <a:pt x="91" y="46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7" y="28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4" y="22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5" y="13"/>
                  </a:lnTo>
                  <a:lnTo>
                    <a:pt x="73" y="12"/>
                  </a:lnTo>
                  <a:lnTo>
                    <a:pt x="72" y="10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7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5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7" y="65"/>
                  </a:lnTo>
                  <a:lnTo>
                    <a:pt x="8" y="67"/>
                  </a:lnTo>
                  <a:lnTo>
                    <a:pt x="9" y="69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5" y="76"/>
                  </a:lnTo>
                  <a:lnTo>
                    <a:pt x="16" y="77"/>
                  </a:lnTo>
                  <a:lnTo>
                    <a:pt x="17" y="79"/>
                  </a:lnTo>
                  <a:lnTo>
                    <a:pt x="19" y="80"/>
                  </a:lnTo>
                  <a:lnTo>
                    <a:pt x="21" y="81"/>
                  </a:lnTo>
                  <a:lnTo>
                    <a:pt x="22" y="83"/>
                  </a:lnTo>
                  <a:lnTo>
                    <a:pt x="24" y="84"/>
                  </a:lnTo>
                  <a:lnTo>
                    <a:pt x="26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51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60" y="88"/>
                  </a:lnTo>
                  <a:lnTo>
                    <a:pt x="62" y="87"/>
                  </a:lnTo>
                  <a:lnTo>
                    <a:pt x="64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3" y="81"/>
                  </a:lnTo>
                  <a:lnTo>
                    <a:pt x="75" y="80"/>
                  </a:lnTo>
                  <a:lnTo>
                    <a:pt x="77" y="79"/>
                  </a:lnTo>
                  <a:lnTo>
                    <a:pt x="78" y="77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9" y="59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1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5" y="46"/>
                  </a:lnTo>
                </a:path>
              </a:pathLst>
            </a:custGeom>
            <a:solidFill>
              <a:srgbClr val="F0120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89" name="Freeform 507"/>
            <p:cNvSpPr>
              <a:spLocks/>
            </p:cNvSpPr>
            <p:nvPr/>
          </p:nvSpPr>
          <p:spPr bwMode="auto">
            <a:xfrm>
              <a:off x="4778" y="965"/>
              <a:ext cx="92" cy="92"/>
            </a:xfrm>
            <a:custGeom>
              <a:avLst/>
              <a:gdLst>
                <a:gd name="T0" fmla="*/ 90 w 92"/>
                <a:gd name="T1" fmla="*/ 36 h 92"/>
                <a:gd name="T2" fmla="*/ 86 w 92"/>
                <a:gd name="T3" fmla="*/ 25 h 92"/>
                <a:gd name="T4" fmla="*/ 80 w 92"/>
                <a:gd name="T5" fmla="*/ 16 h 92"/>
                <a:gd name="T6" fmla="*/ 72 w 92"/>
                <a:gd name="T7" fmla="*/ 9 h 92"/>
                <a:gd name="T8" fmla="*/ 63 w 92"/>
                <a:gd name="T9" fmla="*/ 3 h 92"/>
                <a:gd name="T10" fmla="*/ 52 w 92"/>
                <a:gd name="T11" fmla="*/ 0 h 92"/>
                <a:gd name="T12" fmla="*/ 40 w 92"/>
                <a:gd name="T13" fmla="*/ 0 h 92"/>
                <a:gd name="T14" fmla="*/ 29 w 92"/>
                <a:gd name="T15" fmla="*/ 2 h 92"/>
                <a:gd name="T16" fmla="*/ 20 w 92"/>
                <a:gd name="T17" fmla="*/ 7 h 92"/>
                <a:gd name="T18" fmla="*/ 11 w 92"/>
                <a:gd name="T19" fmla="*/ 14 h 92"/>
                <a:gd name="T20" fmla="*/ 5 w 92"/>
                <a:gd name="T21" fmla="*/ 23 h 92"/>
                <a:gd name="T22" fmla="*/ 1 w 92"/>
                <a:gd name="T23" fmla="*/ 34 h 92"/>
                <a:gd name="T24" fmla="*/ 0 w 92"/>
                <a:gd name="T25" fmla="*/ 45 h 92"/>
                <a:gd name="T26" fmla="*/ 1 w 92"/>
                <a:gd name="T27" fmla="*/ 56 h 92"/>
                <a:gd name="T28" fmla="*/ 5 w 92"/>
                <a:gd name="T29" fmla="*/ 67 h 92"/>
                <a:gd name="T30" fmla="*/ 11 w 92"/>
                <a:gd name="T31" fmla="*/ 76 h 92"/>
                <a:gd name="T32" fmla="*/ 20 w 92"/>
                <a:gd name="T33" fmla="*/ 83 h 92"/>
                <a:gd name="T34" fmla="*/ 29 w 92"/>
                <a:gd name="T35" fmla="*/ 88 h 92"/>
                <a:gd name="T36" fmla="*/ 40 w 92"/>
                <a:gd name="T37" fmla="*/ 90 h 92"/>
                <a:gd name="T38" fmla="*/ 52 w 92"/>
                <a:gd name="T39" fmla="*/ 90 h 92"/>
                <a:gd name="T40" fmla="*/ 63 w 92"/>
                <a:gd name="T41" fmla="*/ 87 h 92"/>
                <a:gd name="T42" fmla="*/ 72 w 92"/>
                <a:gd name="T43" fmla="*/ 82 h 92"/>
                <a:gd name="T44" fmla="*/ 80 w 92"/>
                <a:gd name="T45" fmla="*/ 74 h 92"/>
                <a:gd name="T46" fmla="*/ 86 w 92"/>
                <a:gd name="T47" fmla="*/ 65 h 92"/>
                <a:gd name="T48" fmla="*/ 90 w 92"/>
                <a:gd name="T49" fmla="*/ 54 h 92"/>
                <a:gd name="T50" fmla="*/ 87 w 92"/>
                <a:gd name="T51" fmla="*/ 45 h 92"/>
                <a:gd name="T52" fmla="*/ 86 w 92"/>
                <a:gd name="T53" fmla="*/ 35 h 92"/>
                <a:gd name="T54" fmla="*/ 82 w 92"/>
                <a:gd name="T55" fmla="*/ 25 h 92"/>
                <a:gd name="T56" fmla="*/ 76 w 92"/>
                <a:gd name="T57" fmla="*/ 17 h 92"/>
                <a:gd name="T58" fmla="*/ 68 w 92"/>
                <a:gd name="T59" fmla="*/ 10 h 92"/>
                <a:gd name="T60" fmla="*/ 59 w 92"/>
                <a:gd name="T61" fmla="*/ 6 h 92"/>
                <a:gd name="T62" fmla="*/ 49 w 92"/>
                <a:gd name="T63" fmla="*/ 3 h 92"/>
                <a:gd name="T64" fmla="*/ 39 w 92"/>
                <a:gd name="T65" fmla="*/ 4 h 92"/>
                <a:gd name="T66" fmla="*/ 29 w 92"/>
                <a:gd name="T67" fmla="*/ 6 h 92"/>
                <a:gd name="T68" fmla="*/ 20 w 92"/>
                <a:gd name="T69" fmla="*/ 11 h 92"/>
                <a:gd name="T70" fmla="*/ 13 w 92"/>
                <a:gd name="T71" fmla="*/ 18 h 92"/>
                <a:gd name="T72" fmla="*/ 7 w 92"/>
                <a:gd name="T73" fmla="*/ 27 h 92"/>
                <a:gd name="T74" fmla="*/ 4 w 92"/>
                <a:gd name="T75" fmla="*/ 37 h 92"/>
                <a:gd name="T76" fmla="*/ 3 w 92"/>
                <a:gd name="T77" fmla="*/ 47 h 92"/>
                <a:gd name="T78" fmla="*/ 5 w 92"/>
                <a:gd name="T79" fmla="*/ 57 h 92"/>
                <a:gd name="T80" fmla="*/ 9 w 92"/>
                <a:gd name="T81" fmla="*/ 67 h 92"/>
                <a:gd name="T82" fmla="*/ 15 w 92"/>
                <a:gd name="T83" fmla="*/ 75 h 92"/>
                <a:gd name="T84" fmla="*/ 23 w 92"/>
                <a:gd name="T85" fmla="*/ 81 h 92"/>
                <a:gd name="T86" fmla="*/ 32 w 92"/>
                <a:gd name="T87" fmla="*/ 85 h 92"/>
                <a:gd name="T88" fmla="*/ 43 w 92"/>
                <a:gd name="T89" fmla="*/ 87 h 92"/>
                <a:gd name="T90" fmla="*/ 53 w 92"/>
                <a:gd name="T91" fmla="*/ 86 h 92"/>
                <a:gd name="T92" fmla="*/ 63 w 92"/>
                <a:gd name="T93" fmla="*/ 83 h 92"/>
                <a:gd name="T94" fmla="*/ 72 w 92"/>
                <a:gd name="T95" fmla="*/ 78 h 92"/>
                <a:gd name="T96" fmla="*/ 79 w 92"/>
                <a:gd name="T97" fmla="*/ 70 h 92"/>
                <a:gd name="T98" fmla="*/ 84 w 92"/>
                <a:gd name="T99" fmla="*/ 61 h 92"/>
                <a:gd name="T100" fmla="*/ 86 w 92"/>
                <a:gd name="T101" fmla="*/ 51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92"/>
                <a:gd name="T155" fmla="*/ 92 w 92"/>
                <a:gd name="T156" fmla="*/ 92 h 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92">
                  <a:moveTo>
                    <a:pt x="91" y="45"/>
                  </a:moveTo>
                  <a:lnTo>
                    <a:pt x="90" y="43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7" y="27"/>
                  </a:lnTo>
                  <a:lnTo>
                    <a:pt x="86" y="25"/>
                  </a:lnTo>
                  <a:lnTo>
                    <a:pt x="85" y="23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9" y="14"/>
                  </a:lnTo>
                  <a:lnTo>
                    <a:pt x="77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8" y="6"/>
                  </a:lnTo>
                  <a:lnTo>
                    <a:pt x="67" y="5"/>
                  </a:lnTo>
                  <a:lnTo>
                    <a:pt x="65" y="4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7" y="70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20" y="83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7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9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3" y="91"/>
                  </a:lnTo>
                  <a:lnTo>
                    <a:pt x="45" y="91"/>
                  </a:lnTo>
                  <a:lnTo>
                    <a:pt x="47" y="91"/>
                  </a:lnTo>
                  <a:lnTo>
                    <a:pt x="50" y="90"/>
                  </a:lnTo>
                  <a:lnTo>
                    <a:pt x="52" y="90"/>
                  </a:lnTo>
                  <a:lnTo>
                    <a:pt x="54" y="90"/>
                  </a:lnTo>
                  <a:lnTo>
                    <a:pt x="56" y="89"/>
                  </a:lnTo>
                  <a:lnTo>
                    <a:pt x="58" y="88"/>
                  </a:lnTo>
                  <a:lnTo>
                    <a:pt x="61" y="88"/>
                  </a:lnTo>
                  <a:lnTo>
                    <a:pt x="63" y="87"/>
                  </a:lnTo>
                  <a:lnTo>
                    <a:pt x="65" y="86"/>
                  </a:lnTo>
                  <a:lnTo>
                    <a:pt x="67" y="85"/>
                  </a:lnTo>
                  <a:lnTo>
                    <a:pt x="68" y="84"/>
                  </a:lnTo>
                  <a:lnTo>
                    <a:pt x="70" y="83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9" y="76"/>
                  </a:lnTo>
                  <a:lnTo>
                    <a:pt x="80" y="74"/>
                  </a:lnTo>
                  <a:lnTo>
                    <a:pt x="81" y="72"/>
                  </a:lnTo>
                  <a:lnTo>
                    <a:pt x="83" y="70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91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5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4" y="29"/>
                  </a:lnTo>
                  <a:lnTo>
                    <a:pt x="83" y="27"/>
                  </a:lnTo>
                  <a:lnTo>
                    <a:pt x="82" y="25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9" y="20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5" y="15"/>
                  </a:lnTo>
                  <a:lnTo>
                    <a:pt x="73" y="14"/>
                  </a:lnTo>
                  <a:lnTo>
                    <a:pt x="72" y="13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9"/>
                  </a:lnTo>
                  <a:lnTo>
                    <a:pt x="11" y="70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5" y="75"/>
                  </a:lnTo>
                  <a:lnTo>
                    <a:pt x="17" y="76"/>
                  </a:lnTo>
                  <a:lnTo>
                    <a:pt x="18" y="78"/>
                  </a:lnTo>
                  <a:lnTo>
                    <a:pt x="20" y="79"/>
                  </a:lnTo>
                  <a:lnTo>
                    <a:pt x="22" y="80"/>
                  </a:lnTo>
                  <a:lnTo>
                    <a:pt x="23" y="81"/>
                  </a:lnTo>
                  <a:lnTo>
                    <a:pt x="25" y="82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30" y="84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7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7"/>
                  </a:lnTo>
                  <a:lnTo>
                    <a:pt x="49" y="87"/>
                  </a:lnTo>
                  <a:lnTo>
                    <a:pt x="51" y="87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7" y="85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3" y="83"/>
                  </a:lnTo>
                  <a:lnTo>
                    <a:pt x="65" y="82"/>
                  </a:lnTo>
                  <a:lnTo>
                    <a:pt x="67" y="81"/>
                  </a:lnTo>
                  <a:lnTo>
                    <a:pt x="68" y="80"/>
                  </a:lnTo>
                  <a:lnTo>
                    <a:pt x="70" y="79"/>
                  </a:lnTo>
                  <a:lnTo>
                    <a:pt x="72" y="78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9" y="70"/>
                  </a:lnTo>
                  <a:lnTo>
                    <a:pt x="80" y="69"/>
                  </a:lnTo>
                  <a:lnTo>
                    <a:pt x="81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5" y="57"/>
                  </a:lnTo>
                  <a:lnTo>
                    <a:pt x="86" y="55"/>
                  </a:lnTo>
                  <a:lnTo>
                    <a:pt x="86" y="53"/>
                  </a:lnTo>
                  <a:lnTo>
                    <a:pt x="86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91" y="45"/>
                  </a:lnTo>
                </a:path>
              </a:pathLst>
            </a:custGeom>
            <a:solidFill>
              <a:srgbClr val="F71417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90" name="Freeform 508"/>
            <p:cNvSpPr>
              <a:spLocks/>
            </p:cNvSpPr>
            <p:nvPr/>
          </p:nvSpPr>
          <p:spPr bwMode="auto">
            <a:xfrm>
              <a:off x="4779" y="968"/>
              <a:ext cx="88" cy="88"/>
            </a:xfrm>
            <a:custGeom>
              <a:avLst/>
              <a:gdLst>
                <a:gd name="T0" fmla="*/ 86 w 88"/>
                <a:gd name="T1" fmla="*/ 34 h 88"/>
                <a:gd name="T2" fmla="*/ 82 w 88"/>
                <a:gd name="T3" fmla="*/ 24 h 88"/>
                <a:gd name="T4" fmla="*/ 77 w 88"/>
                <a:gd name="T5" fmla="*/ 15 h 88"/>
                <a:gd name="T6" fmla="*/ 69 w 88"/>
                <a:gd name="T7" fmla="*/ 8 h 88"/>
                <a:gd name="T8" fmla="*/ 60 w 88"/>
                <a:gd name="T9" fmla="*/ 3 h 88"/>
                <a:gd name="T10" fmla="*/ 50 w 88"/>
                <a:gd name="T11" fmla="*/ 0 h 88"/>
                <a:gd name="T12" fmla="*/ 39 w 88"/>
                <a:gd name="T13" fmla="*/ 0 h 88"/>
                <a:gd name="T14" fmla="*/ 28 w 88"/>
                <a:gd name="T15" fmla="*/ 2 h 88"/>
                <a:gd name="T16" fmla="*/ 19 w 88"/>
                <a:gd name="T17" fmla="*/ 7 h 88"/>
                <a:gd name="T18" fmla="*/ 11 w 88"/>
                <a:gd name="T19" fmla="*/ 14 h 88"/>
                <a:gd name="T20" fmla="*/ 5 w 88"/>
                <a:gd name="T21" fmla="*/ 22 h 88"/>
                <a:gd name="T22" fmla="*/ 1 w 88"/>
                <a:gd name="T23" fmla="*/ 32 h 88"/>
                <a:gd name="T24" fmla="*/ 0 w 88"/>
                <a:gd name="T25" fmla="*/ 43 h 88"/>
                <a:gd name="T26" fmla="*/ 1 w 88"/>
                <a:gd name="T27" fmla="*/ 54 h 88"/>
                <a:gd name="T28" fmla="*/ 5 w 88"/>
                <a:gd name="T29" fmla="*/ 64 h 88"/>
                <a:gd name="T30" fmla="*/ 11 w 88"/>
                <a:gd name="T31" fmla="*/ 72 h 88"/>
                <a:gd name="T32" fmla="*/ 19 w 88"/>
                <a:gd name="T33" fmla="*/ 79 h 88"/>
                <a:gd name="T34" fmla="*/ 28 w 88"/>
                <a:gd name="T35" fmla="*/ 84 h 88"/>
                <a:gd name="T36" fmla="*/ 39 w 88"/>
                <a:gd name="T37" fmla="*/ 86 h 88"/>
                <a:gd name="T38" fmla="*/ 50 w 88"/>
                <a:gd name="T39" fmla="*/ 86 h 88"/>
                <a:gd name="T40" fmla="*/ 60 w 88"/>
                <a:gd name="T41" fmla="*/ 83 h 88"/>
                <a:gd name="T42" fmla="*/ 69 w 88"/>
                <a:gd name="T43" fmla="*/ 78 h 88"/>
                <a:gd name="T44" fmla="*/ 77 w 88"/>
                <a:gd name="T45" fmla="*/ 71 h 88"/>
                <a:gd name="T46" fmla="*/ 82 w 88"/>
                <a:gd name="T47" fmla="*/ 62 h 88"/>
                <a:gd name="T48" fmla="*/ 86 w 88"/>
                <a:gd name="T49" fmla="*/ 52 h 88"/>
                <a:gd name="T50" fmla="*/ 83 w 88"/>
                <a:gd name="T51" fmla="*/ 43 h 88"/>
                <a:gd name="T52" fmla="*/ 82 w 88"/>
                <a:gd name="T53" fmla="*/ 33 h 88"/>
                <a:gd name="T54" fmla="*/ 78 w 88"/>
                <a:gd name="T55" fmla="*/ 24 h 88"/>
                <a:gd name="T56" fmla="*/ 73 w 88"/>
                <a:gd name="T57" fmla="*/ 16 h 88"/>
                <a:gd name="T58" fmla="*/ 65 w 88"/>
                <a:gd name="T59" fmla="*/ 10 h 88"/>
                <a:gd name="T60" fmla="*/ 57 w 88"/>
                <a:gd name="T61" fmla="*/ 5 h 88"/>
                <a:gd name="T62" fmla="*/ 47 w 88"/>
                <a:gd name="T63" fmla="*/ 3 h 88"/>
                <a:gd name="T64" fmla="*/ 37 w 88"/>
                <a:gd name="T65" fmla="*/ 3 h 88"/>
                <a:gd name="T66" fmla="*/ 28 w 88"/>
                <a:gd name="T67" fmla="*/ 6 h 88"/>
                <a:gd name="T68" fmla="*/ 19 w 88"/>
                <a:gd name="T69" fmla="*/ 11 h 88"/>
                <a:gd name="T70" fmla="*/ 12 w 88"/>
                <a:gd name="T71" fmla="*/ 17 h 88"/>
                <a:gd name="T72" fmla="*/ 7 w 88"/>
                <a:gd name="T73" fmla="*/ 26 h 88"/>
                <a:gd name="T74" fmla="*/ 4 w 88"/>
                <a:gd name="T75" fmla="*/ 35 h 88"/>
                <a:gd name="T76" fmla="*/ 3 w 88"/>
                <a:gd name="T77" fmla="*/ 45 h 88"/>
                <a:gd name="T78" fmla="*/ 5 w 88"/>
                <a:gd name="T79" fmla="*/ 55 h 88"/>
                <a:gd name="T80" fmla="*/ 9 w 88"/>
                <a:gd name="T81" fmla="*/ 64 h 88"/>
                <a:gd name="T82" fmla="*/ 15 w 88"/>
                <a:gd name="T83" fmla="*/ 71 h 88"/>
                <a:gd name="T84" fmla="*/ 22 w 88"/>
                <a:gd name="T85" fmla="*/ 77 h 88"/>
                <a:gd name="T86" fmla="*/ 31 w 88"/>
                <a:gd name="T87" fmla="*/ 81 h 88"/>
                <a:gd name="T88" fmla="*/ 41 w 88"/>
                <a:gd name="T89" fmla="*/ 83 h 88"/>
                <a:gd name="T90" fmla="*/ 51 w 88"/>
                <a:gd name="T91" fmla="*/ 82 h 88"/>
                <a:gd name="T92" fmla="*/ 60 w 88"/>
                <a:gd name="T93" fmla="*/ 79 h 88"/>
                <a:gd name="T94" fmla="*/ 68 w 88"/>
                <a:gd name="T95" fmla="*/ 74 h 88"/>
                <a:gd name="T96" fmla="*/ 75 w 88"/>
                <a:gd name="T97" fmla="*/ 67 h 88"/>
                <a:gd name="T98" fmla="*/ 80 w 88"/>
                <a:gd name="T99" fmla="*/ 59 h 88"/>
                <a:gd name="T100" fmla="*/ 83 w 88"/>
                <a:gd name="T101" fmla="*/ 49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"/>
                <a:gd name="T154" fmla="*/ 0 h 88"/>
                <a:gd name="T155" fmla="*/ 88 w 88"/>
                <a:gd name="T156" fmla="*/ 88 h 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" h="88">
                  <a:moveTo>
                    <a:pt x="87" y="43"/>
                  </a:moveTo>
                  <a:lnTo>
                    <a:pt x="87" y="41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4" y="28"/>
                  </a:lnTo>
                  <a:lnTo>
                    <a:pt x="83" y="26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8" y="17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78"/>
                  </a:lnTo>
                  <a:lnTo>
                    <a:pt x="19" y="79"/>
                  </a:lnTo>
                  <a:lnTo>
                    <a:pt x="20" y="80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4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6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7" y="86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8" y="84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4" y="81"/>
                  </a:lnTo>
                  <a:lnTo>
                    <a:pt x="66" y="80"/>
                  </a:lnTo>
                  <a:lnTo>
                    <a:pt x="67" y="79"/>
                  </a:lnTo>
                  <a:lnTo>
                    <a:pt x="69" y="78"/>
                  </a:lnTo>
                  <a:lnTo>
                    <a:pt x="71" y="77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79" y="67"/>
                  </a:lnTo>
                  <a:lnTo>
                    <a:pt x="80" y="65"/>
                  </a:lnTo>
                  <a:lnTo>
                    <a:pt x="81" y="64"/>
                  </a:lnTo>
                  <a:lnTo>
                    <a:pt x="82" y="62"/>
                  </a:lnTo>
                  <a:lnTo>
                    <a:pt x="83" y="60"/>
                  </a:lnTo>
                  <a:lnTo>
                    <a:pt x="84" y="58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7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3" y="43"/>
                  </a:lnTo>
                  <a:lnTo>
                    <a:pt x="83" y="41"/>
                  </a:lnTo>
                  <a:lnTo>
                    <a:pt x="83" y="39"/>
                  </a:lnTo>
                  <a:lnTo>
                    <a:pt x="83" y="37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0" y="27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2"/>
                  </a:lnTo>
                  <a:lnTo>
                    <a:pt x="76" y="21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3" y="16"/>
                  </a:lnTo>
                  <a:lnTo>
                    <a:pt x="71" y="15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0" y="7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9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70"/>
                  </a:lnTo>
                  <a:lnTo>
                    <a:pt x="15" y="71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3" y="82"/>
                  </a:lnTo>
                  <a:lnTo>
                    <a:pt x="35" y="82"/>
                  </a:lnTo>
                  <a:lnTo>
                    <a:pt x="37" y="83"/>
                  </a:lnTo>
                  <a:lnTo>
                    <a:pt x="39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51" y="82"/>
                  </a:lnTo>
                  <a:lnTo>
                    <a:pt x="53" y="82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0"/>
                  </a:lnTo>
                  <a:lnTo>
                    <a:pt x="60" y="79"/>
                  </a:lnTo>
                  <a:lnTo>
                    <a:pt x="62" y="78"/>
                  </a:lnTo>
                  <a:lnTo>
                    <a:pt x="64" y="77"/>
                  </a:lnTo>
                  <a:lnTo>
                    <a:pt x="65" y="76"/>
                  </a:lnTo>
                  <a:lnTo>
                    <a:pt x="67" y="75"/>
                  </a:lnTo>
                  <a:lnTo>
                    <a:pt x="68" y="74"/>
                  </a:lnTo>
                  <a:lnTo>
                    <a:pt x="70" y="73"/>
                  </a:lnTo>
                  <a:lnTo>
                    <a:pt x="71" y="71"/>
                  </a:lnTo>
                  <a:lnTo>
                    <a:pt x="73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6" y="65"/>
                  </a:lnTo>
                  <a:lnTo>
                    <a:pt x="77" y="64"/>
                  </a:lnTo>
                  <a:lnTo>
                    <a:pt x="78" y="62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2" y="51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7" y="43"/>
                  </a:lnTo>
                </a:path>
              </a:pathLst>
            </a:custGeom>
            <a:solidFill>
              <a:srgbClr val="FF172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91" name="Freeform 509"/>
            <p:cNvSpPr>
              <a:spLocks/>
            </p:cNvSpPr>
            <p:nvPr/>
          </p:nvSpPr>
          <p:spPr bwMode="auto">
            <a:xfrm>
              <a:off x="4782" y="970"/>
              <a:ext cx="83" cy="83"/>
            </a:xfrm>
            <a:custGeom>
              <a:avLst/>
              <a:gdLst>
                <a:gd name="T0" fmla="*/ 81 w 83"/>
                <a:gd name="T1" fmla="*/ 32 h 83"/>
                <a:gd name="T2" fmla="*/ 77 w 83"/>
                <a:gd name="T3" fmla="*/ 23 h 83"/>
                <a:gd name="T4" fmla="*/ 72 w 83"/>
                <a:gd name="T5" fmla="*/ 14 h 83"/>
                <a:gd name="T6" fmla="*/ 65 w 83"/>
                <a:gd name="T7" fmla="*/ 8 h 83"/>
                <a:gd name="T8" fmla="*/ 56 w 83"/>
                <a:gd name="T9" fmla="*/ 3 h 83"/>
                <a:gd name="T10" fmla="*/ 47 w 83"/>
                <a:gd name="T11" fmla="*/ 0 h 83"/>
                <a:gd name="T12" fmla="*/ 36 w 83"/>
                <a:gd name="T13" fmla="*/ 0 h 83"/>
                <a:gd name="T14" fmla="*/ 26 w 83"/>
                <a:gd name="T15" fmla="*/ 2 h 83"/>
                <a:gd name="T16" fmla="*/ 18 w 83"/>
                <a:gd name="T17" fmla="*/ 6 h 83"/>
                <a:gd name="T18" fmla="*/ 10 w 83"/>
                <a:gd name="T19" fmla="*/ 13 h 83"/>
                <a:gd name="T20" fmla="*/ 4 w 83"/>
                <a:gd name="T21" fmla="*/ 21 h 83"/>
                <a:gd name="T22" fmla="*/ 1 w 83"/>
                <a:gd name="T23" fmla="*/ 30 h 83"/>
                <a:gd name="T24" fmla="*/ 0 w 83"/>
                <a:gd name="T25" fmla="*/ 40 h 83"/>
                <a:gd name="T26" fmla="*/ 1 w 83"/>
                <a:gd name="T27" fmla="*/ 51 h 83"/>
                <a:gd name="T28" fmla="*/ 4 w 83"/>
                <a:gd name="T29" fmla="*/ 60 h 83"/>
                <a:gd name="T30" fmla="*/ 10 w 83"/>
                <a:gd name="T31" fmla="*/ 68 h 83"/>
                <a:gd name="T32" fmla="*/ 18 w 83"/>
                <a:gd name="T33" fmla="*/ 74 h 83"/>
                <a:gd name="T34" fmla="*/ 26 w 83"/>
                <a:gd name="T35" fmla="*/ 79 h 83"/>
                <a:gd name="T36" fmla="*/ 36 w 83"/>
                <a:gd name="T37" fmla="*/ 81 h 83"/>
                <a:gd name="T38" fmla="*/ 47 w 83"/>
                <a:gd name="T39" fmla="*/ 81 h 83"/>
                <a:gd name="T40" fmla="*/ 56 w 83"/>
                <a:gd name="T41" fmla="*/ 78 h 83"/>
                <a:gd name="T42" fmla="*/ 65 w 83"/>
                <a:gd name="T43" fmla="*/ 73 h 83"/>
                <a:gd name="T44" fmla="*/ 72 w 83"/>
                <a:gd name="T45" fmla="*/ 67 h 83"/>
                <a:gd name="T46" fmla="*/ 77 w 83"/>
                <a:gd name="T47" fmla="*/ 58 h 83"/>
                <a:gd name="T48" fmla="*/ 81 w 83"/>
                <a:gd name="T49" fmla="*/ 49 h 83"/>
                <a:gd name="T50" fmla="*/ 78 w 83"/>
                <a:gd name="T51" fmla="*/ 40 h 83"/>
                <a:gd name="T52" fmla="*/ 77 w 83"/>
                <a:gd name="T53" fmla="*/ 31 h 83"/>
                <a:gd name="T54" fmla="*/ 74 w 83"/>
                <a:gd name="T55" fmla="*/ 23 h 83"/>
                <a:gd name="T56" fmla="*/ 68 w 83"/>
                <a:gd name="T57" fmla="*/ 15 h 83"/>
                <a:gd name="T58" fmla="*/ 62 w 83"/>
                <a:gd name="T59" fmla="*/ 9 h 83"/>
                <a:gd name="T60" fmla="*/ 53 w 83"/>
                <a:gd name="T61" fmla="*/ 5 h 83"/>
                <a:gd name="T62" fmla="*/ 44 w 83"/>
                <a:gd name="T63" fmla="*/ 3 h 83"/>
                <a:gd name="T64" fmla="*/ 35 w 83"/>
                <a:gd name="T65" fmla="*/ 3 h 83"/>
                <a:gd name="T66" fmla="*/ 26 w 83"/>
                <a:gd name="T67" fmla="*/ 6 h 83"/>
                <a:gd name="T68" fmla="*/ 18 w 83"/>
                <a:gd name="T69" fmla="*/ 10 h 83"/>
                <a:gd name="T70" fmla="*/ 12 w 83"/>
                <a:gd name="T71" fmla="*/ 17 h 83"/>
                <a:gd name="T72" fmla="*/ 7 w 83"/>
                <a:gd name="T73" fmla="*/ 24 h 83"/>
                <a:gd name="T74" fmla="*/ 4 w 83"/>
                <a:gd name="T75" fmla="*/ 33 h 83"/>
                <a:gd name="T76" fmla="*/ 3 w 83"/>
                <a:gd name="T77" fmla="*/ 42 h 83"/>
                <a:gd name="T78" fmla="*/ 5 w 83"/>
                <a:gd name="T79" fmla="*/ 52 h 83"/>
                <a:gd name="T80" fmla="*/ 8 w 83"/>
                <a:gd name="T81" fmla="*/ 60 h 83"/>
                <a:gd name="T82" fmla="*/ 14 w 83"/>
                <a:gd name="T83" fmla="*/ 67 h 83"/>
                <a:gd name="T84" fmla="*/ 21 w 83"/>
                <a:gd name="T85" fmla="*/ 73 h 83"/>
                <a:gd name="T86" fmla="*/ 29 w 83"/>
                <a:gd name="T87" fmla="*/ 76 h 83"/>
                <a:gd name="T88" fmla="*/ 39 w 83"/>
                <a:gd name="T89" fmla="*/ 78 h 83"/>
                <a:gd name="T90" fmla="*/ 48 w 83"/>
                <a:gd name="T91" fmla="*/ 77 h 83"/>
                <a:gd name="T92" fmla="*/ 57 w 83"/>
                <a:gd name="T93" fmla="*/ 74 h 83"/>
                <a:gd name="T94" fmla="*/ 64 w 83"/>
                <a:gd name="T95" fmla="*/ 69 h 83"/>
                <a:gd name="T96" fmla="*/ 71 w 83"/>
                <a:gd name="T97" fmla="*/ 63 h 83"/>
                <a:gd name="T98" fmla="*/ 75 w 83"/>
                <a:gd name="T99" fmla="*/ 55 h 83"/>
                <a:gd name="T100" fmla="*/ 78 w 83"/>
                <a:gd name="T101" fmla="*/ 46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"/>
                <a:gd name="T154" fmla="*/ 0 h 83"/>
                <a:gd name="T155" fmla="*/ 83 w 83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" h="83">
                  <a:moveTo>
                    <a:pt x="82" y="40"/>
                  </a:moveTo>
                  <a:lnTo>
                    <a:pt x="82" y="38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79" y="26"/>
                  </a:lnTo>
                  <a:lnTo>
                    <a:pt x="78" y="24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3" y="16"/>
                  </a:lnTo>
                  <a:lnTo>
                    <a:pt x="72" y="14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68" y="10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3" y="6"/>
                  </a:lnTo>
                  <a:lnTo>
                    <a:pt x="62" y="5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5" y="78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4" y="81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9" y="81"/>
                  </a:lnTo>
                  <a:lnTo>
                    <a:pt x="51" y="80"/>
                  </a:lnTo>
                  <a:lnTo>
                    <a:pt x="53" y="80"/>
                  </a:lnTo>
                  <a:lnTo>
                    <a:pt x="55" y="79"/>
                  </a:lnTo>
                  <a:lnTo>
                    <a:pt x="56" y="78"/>
                  </a:lnTo>
                  <a:lnTo>
                    <a:pt x="58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65" y="73"/>
                  </a:lnTo>
                  <a:lnTo>
                    <a:pt x="67" y="72"/>
                  </a:lnTo>
                  <a:lnTo>
                    <a:pt x="68" y="71"/>
                  </a:lnTo>
                  <a:lnTo>
                    <a:pt x="69" y="69"/>
                  </a:lnTo>
                  <a:lnTo>
                    <a:pt x="71" y="68"/>
                  </a:lnTo>
                  <a:lnTo>
                    <a:pt x="72" y="67"/>
                  </a:lnTo>
                  <a:lnTo>
                    <a:pt x="73" y="65"/>
                  </a:lnTo>
                  <a:lnTo>
                    <a:pt x="74" y="63"/>
                  </a:lnTo>
                  <a:lnTo>
                    <a:pt x="75" y="62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8" y="56"/>
                  </a:lnTo>
                  <a:lnTo>
                    <a:pt x="79" y="55"/>
                  </a:lnTo>
                  <a:lnTo>
                    <a:pt x="80" y="53"/>
                  </a:lnTo>
                  <a:lnTo>
                    <a:pt x="80" y="51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2" y="43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7" y="33"/>
                  </a:lnTo>
                  <a:lnTo>
                    <a:pt x="77" y="31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5" y="26"/>
                  </a:lnTo>
                  <a:lnTo>
                    <a:pt x="74" y="24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69" y="17"/>
                  </a:lnTo>
                  <a:lnTo>
                    <a:pt x="68" y="15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2" y="9"/>
                  </a:lnTo>
                  <a:lnTo>
                    <a:pt x="60" y="8"/>
                  </a:lnTo>
                  <a:lnTo>
                    <a:pt x="58" y="7"/>
                  </a:lnTo>
                  <a:lnTo>
                    <a:pt x="57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6"/>
                  </a:lnTo>
                  <a:lnTo>
                    <a:pt x="14" y="67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19" y="72"/>
                  </a:lnTo>
                  <a:lnTo>
                    <a:pt x="21" y="73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6" y="75"/>
                  </a:lnTo>
                  <a:lnTo>
                    <a:pt x="28" y="76"/>
                  </a:lnTo>
                  <a:lnTo>
                    <a:pt x="29" y="76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4" y="69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71" y="63"/>
                  </a:lnTo>
                  <a:lnTo>
                    <a:pt x="72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4" y="57"/>
                  </a:lnTo>
                  <a:lnTo>
                    <a:pt x="75" y="55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82" y="40"/>
                  </a:lnTo>
                </a:path>
              </a:pathLst>
            </a:custGeom>
            <a:solidFill>
              <a:srgbClr val="FF1F2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92" name="Freeform 510"/>
            <p:cNvSpPr>
              <a:spLocks/>
            </p:cNvSpPr>
            <p:nvPr/>
          </p:nvSpPr>
          <p:spPr bwMode="auto">
            <a:xfrm>
              <a:off x="4782" y="972"/>
              <a:ext cx="81" cy="81"/>
            </a:xfrm>
            <a:custGeom>
              <a:avLst/>
              <a:gdLst>
                <a:gd name="T0" fmla="*/ 79 w 81"/>
                <a:gd name="T1" fmla="*/ 32 h 81"/>
                <a:gd name="T2" fmla="*/ 76 w 81"/>
                <a:gd name="T3" fmla="*/ 22 h 81"/>
                <a:gd name="T4" fmla="*/ 70 w 81"/>
                <a:gd name="T5" fmla="*/ 14 h 81"/>
                <a:gd name="T6" fmla="*/ 63 w 81"/>
                <a:gd name="T7" fmla="*/ 7 h 81"/>
                <a:gd name="T8" fmla="*/ 55 w 81"/>
                <a:gd name="T9" fmla="*/ 3 h 81"/>
                <a:gd name="T10" fmla="*/ 46 w 81"/>
                <a:gd name="T11" fmla="*/ 0 h 81"/>
                <a:gd name="T12" fmla="*/ 35 w 81"/>
                <a:gd name="T13" fmla="*/ 0 h 81"/>
                <a:gd name="T14" fmla="*/ 26 w 81"/>
                <a:gd name="T15" fmla="*/ 2 h 81"/>
                <a:gd name="T16" fmla="*/ 17 w 81"/>
                <a:gd name="T17" fmla="*/ 6 h 81"/>
                <a:gd name="T18" fmla="*/ 10 w 81"/>
                <a:gd name="T19" fmla="*/ 13 h 81"/>
                <a:gd name="T20" fmla="*/ 4 w 81"/>
                <a:gd name="T21" fmla="*/ 20 h 81"/>
                <a:gd name="T22" fmla="*/ 1 w 81"/>
                <a:gd name="T23" fmla="*/ 30 h 81"/>
                <a:gd name="T24" fmla="*/ 0 w 81"/>
                <a:gd name="T25" fmla="*/ 40 h 81"/>
                <a:gd name="T26" fmla="*/ 1 w 81"/>
                <a:gd name="T27" fmla="*/ 50 h 81"/>
                <a:gd name="T28" fmla="*/ 4 w 81"/>
                <a:gd name="T29" fmla="*/ 59 h 81"/>
                <a:gd name="T30" fmla="*/ 10 w 81"/>
                <a:gd name="T31" fmla="*/ 66 h 81"/>
                <a:gd name="T32" fmla="*/ 17 w 81"/>
                <a:gd name="T33" fmla="*/ 73 h 81"/>
                <a:gd name="T34" fmla="*/ 26 w 81"/>
                <a:gd name="T35" fmla="*/ 77 h 81"/>
                <a:gd name="T36" fmla="*/ 35 w 81"/>
                <a:gd name="T37" fmla="*/ 79 h 81"/>
                <a:gd name="T38" fmla="*/ 46 w 81"/>
                <a:gd name="T39" fmla="*/ 79 h 81"/>
                <a:gd name="T40" fmla="*/ 55 w 81"/>
                <a:gd name="T41" fmla="*/ 76 h 81"/>
                <a:gd name="T42" fmla="*/ 63 w 81"/>
                <a:gd name="T43" fmla="*/ 72 h 81"/>
                <a:gd name="T44" fmla="*/ 70 w 81"/>
                <a:gd name="T45" fmla="*/ 65 h 81"/>
                <a:gd name="T46" fmla="*/ 76 w 81"/>
                <a:gd name="T47" fmla="*/ 57 h 81"/>
                <a:gd name="T48" fmla="*/ 79 w 81"/>
                <a:gd name="T49" fmla="*/ 48 h 81"/>
                <a:gd name="T50" fmla="*/ 76 w 81"/>
                <a:gd name="T51" fmla="*/ 40 h 81"/>
                <a:gd name="T52" fmla="*/ 75 w 81"/>
                <a:gd name="T53" fmla="*/ 30 h 81"/>
                <a:gd name="T54" fmla="*/ 72 w 81"/>
                <a:gd name="T55" fmla="*/ 22 h 81"/>
                <a:gd name="T56" fmla="*/ 66 w 81"/>
                <a:gd name="T57" fmla="*/ 15 h 81"/>
                <a:gd name="T58" fmla="*/ 60 w 81"/>
                <a:gd name="T59" fmla="*/ 9 h 81"/>
                <a:gd name="T60" fmla="*/ 52 w 81"/>
                <a:gd name="T61" fmla="*/ 5 h 81"/>
                <a:gd name="T62" fmla="*/ 43 w 81"/>
                <a:gd name="T63" fmla="*/ 3 h 81"/>
                <a:gd name="T64" fmla="*/ 34 w 81"/>
                <a:gd name="T65" fmla="*/ 3 h 81"/>
                <a:gd name="T66" fmla="*/ 25 w 81"/>
                <a:gd name="T67" fmla="*/ 6 h 81"/>
                <a:gd name="T68" fmla="*/ 18 w 81"/>
                <a:gd name="T69" fmla="*/ 10 h 81"/>
                <a:gd name="T70" fmla="*/ 11 w 81"/>
                <a:gd name="T71" fmla="*/ 16 h 81"/>
                <a:gd name="T72" fmla="*/ 7 w 81"/>
                <a:gd name="T73" fmla="*/ 24 h 81"/>
                <a:gd name="T74" fmla="*/ 4 w 81"/>
                <a:gd name="T75" fmla="*/ 32 h 81"/>
                <a:gd name="T76" fmla="*/ 3 w 81"/>
                <a:gd name="T77" fmla="*/ 41 h 81"/>
                <a:gd name="T78" fmla="*/ 5 w 81"/>
                <a:gd name="T79" fmla="*/ 50 h 81"/>
                <a:gd name="T80" fmla="*/ 8 w 81"/>
                <a:gd name="T81" fmla="*/ 59 h 81"/>
                <a:gd name="T82" fmla="*/ 14 w 81"/>
                <a:gd name="T83" fmla="*/ 65 h 81"/>
                <a:gd name="T84" fmla="*/ 20 w 81"/>
                <a:gd name="T85" fmla="*/ 71 h 81"/>
                <a:gd name="T86" fmla="*/ 29 w 81"/>
                <a:gd name="T87" fmla="*/ 74 h 81"/>
                <a:gd name="T88" fmla="*/ 38 w 81"/>
                <a:gd name="T89" fmla="*/ 76 h 81"/>
                <a:gd name="T90" fmla="*/ 47 w 81"/>
                <a:gd name="T91" fmla="*/ 75 h 81"/>
                <a:gd name="T92" fmla="*/ 55 w 81"/>
                <a:gd name="T93" fmla="*/ 72 h 81"/>
                <a:gd name="T94" fmla="*/ 63 w 81"/>
                <a:gd name="T95" fmla="*/ 68 h 81"/>
                <a:gd name="T96" fmla="*/ 69 w 81"/>
                <a:gd name="T97" fmla="*/ 61 h 81"/>
                <a:gd name="T98" fmla="*/ 73 w 81"/>
                <a:gd name="T99" fmla="*/ 54 h 81"/>
                <a:gd name="T100" fmla="*/ 76 w 81"/>
                <a:gd name="T101" fmla="*/ 45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"/>
                <a:gd name="T154" fmla="*/ 0 h 81"/>
                <a:gd name="T155" fmla="*/ 81 w 81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" h="81">
                  <a:moveTo>
                    <a:pt x="80" y="40"/>
                  </a:moveTo>
                  <a:lnTo>
                    <a:pt x="79" y="38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5" y="20"/>
                  </a:lnTo>
                  <a:lnTo>
                    <a:pt x="74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3" y="7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6" y="62"/>
                  </a:lnTo>
                  <a:lnTo>
                    <a:pt x="7" y="64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1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1" y="79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0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8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3" y="77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9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5"/>
                  </a:lnTo>
                  <a:lnTo>
                    <a:pt x="72" y="64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7" y="53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79" y="46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3" y="25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1" y="21"/>
                  </a:lnTo>
                  <a:lnTo>
                    <a:pt x="70" y="19"/>
                  </a:lnTo>
                  <a:lnTo>
                    <a:pt x="69" y="18"/>
                  </a:lnTo>
                  <a:lnTo>
                    <a:pt x="68" y="16"/>
                  </a:lnTo>
                  <a:lnTo>
                    <a:pt x="66" y="15"/>
                  </a:lnTo>
                  <a:lnTo>
                    <a:pt x="65" y="14"/>
                  </a:lnTo>
                  <a:lnTo>
                    <a:pt x="64" y="13"/>
                  </a:lnTo>
                  <a:lnTo>
                    <a:pt x="63" y="11"/>
                  </a:lnTo>
                  <a:lnTo>
                    <a:pt x="61" y="10"/>
                  </a:lnTo>
                  <a:lnTo>
                    <a:pt x="60" y="9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10" y="61"/>
                  </a:lnTo>
                  <a:lnTo>
                    <a:pt x="11" y="63"/>
                  </a:lnTo>
                  <a:lnTo>
                    <a:pt x="13" y="64"/>
                  </a:lnTo>
                  <a:lnTo>
                    <a:pt x="14" y="65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18" y="69"/>
                  </a:lnTo>
                  <a:lnTo>
                    <a:pt x="19" y="70"/>
                  </a:lnTo>
                  <a:lnTo>
                    <a:pt x="20" y="71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5" y="73"/>
                  </a:lnTo>
                  <a:lnTo>
                    <a:pt x="27" y="74"/>
                  </a:lnTo>
                  <a:lnTo>
                    <a:pt x="29" y="74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7" y="75"/>
                  </a:lnTo>
                  <a:lnTo>
                    <a:pt x="49" y="75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4" y="67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9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80" y="40"/>
                  </a:lnTo>
                </a:path>
              </a:pathLst>
            </a:custGeom>
            <a:solidFill>
              <a:srgbClr val="FF293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93" name="Freeform 511"/>
            <p:cNvSpPr>
              <a:spLocks/>
            </p:cNvSpPr>
            <p:nvPr/>
          </p:nvSpPr>
          <p:spPr bwMode="auto">
            <a:xfrm>
              <a:off x="4785" y="972"/>
              <a:ext cx="78" cy="78"/>
            </a:xfrm>
            <a:custGeom>
              <a:avLst/>
              <a:gdLst>
                <a:gd name="T0" fmla="*/ 76 w 78"/>
                <a:gd name="T1" fmla="*/ 30 h 78"/>
                <a:gd name="T2" fmla="*/ 73 w 78"/>
                <a:gd name="T3" fmla="*/ 21 h 78"/>
                <a:gd name="T4" fmla="*/ 68 w 78"/>
                <a:gd name="T5" fmla="*/ 14 h 78"/>
                <a:gd name="T6" fmla="*/ 61 w 78"/>
                <a:gd name="T7" fmla="*/ 7 h 78"/>
                <a:gd name="T8" fmla="*/ 53 w 78"/>
                <a:gd name="T9" fmla="*/ 2 h 78"/>
                <a:gd name="T10" fmla="*/ 44 w 78"/>
                <a:gd name="T11" fmla="*/ 0 h 78"/>
                <a:gd name="T12" fmla="*/ 34 w 78"/>
                <a:gd name="T13" fmla="*/ 0 h 78"/>
                <a:gd name="T14" fmla="*/ 25 w 78"/>
                <a:gd name="T15" fmla="*/ 2 h 78"/>
                <a:gd name="T16" fmla="*/ 16 w 78"/>
                <a:gd name="T17" fmla="*/ 6 h 78"/>
                <a:gd name="T18" fmla="*/ 10 w 78"/>
                <a:gd name="T19" fmla="*/ 12 h 78"/>
                <a:gd name="T20" fmla="*/ 4 w 78"/>
                <a:gd name="T21" fmla="*/ 20 h 78"/>
                <a:gd name="T22" fmla="*/ 1 w 78"/>
                <a:gd name="T23" fmla="*/ 28 h 78"/>
                <a:gd name="T24" fmla="*/ 0 w 78"/>
                <a:gd name="T25" fmla="*/ 38 h 78"/>
                <a:gd name="T26" fmla="*/ 1 w 78"/>
                <a:gd name="T27" fmla="*/ 48 h 78"/>
                <a:gd name="T28" fmla="*/ 4 w 78"/>
                <a:gd name="T29" fmla="*/ 56 h 78"/>
                <a:gd name="T30" fmla="*/ 10 w 78"/>
                <a:gd name="T31" fmla="*/ 64 h 78"/>
                <a:gd name="T32" fmla="*/ 16 w 78"/>
                <a:gd name="T33" fmla="*/ 70 h 78"/>
                <a:gd name="T34" fmla="*/ 25 w 78"/>
                <a:gd name="T35" fmla="*/ 74 h 78"/>
                <a:gd name="T36" fmla="*/ 34 w 78"/>
                <a:gd name="T37" fmla="*/ 76 h 78"/>
                <a:gd name="T38" fmla="*/ 44 w 78"/>
                <a:gd name="T39" fmla="*/ 76 h 78"/>
                <a:gd name="T40" fmla="*/ 53 w 78"/>
                <a:gd name="T41" fmla="*/ 73 h 78"/>
                <a:gd name="T42" fmla="*/ 61 w 78"/>
                <a:gd name="T43" fmla="*/ 69 h 78"/>
                <a:gd name="T44" fmla="*/ 68 w 78"/>
                <a:gd name="T45" fmla="*/ 62 h 78"/>
                <a:gd name="T46" fmla="*/ 73 w 78"/>
                <a:gd name="T47" fmla="*/ 55 h 78"/>
                <a:gd name="T48" fmla="*/ 76 w 78"/>
                <a:gd name="T49" fmla="*/ 46 h 78"/>
                <a:gd name="T50" fmla="*/ 73 w 78"/>
                <a:gd name="T51" fmla="*/ 38 h 78"/>
                <a:gd name="T52" fmla="*/ 72 w 78"/>
                <a:gd name="T53" fmla="*/ 29 h 78"/>
                <a:gd name="T54" fmla="*/ 69 w 78"/>
                <a:gd name="T55" fmla="*/ 21 h 78"/>
                <a:gd name="T56" fmla="*/ 64 w 78"/>
                <a:gd name="T57" fmla="*/ 14 h 78"/>
                <a:gd name="T58" fmla="*/ 58 w 78"/>
                <a:gd name="T59" fmla="*/ 9 h 78"/>
                <a:gd name="T60" fmla="*/ 50 w 78"/>
                <a:gd name="T61" fmla="*/ 5 h 78"/>
                <a:gd name="T62" fmla="*/ 42 w 78"/>
                <a:gd name="T63" fmla="*/ 3 h 78"/>
                <a:gd name="T64" fmla="*/ 33 w 78"/>
                <a:gd name="T65" fmla="*/ 3 h 78"/>
                <a:gd name="T66" fmla="*/ 24 w 78"/>
                <a:gd name="T67" fmla="*/ 6 h 78"/>
                <a:gd name="T68" fmla="*/ 17 w 78"/>
                <a:gd name="T69" fmla="*/ 10 h 78"/>
                <a:gd name="T70" fmla="*/ 11 w 78"/>
                <a:gd name="T71" fmla="*/ 16 h 78"/>
                <a:gd name="T72" fmla="*/ 6 w 78"/>
                <a:gd name="T73" fmla="*/ 23 h 78"/>
                <a:gd name="T74" fmla="*/ 4 w 78"/>
                <a:gd name="T75" fmla="*/ 31 h 78"/>
                <a:gd name="T76" fmla="*/ 3 w 78"/>
                <a:gd name="T77" fmla="*/ 40 h 78"/>
                <a:gd name="T78" fmla="*/ 5 w 78"/>
                <a:gd name="T79" fmla="*/ 48 h 78"/>
                <a:gd name="T80" fmla="*/ 8 w 78"/>
                <a:gd name="T81" fmla="*/ 56 h 78"/>
                <a:gd name="T82" fmla="*/ 13 w 78"/>
                <a:gd name="T83" fmla="*/ 63 h 78"/>
                <a:gd name="T84" fmla="*/ 20 w 78"/>
                <a:gd name="T85" fmla="*/ 68 h 78"/>
                <a:gd name="T86" fmla="*/ 28 w 78"/>
                <a:gd name="T87" fmla="*/ 71 h 78"/>
                <a:gd name="T88" fmla="*/ 36 w 78"/>
                <a:gd name="T89" fmla="*/ 73 h 78"/>
                <a:gd name="T90" fmla="*/ 45 w 78"/>
                <a:gd name="T91" fmla="*/ 72 h 78"/>
                <a:gd name="T92" fmla="*/ 53 w 78"/>
                <a:gd name="T93" fmla="*/ 70 h 78"/>
                <a:gd name="T94" fmla="*/ 60 w 78"/>
                <a:gd name="T95" fmla="*/ 65 h 78"/>
                <a:gd name="T96" fmla="*/ 66 w 78"/>
                <a:gd name="T97" fmla="*/ 59 h 78"/>
                <a:gd name="T98" fmla="*/ 70 w 78"/>
                <a:gd name="T99" fmla="*/ 52 h 78"/>
                <a:gd name="T100" fmla="*/ 73 w 78"/>
                <a:gd name="T101" fmla="*/ 43 h 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"/>
                <a:gd name="T154" fmla="*/ 0 h 78"/>
                <a:gd name="T155" fmla="*/ 78 w 78"/>
                <a:gd name="T156" fmla="*/ 78 h 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" h="78">
                  <a:moveTo>
                    <a:pt x="77" y="38"/>
                  </a:moveTo>
                  <a:lnTo>
                    <a:pt x="77" y="36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5" y="69"/>
                  </a:lnTo>
                  <a:lnTo>
                    <a:pt x="16" y="70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8" y="75"/>
                  </a:lnTo>
                  <a:lnTo>
                    <a:pt x="50" y="75"/>
                  </a:lnTo>
                  <a:lnTo>
                    <a:pt x="51" y="74"/>
                  </a:lnTo>
                  <a:lnTo>
                    <a:pt x="53" y="73"/>
                  </a:lnTo>
                  <a:lnTo>
                    <a:pt x="55" y="73"/>
                  </a:lnTo>
                  <a:lnTo>
                    <a:pt x="56" y="72"/>
                  </a:lnTo>
                  <a:lnTo>
                    <a:pt x="58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61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70" y="23"/>
                  </a:lnTo>
                  <a:lnTo>
                    <a:pt x="69" y="21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6" y="17"/>
                  </a:lnTo>
                  <a:lnTo>
                    <a:pt x="65" y="16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9" y="58"/>
                  </a:lnTo>
                  <a:lnTo>
                    <a:pt x="10" y="59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5" y="72"/>
                  </a:lnTo>
                  <a:lnTo>
                    <a:pt x="47" y="72"/>
                  </a:lnTo>
                  <a:lnTo>
                    <a:pt x="48" y="71"/>
                  </a:lnTo>
                  <a:lnTo>
                    <a:pt x="50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2" y="64"/>
                  </a:lnTo>
                  <a:lnTo>
                    <a:pt x="63" y="63"/>
                  </a:lnTo>
                  <a:lnTo>
                    <a:pt x="64" y="62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8"/>
                  </a:lnTo>
                  <a:lnTo>
                    <a:pt x="68" y="56"/>
                  </a:lnTo>
                  <a:lnTo>
                    <a:pt x="69" y="55"/>
                  </a:lnTo>
                  <a:lnTo>
                    <a:pt x="70" y="53"/>
                  </a:lnTo>
                  <a:lnTo>
                    <a:pt x="70" y="52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2" y="45"/>
                  </a:lnTo>
                  <a:lnTo>
                    <a:pt x="73" y="43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7" y="38"/>
                  </a:lnTo>
                </a:path>
              </a:pathLst>
            </a:custGeom>
            <a:solidFill>
              <a:srgbClr val="FF303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94" name="Freeform 512"/>
            <p:cNvSpPr>
              <a:spLocks/>
            </p:cNvSpPr>
            <p:nvPr/>
          </p:nvSpPr>
          <p:spPr bwMode="auto">
            <a:xfrm>
              <a:off x="4786" y="974"/>
              <a:ext cx="75" cy="75"/>
            </a:xfrm>
            <a:custGeom>
              <a:avLst/>
              <a:gdLst>
                <a:gd name="T0" fmla="*/ 73 w 75"/>
                <a:gd name="T1" fmla="*/ 29 h 75"/>
                <a:gd name="T2" fmla="*/ 70 w 75"/>
                <a:gd name="T3" fmla="*/ 20 h 75"/>
                <a:gd name="T4" fmla="*/ 65 w 75"/>
                <a:gd name="T5" fmla="*/ 13 h 75"/>
                <a:gd name="T6" fmla="*/ 59 w 75"/>
                <a:gd name="T7" fmla="*/ 7 h 75"/>
                <a:gd name="T8" fmla="*/ 51 w 75"/>
                <a:gd name="T9" fmla="*/ 2 h 75"/>
                <a:gd name="T10" fmla="*/ 42 w 75"/>
                <a:gd name="T11" fmla="*/ 0 h 75"/>
                <a:gd name="T12" fmla="*/ 33 w 75"/>
                <a:gd name="T13" fmla="*/ 0 h 75"/>
                <a:gd name="T14" fmla="*/ 24 w 75"/>
                <a:gd name="T15" fmla="*/ 2 h 75"/>
                <a:gd name="T16" fmla="*/ 16 w 75"/>
                <a:gd name="T17" fmla="*/ 6 h 75"/>
                <a:gd name="T18" fmla="*/ 9 w 75"/>
                <a:gd name="T19" fmla="*/ 12 h 75"/>
                <a:gd name="T20" fmla="*/ 4 w 75"/>
                <a:gd name="T21" fmla="*/ 19 h 75"/>
                <a:gd name="T22" fmla="*/ 1 w 75"/>
                <a:gd name="T23" fmla="*/ 27 h 75"/>
                <a:gd name="T24" fmla="*/ 0 w 75"/>
                <a:gd name="T25" fmla="*/ 36 h 75"/>
                <a:gd name="T26" fmla="*/ 1 w 75"/>
                <a:gd name="T27" fmla="*/ 46 h 75"/>
                <a:gd name="T28" fmla="*/ 4 w 75"/>
                <a:gd name="T29" fmla="*/ 54 h 75"/>
                <a:gd name="T30" fmla="*/ 9 w 75"/>
                <a:gd name="T31" fmla="*/ 61 h 75"/>
                <a:gd name="T32" fmla="*/ 16 w 75"/>
                <a:gd name="T33" fmla="*/ 67 h 75"/>
                <a:gd name="T34" fmla="*/ 24 w 75"/>
                <a:gd name="T35" fmla="*/ 71 h 75"/>
                <a:gd name="T36" fmla="*/ 33 w 75"/>
                <a:gd name="T37" fmla="*/ 73 h 75"/>
                <a:gd name="T38" fmla="*/ 42 w 75"/>
                <a:gd name="T39" fmla="*/ 73 h 75"/>
                <a:gd name="T40" fmla="*/ 51 w 75"/>
                <a:gd name="T41" fmla="*/ 71 h 75"/>
                <a:gd name="T42" fmla="*/ 59 w 75"/>
                <a:gd name="T43" fmla="*/ 66 h 75"/>
                <a:gd name="T44" fmla="*/ 65 w 75"/>
                <a:gd name="T45" fmla="*/ 60 h 75"/>
                <a:gd name="T46" fmla="*/ 70 w 75"/>
                <a:gd name="T47" fmla="*/ 53 h 75"/>
                <a:gd name="T48" fmla="*/ 73 w 75"/>
                <a:gd name="T49" fmla="*/ 44 h 75"/>
                <a:gd name="T50" fmla="*/ 70 w 75"/>
                <a:gd name="T51" fmla="*/ 36 h 75"/>
                <a:gd name="T52" fmla="*/ 69 w 75"/>
                <a:gd name="T53" fmla="*/ 28 h 75"/>
                <a:gd name="T54" fmla="*/ 66 w 75"/>
                <a:gd name="T55" fmla="*/ 21 h 75"/>
                <a:gd name="T56" fmla="*/ 61 w 75"/>
                <a:gd name="T57" fmla="*/ 14 h 75"/>
                <a:gd name="T58" fmla="*/ 55 w 75"/>
                <a:gd name="T59" fmla="*/ 9 h 75"/>
                <a:gd name="T60" fmla="*/ 48 w 75"/>
                <a:gd name="T61" fmla="*/ 5 h 75"/>
                <a:gd name="T62" fmla="*/ 40 w 75"/>
                <a:gd name="T63" fmla="*/ 3 h 75"/>
                <a:gd name="T64" fmla="*/ 31 w 75"/>
                <a:gd name="T65" fmla="*/ 3 h 75"/>
                <a:gd name="T66" fmla="*/ 23 w 75"/>
                <a:gd name="T67" fmla="*/ 6 h 75"/>
                <a:gd name="T68" fmla="*/ 16 w 75"/>
                <a:gd name="T69" fmla="*/ 10 h 75"/>
                <a:gd name="T70" fmla="*/ 11 w 75"/>
                <a:gd name="T71" fmla="*/ 15 h 75"/>
                <a:gd name="T72" fmla="*/ 6 w 75"/>
                <a:gd name="T73" fmla="*/ 22 h 75"/>
                <a:gd name="T74" fmla="*/ 4 w 75"/>
                <a:gd name="T75" fmla="*/ 30 h 75"/>
                <a:gd name="T76" fmla="*/ 3 w 75"/>
                <a:gd name="T77" fmla="*/ 38 h 75"/>
                <a:gd name="T78" fmla="*/ 4 w 75"/>
                <a:gd name="T79" fmla="*/ 46 h 75"/>
                <a:gd name="T80" fmla="*/ 8 w 75"/>
                <a:gd name="T81" fmla="*/ 54 h 75"/>
                <a:gd name="T82" fmla="*/ 13 w 75"/>
                <a:gd name="T83" fmla="*/ 60 h 75"/>
                <a:gd name="T84" fmla="*/ 19 w 75"/>
                <a:gd name="T85" fmla="*/ 65 h 75"/>
                <a:gd name="T86" fmla="*/ 26 w 75"/>
                <a:gd name="T87" fmla="*/ 68 h 75"/>
                <a:gd name="T88" fmla="*/ 35 w 75"/>
                <a:gd name="T89" fmla="*/ 70 h 75"/>
                <a:gd name="T90" fmla="*/ 43 w 75"/>
                <a:gd name="T91" fmla="*/ 69 h 75"/>
                <a:gd name="T92" fmla="*/ 51 w 75"/>
                <a:gd name="T93" fmla="*/ 67 h 75"/>
                <a:gd name="T94" fmla="*/ 58 w 75"/>
                <a:gd name="T95" fmla="*/ 62 h 75"/>
                <a:gd name="T96" fmla="*/ 63 w 75"/>
                <a:gd name="T97" fmla="*/ 56 h 75"/>
                <a:gd name="T98" fmla="*/ 67 w 75"/>
                <a:gd name="T99" fmla="*/ 49 h 75"/>
                <a:gd name="T100" fmla="*/ 70 w 75"/>
                <a:gd name="T101" fmla="*/ 42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"/>
                <a:gd name="T154" fmla="*/ 0 h 75"/>
                <a:gd name="T155" fmla="*/ 75 w 75"/>
                <a:gd name="T156" fmla="*/ 75 h 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" h="75">
                  <a:moveTo>
                    <a:pt x="74" y="36"/>
                  </a:moveTo>
                  <a:lnTo>
                    <a:pt x="74" y="35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6" y="14"/>
                  </a:lnTo>
                  <a:lnTo>
                    <a:pt x="65" y="13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6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3"/>
                  </a:lnTo>
                  <a:lnTo>
                    <a:pt x="12" y="64"/>
                  </a:lnTo>
                  <a:lnTo>
                    <a:pt x="13" y="65"/>
                  </a:lnTo>
                  <a:lnTo>
                    <a:pt x="14" y="66"/>
                  </a:lnTo>
                  <a:lnTo>
                    <a:pt x="16" y="67"/>
                  </a:lnTo>
                  <a:lnTo>
                    <a:pt x="17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9" y="71"/>
                  </a:lnTo>
                  <a:lnTo>
                    <a:pt x="51" y="71"/>
                  </a:lnTo>
                  <a:lnTo>
                    <a:pt x="53" y="70"/>
                  </a:lnTo>
                  <a:lnTo>
                    <a:pt x="54" y="69"/>
                  </a:lnTo>
                  <a:lnTo>
                    <a:pt x="56" y="68"/>
                  </a:lnTo>
                  <a:lnTo>
                    <a:pt x="57" y="67"/>
                  </a:lnTo>
                  <a:lnTo>
                    <a:pt x="59" y="66"/>
                  </a:lnTo>
                  <a:lnTo>
                    <a:pt x="60" y="65"/>
                  </a:lnTo>
                  <a:lnTo>
                    <a:pt x="61" y="64"/>
                  </a:lnTo>
                  <a:lnTo>
                    <a:pt x="63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4"/>
                  </a:lnTo>
                  <a:lnTo>
                    <a:pt x="70" y="53"/>
                  </a:lnTo>
                  <a:lnTo>
                    <a:pt x="71" y="51"/>
                  </a:lnTo>
                  <a:lnTo>
                    <a:pt x="71" y="49"/>
                  </a:lnTo>
                  <a:lnTo>
                    <a:pt x="72" y="47"/>
                  </a:lnTo>
                  <a:lnTo>
                    <a:pt x="72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70" y="31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1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3" y="16"/>
                  </a:lnTo>
                  <a:lnTo>
                    <a:pt x="62" y="15"/>
                  </a:lnTo>
                  <a:lnTo>
                    <a:pt x="61" y="14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4" y="8"/>
                  </a:lnTo>
                  <a:lnTo>
                    <a:pt x="52" y="7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10" y="56"/>
                  </a:lnTo>
                  <a:lnTo>
                    <a:pt x="11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20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5" y="68"/>
                  </a:lnTo>
                  <a:lnTo>
                    <a:pt x="26" y="68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2" y="66"/>
                  </a:lnTo>
                  <a:lnTo>
                    <a:pt x="54" y="65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60" y="60"/>
                  </a:lnTo>
                  <a:lnTo>
                    <a:pt x="61" y="59"/>
                  </a:lnTo>
                  <a:lnTo>
                    <a:pt x="62" y="58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6" y="52"/>
                  </a:lnTo>
                  <a:lnTo>
                    <a:pt x="67" y="51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9" y="45"/>
                  </a:lnTo>
                  <a:lnTo>
                    <a:pt x="69" y="43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74" y="36"/>
                  </a:lnTo>
                </a:path>
              </a:pathLst>
            </a:custGeom>
            <a:solidFill>
              <a:srgbClr val="FF3B4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95" name="Freeform 513"/>
            <p:cNvSpPr>
              <a:spLocks/>
            </p:cNvSpPr>
            <p:nvPr/>
          </p:nvSpPr>
          <p:spPr bwMode="auto">
            <a:xfrm>
              <a:off x="4788" y="977"/>
              <a:ext cx="70" cy="69"/>
            </a:xfrm>
            <a:custGeom>
              <a:avLst/>
              <a:gdLst>
                <a:gd name="T0" fmla="*/ 68 w 70"/>
                <a:gd name="T1" fmla="*/ 27 h 69"/>
                <a:gd name="T2" fmla="*/ 65 w 70"/>
                <a:gd name="T3" fmla="*/ 19 h 69"/>
                <a:gd name="T4" fmla="*/ 61 w 70"/>
                <a:gd name="T5" fmla="*/ 12 h 69"/>
                <a:gd name="T6" fmla="*/ 55 w 70"/>
                <a:gd name="T7" fmla="*/ 6 h 69"/>
                <a:gd name="T8" fmla="*/ 48 w 70"/>
                <a:gd name="T9" fmla="*/ 2 h 69"/>
                <a:gd name="T10" fmla="*/ 39 w 70"/>
                <a:gd name="T11" fmla="*/ 0 h 69"/>
                <a:gd name="T12" fmla="*/ 31 w 70"/>
                <a:gd name="T13" fmla="*/ 0 h 69"/>
                <a:gd name="T14" fmla="*/ 22 w 70"/>
                <a:gd name="T15" fmla="*/ 2 h 69"/>
                <a:gd name="T16" fmla="*/ 15 w 70"/>
                <a:gd name="T17" fmla="*/ 5 h 69"/>
                <a:gd name="T18" fmla="*/ 8 w 70"/>
                <a:gd name="T19" fmla="*/ 11 h 69"/>
                <a:gd name="T20" fmla="*/ 4 w 70"/>
                <a:gd name="T21" fmla="*/ 17 h 69"/>
                <a:gd name="T22" fmla="*/ 1 w 70"/>
                <a:gd name="T23" fmla="*/ 25 h 69"/>
                <a:gd name="T24" fmla="*/ 0 w 70"/>
                <a:gd name="T25" fmla="*/ 34 h 69"/>
                <a:gd name="T26" fmla="*/ 1 w 70"/>
                <a:gd name="T27" fmla="*/ 42 h 69"/>
                <a:gd name="T28" fmla="*/ 4 w 70"/>
                <a:gd name="T29" fmla="*/ 50 h 69"/>
                <a:gd name="T30" fmla="*/ 8 w 70"/>
                <a:gd name="T31" fmla="*/ 56 h 69"/>
                <a:gd name="T32" fmla="*/ 15 w 70"/>
                <a:gd name="T33" fmla="*/ 62 h 69"/>
                <a:gd name="T34" fmla="*/ 22 w 70"/>
                <a:gd name="T35" fmla="*/ 66 h 69"/>
                <a:gd name="T36" fmla="*/ 31 w 70"/>
                <a:gd name="T37" fmla="*/ 67 h 69"/>
                <a:gd name="T38" fmla="*/ 39 w 70"/>
                <a:gd name="T39" fmla="*/ 67 h 69"/>
                <a:gd name="T40" fmla="*/ 48 w 70"/>
                <a:gd name="T41" fmla="*/ 65 h 69"/>
                <a:gd name="T42" fmla="*/ 55 w 70"/>
                <a:gd name="T43" fmla="*/ 61 h 69"/>
                <a:gd name="T44" fmla="*/ 61 w 70"/>
                <a:gd name="T45" fmla="*/ 55 h 69"/>
                <a:gd name="T46" fmla="*/ 65 w 70"/>
                <a:gd name="T47" fmla="*/ 48 h 69"/>
                <a:gd name="T48" fmla="*/ 68 w 70"/>
                <a:gd name="T49" fmla="*/ 40 h 69"/>
                <a:gd name="T50" fmla="*/ 65 w 70"/>
                <a:gd name="T51" fmla="*/ 34 h 69"/>
                <a:gd name="T52" fmla="*/ 64 w 70"/>
                <a:gd name="T53" fmla="*/ 26 h 69"/>
                <a:gd name="T54" fmla="*/ 61 w 70"/>
                <a:gd name="T55" fmla="*/ 19 h 69"/>
                <a:gd name="T56" fmla="*/ 57 w 70"/>
                <a:gd name="T57" fmla="*/ 13 h 69"/>
                <a:gd name="T58" fmla="*/ 51 w 70"/>
                <a:gd name="T59" fmla="*/ 8 h 69"/>
                <a:gd name="T60" fmla="*/ 45 w 70"/>
                <a:gd name="T61" fmla="*/ 5 h 69"/>
                <a:gd name="T62" fmla="*/ 37 w 70"/>
                <a:gd name="T63" fmla="*/ 3 h 69"/>
                <a:gd name="T64" fmla="*/ 29 w 70"/>
                <a:gd name="T65" fmla="*/ 3 h 69"/>
                <a:gd name="T66" fmla="*/ 22 w 70"/>
                <a:gd name="T67" fmla="*/ 5 h 69"/>
                <a:gd name="T68" fmla="*/ 15 w 70"/>
                <a:gd name="T69" fmla="*/ 9 h 69"/>
                <a:gd name="T70" fmla="*/ 10 w 70"/>
                <a:gd name="T71" fmla="*/ 14 h 69"/>
                <a:gd name="T72" fmla="*/ 6 w 70"/>
                <a:gd name="T73" fmla="*/ 20 h 69"/>
                <a:gd name="T74" fmla="*/ 4 w 70"/>
                <a:gd name="T75" fmla="*/ 27 h 69"/>
                <a:gd name="T76" fmla="*/ 3 w 70"/>
                <a:gd name="T77" fmla="*/ 35 h 69"/>
                <a:gd name="T78" fmla="*/ 4 w 70"/>
                <a:gd name="T79" fmla="*/ 43 h 69"/>
                <a:gd name="T80" fmla="*/ 7 w 70"/>
                <a:gd name="T81" fmla="*/ 49 h 69"/>
                <a:gd name="T82" fmla="*/ 12 w 70"/>
                <a:gd name="T83" fmla="*/ 55 h 69"/>
                <a:gd name="T84" fmla="*/ 18 w 70"/>
                <a:gd name="T85" fmla="*/ 60 h 69"/>
                <a:gd name="T86" fmla="*/ 25 w 70"/>
                <a:gd name="T87" fmla="*/ 63 h 69"/>
                <a:gd name="T88" fmla="*/ 32 w 70"/>
                <a:gd name="T89" fmla="*/ 64 h 69"/>
                <a:gd name="T90" fmla="*/ 40 w 70"/>
                <a:gd name="T91" fmla="*/ 63 h 69"/>
                <a:gd name="T92" fmla="*/ 48 w 70"/>
                <a:gd name="T93" fmla="*/ 61 h 69"/>
                <a:gd name="T94" fmla="*/ 54 w 70"/>
                <a:gd name="T95" fmla="*/ 57 h 69"/>
                <a:gd name="T96" fmla="*/ 59 w 70"/>
                <a:gd name="T97" fmla="*/ 52 h 69"/>
                <a:gd name="T98" fmla="*/ 63 w 70"/>
                <a:gd name="T99" fmla="*/ 45 h 69"/>
                <a:gd name="T100" fmla="*/ 65 w 70"/>
                <a:gd name="T101" fmla="*/ 38 h 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69"/>
                <a:gd name="T155" fmla="*/ 70 w 70"/>
                <a:gd name="T156" fmla="*/ 69 h 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69">
                  <a:moveTo>
                    <a:pt x="69" y="34"/>
                  </a:moveTo>
                  <a:lnTo>
                    <a:pt x="69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6" y="20"/>
                  </a:lnTo>
                  <a:lnTo>
                    <a:pt x="65" y="19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11"/>
                  </a:lnTo>
                  <a:lnTo>
                    <a:pt x="58" y="10"/>
                  </a:lnTo>
                  <a:lnTo>
                    <a:pt x="57" y="8"/>
                  </a:lnTo>
                  <a:lnTo>
                    <a:pt x="56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1" y="59"/>
                  </a:lnTo>
                  <a:lnTo>
                    <a:pt x="12" y="60"/>
                  </a:lnTo>
                  <a:lnTo>
                    <a:pt x="13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4"/>
                  </a:lnTo>
                  <a:lnTo>
                    <a:pt x="21" y="65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1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1" y="63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2" y="54"/>
                  </a:lnTo>
                  <a:lnTo>
                    <a:pt x="63" y="53"/>
                  </a:lnTo>
                  <a:lnTo>
                    <a:pt x="64" y="51"/>
                  </a:lnTo>
                  <a:lnTo>
                    <a:pt x="64" y="50"/>
                  </a:lnTo>
                  <a:lnTo>
                    <a:pt x="65" y="48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8" y="37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2" y="20"/>
                  </a:lnTo>
                  <a:lnTo>
                    <a:pt x="61" y="19"/>
                  </a:lnTo>
                  <a:lnTo>
                    <a:pt x="61" y="18"/>
                  </a:lnTo>
                  <a:lnTo>
                    <a:pt x="60" y="16"/>
                  </a:lnTo>
                  <a:lnTo>
                    <a:pt x="59" y="15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4"/>
                  </a:lnTo>
                  <a:lnTo>
                    <a:pt x="12" y="55"/>
                  </a:lnTo>
                  <a:lnTo>
                    <a:pt x="13" y="56"/>
                  </a:lnTo>
                  <a:lnTo>
                    <a:pt x="14" y="57"/>
                  </a:lnTo>
                  <a:lnTo>
                    <a:pt x="15" y="58"/>
                  </a:lnTo>
                  <a:lnTo>
                    <a:pt x="17" y="59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1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6"/>
                  </a:lnTo>
                  <a:lnTo>
                    <a:pt x="56" y="55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4"/>
                  </a:lnTo>
                  <a:lnTo>
                    <a:pt x="69" y="34"/>
                  </a:lnTo>
                </a:path>
              </a:pathLst>
            </a:custGeom>
            <a:solidFill>
              <a:srgbClr val="FF454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96" name="Freeform 514"/>
            <p:cNvSpPr>
              <a:spLocks/>
            </p:cNvSpPr>
            <p:nvPr/>
          </p:nvSpPr>
          <p:spPr bwMode="auto">
            <a:xfrm>
              <a:off x="4790" y="978"/>
              <a:ext cx="67" cy="67"/>
            </a:xfrm>
            <a:custGeom>
              <a:avLst/>
              <a:gdLst>
                <a:gd name="T0" fmla="*/ 65 w 67"/>
                <a:gd name="T1" fmla="*/ 26 h 67"/>
                <a:gd name="T2" fmla="*/ 62 w 67"/>
                <a:gd name="T3" fmla="*/ 18 h 67"/>
                <a:gd name="T4" fmla="*/ 58 w 67"/>
                <a:gd name="T5" fmla="*/ 11 h 67"/>
                <a:gd name="T6" fmla="*/ 52 w 67"/>
                <a:gd name="T7" fmla="*/ 6 h 67"/>
                <a:gd name="T8" fmla="*/ 45 w 67"/>
                <a:gd name="T9" fmla="*/ 2 h 67"/>
                <a:gd name="T10" fmla="*/ 38 w 67"/>
                <a:gd name="T11" fmla="*/ 0 h 67"/>
                <a:gd name="T12" fmla="*/ 29 w 67"/>
                <a:gd name="T13" fmla="*/ 0 h 67"/>
                <a:gd name="T14" fmla="*/ 21 w 67"/>
                <a:gd name="T15" fmla="*/ 1 h 67"/>
                <a:gd name="T16" fmla="*/ 14 w 67"/>
                <a:gd name="T17" fmla="*/ 5 h 67"/>
                <a:gd name="T18" fmla="*/ 8 w 67"/>
                <a:gd name="T19" fmla="*/ 10 h 67"/>
                <a:gd name="T20" fmla="*/ 3 w 67"/>
                <a:gd name="T21" fmla="*/ 17 h 67"/>
                <a:gd name="T22" fmla="*/ 1 w 67"/>
                <a:gd name="T23" fmla="*/ 24 h 67"/>
                <a:gd name="T24" fmla="*/ 0 w 67"/>
                <a:gd name="T25" fmla="*/ 32 h 67"/>
                <a:gd name="T26" fmla="*/ 1 w 67"/>
                <a:gd name="T27" fmla="*/ 41 h 67"/>
                <a:gd name="T28" fmla="*/ 3 w 67"/>
                <a:gd name="T29" fmla="*/ 48 h 67"/>
                <a:gd name="T30" fmla="*/ 8 w 67"/>
                <a:gd name="T31" fmla="*/ 55 h 67"/>
                <a:gd name="T32" fmla="*/ 14 w 67"/>
                <a:gd name="T33" fmla="*/ 60 h 67"/>
                <a:gd name="T34" fmla="*/ 21 w 67"/>
                <a:gd name="T35" fmla="*/ 64 h 67"/>
                <a:gd name="T36" fmla="*/ 29 w 67"/>
                <a:gd name="T37" fmla="*/ 65 h 67"/>
                <a:gd name="T38" fmla="*/ 38 w 67"/>
                <a:gd name="T39" fmla="*/ 65 h 67"/>
                <a:gd name="T40" fmla="*/ 45 w 67"/>
                <a:gd name="T41" fmla="*/ 63 h 67"/>
                <a:gd name="T42" fmla="*/ 52 w 67"/>
                <a:gd name="T43" fmla="*/ 59 h 67"/>
                <a:gd name="T44" fmla="*/ 58 w 67"/>
                <a:gd name="T45" fmla="*/ 54 h 67"/>
                <a:gd name="T46" fmla="*/ 62 w 67"/>
                <a:gd name="T47" fmla="*/ 47 h 67"/>
                <a:gd name="T48" fmla="*/ 65 w 67"/>
                <a:gd name="T49" fmla="*/ 39 h 67"/>
                <a:gd name="T50" fmla="*/ 62 w 67"/>
                <a:gd name="T51" fmla="*/ 32 h 67"/>
                <a:gd name="T52" fmla="*/ 61 w 67"/>
                <a:gd name="T53" fmla="*/ 25 h 67"/>
                <a:gd name="T54" fmla="*/ 58 w 67"/>
                <a:gd name="T55" fmla="*/ 18 h 67"/>
                <a:gd name="T56" fmla="*/ 54 w 67"/>
                <a:gd name="T57" fmla="*/ 13 h 67"/>
                <a:gd name="T58" fmla="*/ 49 w 67"/>
                <a:gd name="T59" fmla="*/ 8 h 67"/>
                <a:gd name="T60" fmla="*/ 43 w 67"/>
                <a:gd name="T61" fmla="*/ 5 h 67"/>
                <a:gd name="T62" fmla="*/ 36 w 67"/>
                <a:gd name="T63" fmla="*/ 3 h 67"/>
                <a:gd name="T64" fmla="*/ 28 w 67"/>
                <a:gd name="T65" fmla="*/ 3 h 67"/>
                <a:gd name="T66" fmla="*/ 21 w 67"/>
                <a:gd name="T67" fmla="*/ 5 h 67"/>
                <a:gd name="T68" fmla="*/ 15 w 67"/>
                <a:gd name="T69" fmla="*/ 9 h 67"/>
                <a:gd name="T70" fmla="*/ 10 w 67"/>
                <a:gd name="T71" fmla="*/ 14 h 67"/>
                <a:gd name="T72" fmla="*/ 6 w 67"/>
                <a:gd name="T73" fmla="*/ 20 h 67"/>
                <a:gd name="T74" fmla="*/ 4 w 67"/>
                <a:gd name="T75" fmla="*/ 26 h 67"/>
                <a:gd name="T76" fmla="*/ 3 w 67"/>
                <a:gd name="T77" fmla="*/ 34 h 67"/>
                <a:gd name="T78" fmla="*/ 4 w 67"/>
                <a:gd name="T79" fmla="*/ 41 h 67"/>
                <a:gd name="T80" fmla="*/ 7 w 67"/>
                <a:gd name="T81" fmla="*/ 48 h 67"/>
                <a:gd name="T82" fmla="*/ 12 w 67"/>
                <a:gd name="T83" fmla="*/ 53 h 67"/>
                <a:gd name="T84" fmla="*/ 17 w 67"/>
                <a:gd name="T85" fmla="*/ 58 h 67"/>
                <a:gd name="T86" fmla="*/ 24 w 67"/>
                <a:gd name="T87" fmla="*/ 61 h 67"/>
                <a:gd name="T88" fmla="*/ 31 w 67"/>
                <a:gd name="T89" fmla="*/ 62 h 67"/>
                <a:gd name="T90" fmla="*/ 38 w 67"/>
                <a:gd name="T91" fmla="*/ 61 h 67"/>
                <a:gd name="T92" fmla="*/ 45 w 67"/>
                <a:gd name="T93" fmla="*/ 59 h 67"/>
                <a:gd name="T94" fmla="*/ 51 w 67"/>
                <a:gd name="T95" fmla="*/ 55 h 67"/>
                <a:gd name="T96" fmla="*/ 56 w 67"/>
                <a:gd name="T97" fmla="*/ 50 h 67"/>
                <a:gd name="T98" fmla="*/ 60 w 67"/>
                <a:gd name="T99" fmla="*/ 44 h 67"/>
                <a:gd name="T100" fmla="*/ 62 w 67"/>
                <a:gd name="T101" fmla="*/ 37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"/>
                <a:gd name="T154" fmla="*/ 0 h 67"/>
                <a:gd name="T155" fmla="*/ 67 w 67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" h="67">
                  <a:moveTo>
                    <a:pt x="66" y="32"/>
                  </a:moveTo>
                  <a:lnTo>
                    <a:pt x="66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9" y="13"/>
                  </a:lnTo>
                  <a:lnTo>
                    <a:pt x="58" y="11"/>
                  </a:lnTo>
                  <a:lnTo>
                    <a:pt x="57" y="10"/>
                  </a:lnTo>
                  <a:lnTo>
                    <a:pt x="56" y="9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4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5" y="63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0" y="61"/>
                  </a:lnTo>
                  <a:lnTo>
                    <a:pt x="51" y="60"/>
                  </a:lnTo>
                  <a:lnTo>
                    <a:pt x="52" y="59"/>
                  </a:lnTo>
                  <a:lnTo>
                    <a:pt x="54" y="58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1" y="50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3" y="45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50" y="9"/>
                  </a:lnTo>
                  <a:lnTo>
                    <a:pt x="49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5" y="6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8"/>
                  </a:lnTo>
                  <a:lnTo>
                    <a:pt x="58" y="47"/>
                  </a:lnTo>
                  <a:lnTo>
                    <a:pt x="59" y="45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1" y="41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6" y="32"/>
                  </a:lnTo>
                </a:path>
              </a:pathLst>
            </a:custGeom>
            <a:solidFill>
              <a:srgbClr val="FF4C5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97" name="Freeform 515"/>
            <p:cNvSpPr>
              <a:spLocks/>
            </p:cNvSpPr>
            <p:nvPr/>
          </p:nvSpPr>
          <p:spPr bwMode="auto">
            <a:xfrm>
              <a:off x="4791" y="980"/>
              <a:ext cx="64" cy="64"/>
            </a:xfrm>
            <a:custGeom>
              <a:avLst/>
              <a:gdLst>
                <a:gd name="T0" fmla="*/ 62 w 64"/>
                <a:gd name="T1" fmla="*/ 25 h 64"/>
                <a:gd name="T2" fmla="*/ 59 w 64"/>
                <a:gd name="T3" fmla="*/ 17 h 64"/>
                <a:gd name="T4" fmla="*/ 55 w 64"/>
                <a:gd name="T5" fmla="*/ 11 h 64"/>
                <a:gd name="T6" fmla="*/ 50 w 64"/>
                <a:gd name="T7" fmla="*/ 6 h 64"/>
                <a:gd name="T8" fmla="*/ 43 w 64"/>
                <a:gd name="T9" fmla="*/ 2 h 64"/>
                <a:gd name="T10" fmla="*/ 36 w 64"/>
                <a:gd name="T11" fmla="*/ 0 h 64"/>
                <a:gd name="T12" fmla="*/ 28 w 64"/>
                <a:gd name="T13" fmla="*/ 0 h 64"/>
                <a:gd name="T14" fmla="*/ 20 w 64"/>
                <a:gd name="T15" fmla="*/ 1 h 64"/>
                <a:gd name="T16" fmla="*/ 13 w 64"/>
                <a:gd name="T17" fmla="*/ 5 h 64"/>
                <a:gd name="T18" fmla="*/ 8 w 64"/>
                <a:gd name="T19" fmla="*/ 10 h 64"/>
                <a:gd name="T20" fmla="*/ 3 w 64"/>
                <a:gd name="T21" fmla="*/ 16 h 64"/>
                <a:gd name="T22" fmla="*/ 0 w 64"/>
                <a:gd name="T23" fmla="*/ 23 h 64"/>
                <a:gd name="T24" fmla="*/ 0 w 64"/>
                <a:gd name="T25" fmla="*/ 31 h 64"/>
                <a:gd name="T26" fmla="*/ 0 w 64"/>
                <a:gd name="T27" fmla="*/ 39 h 64"/>
                <a:gd name="T28" fmla="*/ 3 w 64"/>
                <a:gd name="T29" fmla="*/ 46 h 64"/>
                <a:gd name="T30" fmla="*/ 8 w 64"/>
                <a:gd name="T31" fmla="*/ 52 h 64"/>
                <a:gd name="T32" fmla="*/ 13 w 64"/>
                <a:gd name="T33" fmla="*/ 57 h 64"/>
                <a:gd name="T34" fmla="*/ 20 w 64"/>
                <a:gd name="T35" fmla="*/ 60 h 64"/>
                <a:gd name="T36" fmla="*/ 28 w 64"/>
                <a:gd name="T37" fmla="*/ 62 h 64"/>
                <a:gd name="T38" fmla="*/ 36 w 64"/>
                <a:gd name="T39" fmla="*/ 62 h 64"/>
                <a:gd name="T40" fmla="*/ 43 w 64"/>
                <a:gd name="T41" fmla="*/ 60 h 64"/>
                <a:gd name="T42" fmla="*/ 50 w 64"/>
                <a:gd name="T43" fmla="*/ 56 h 64"/>
                <a:gd name="T44" fmla="*/ 55 w 64"/>
                <a:gd name="T45" fmla="*/ 51 h 64"/>
                <a:gd name="T46" fmla="*/ 59 w 64"/>
                <a:gd name="T47" fmla="*/ 45 h 64"/>
                <a:gd name="T48" fmla="*/ 62 w 64"/>
                <a:gd name="T49" fmla="*/ 37 h 64"/>
                <a:gd name="T50" fmla="*/ 59 w 64"/>
                <a:gd name="T51" fmla="*/ 31 h 64"/>
                <a:gd name="T52" fmla="*/ 58 w 64"/>
                <a:gd name="T53" fmla="*/ 24 h 64"/>
                <a:gd name="T54" fmla="*/ 56 w 64"/>
                <a:gd name="T55" fmla="*/ 18 h 64"/>
                <a:gd name="T56" fmla="*/ 52 w 64"/>
                <a:gd name="T57" fmla="*/ 12 h 64"/>
                <a:gd name="T58" fmla="*/ 47 w 64"/>
                <a:gd name="T59" fmla="*/ 8 h 64"/>
                <a:gd name="T60" fmla="*/ 41 w 64"/>
                <a:gd name="T61" fmla="*/ 5 h 64"/>
                <a:gd name="T62" fmla="*/ 34 w 64"/>
                <a:gd name="T63" fmla="*/ 3 h 64"/>
                <a:gd name="T64" fmla="*/ 27 w 64"/>
                <a:gd name="T65" fmla="*/ 3 h 64"/>
                <a:gd name="T66" fmla="*/ 20 w 64"/>
                <a:gd name="T67" fmla="*/ 5 h 64"/>
                <a:gd name="T68" fmla="*/ 14 w 64"/>
                <a:gd name="T69" fmla="*/ 9 h 64"/>
                <a:gd name="T70" fmla="*/ 9 w 64"/>
                <a:gd name="T71" fmla="*/ 13 h 64"/>
                <a:gd name="T72" fmla="*/ 6 w 64"/>
                <a:gd name="T73" fmla="*/ 19 h 64"/>
                <a:gd name="T74" fmla="*/ 4 w 64"/>
                <a:gd name="T75" fmla="*/ 25 h 64"/>
                <a:gd name="T76" fmla="*/ 3 w 64"/>
                <a:gd name="T77" fmla="*/ 32 h 64"/>
                <a:gd name="T78" fmla="*/ 4 w 64"/>
                <a:gd name="T79" fmla="*/ 39 h 64"/>
                <a:gd name="T80" fmla="*/ 7 w 64"/>
                <a:gd name="T81" fmla="*/ 46 h 64"/>
                <a:gd name="T82" fmla="*/ 11 w 64"/>
                <a:gd name="T83" fmla="*/ 51 h 64"/>
                <a:gd name="T84" fmla="*/ 16 w 64"/>
                <a:gd name="T85" fmla="*/ 55 h 64"/>
                <a:gd name="T86" fmla="*/ 23 w 64"/>
                <a:gd name="T87" fmla="*/ 58 h 64"/>
                <a:gd name="T88" fmla="*/ 30 w 64"/>
                <a:gd name="T89" fmla="*/ 59 h 64"/>
                <a:gd name="T90" fmla="*/ 37 w 64"/>
                <a:gd name="T91" fmla="*/ 58 h 64"/>
                <a:gd name="T92" fmla="*/ 43 w 64"/>
                <a:gd name="T93" fmla="*/ 56 h 64"/>
                <a:gd name="T94" fmla="*/ 49 w 64"/>
                <a:gd name="T95" fmla="*/ 52 h 64"/>
                <a:gd name="T96" fmla="*/ 53 w 64"/>
                <a:gd name="T97" fmla="*/ 48 h 64"/>
                <a:gd name="T98" fmla="*/ 57 w 64"/>
                <a:gd name="T99" fmla="*/ 42 h 64"/>
                <a:gd name="T100" fmla="*/ 59 w 64"/>
                <a:gd name="T101" fmla="*/ 35 h 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"/>
                <a:gd name="T154" fmla="*/ 0 h 64"/>
                <a:gd name="T155" fmla="*/ 64 w 64"/>
                <a:gd name="T156" fmla="*/ 64 h 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" h="64">
                  <a:moveTo>
                    <a:pt x="63" y="31"/>
                  </a:moveTo>
                  <a:lnTo>
                    <a:pt x="62" y="29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1" y="55"/>
                  </a:lnTo>
                  <a:lnTo>
                    <a:pt x="12" y="56"/>
                  </a:lnTo>
                  <a:lnTo>
                    <a:pt x="13" y="57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8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59" y="45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3"/>
                  </a:lnTo>
                  <a:lnTo>
                    <a:pt x="63" y="31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8" y="25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3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6" y="44"/>
                  </a:lnTo>
                  <a:lnTo>
                    <a:pt x="56" y="43"/>
                  </a:lnTo>
                  <a:lnTo>
                    <a:pt x="57" y="42"/>
                  </a:lnTo>
                  <a:lnTo>
                    <a:pt x="57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3" y="31"/>
                  </a:lnTo>
                </a:path>
              </a:pathLst>
            </a:custGeom>
            <a:solidFill>
              <a:srgbClr val="FF575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98" name="Freeform 516"/>
            <p:cNvSpPr>
              <a:spLocks/>
            </p:cNvSpPr>
            <p:nvPr/>
          </p:nvSpPr>
          <p:spPr bwMode="auto">
            <a:xfrm>
              <a:off x="4793" y="981"/>
              <a:ext cx="61" cy="61"/>
            </a:xfrm>
            <a:custGeom>
              <a:avLst/>
              <a:gdLst>
                <a:gd name="T0" fmla="*/ 59 w 61"/>
                <a:gd name="T1" fmla="*/ 23 h 61"/>
                <a:gd name="T2" fmla="*/ 57 w 61"/>
                <a:gd name="T3" fmla="*/ 17 h 61"/>
                <a:gd name="T4" fmla="*/ 53 w 61"/>
                <a:gd name="T5" fmla="*/ 11 h 61"/>
                <a:gd name="T6" fmla="*/ 48 w 61"/>
                <a:gd name="T7" fmla="*/ 6 h 61"/>
                <a:gd name="T8" fmla="*/ 41 w 61"/>
                <a:gd name="T9" fmla="*/ 2 h 61"/>
                <a:gd name="T10" fmla="*/ 34 w 61"/>
                <a:gd name="T11" fmla="*/ 0 h 61"/>
                <a:gd name="T12" fmla="*/ 26 w 61"/>
                <a:gd name="T13" fmla="*/ 0 h 61"/>
                <a:gd name="T14" fmla="*/ 19 w 61"/>
                <a:gd name="T15" fmla="*/ 1 h 61"/>
                <a:gd name="T16" fmla="*/ 13 w 61"/>
                <a:gd name="T17" fmla="*/ 5 h 61"/>
                <a:gd name="T18" fmla="*/ 7 w 61"/>
                <a:gd name="T19" fmla="*/ 9 h 61"/>
                <a:gd name="T20" fmla="*/ 3 w 61"/>
                <a:gd name="T21" fmla="*/ 15 h 61"/>
                <a:gd name="T22" fmla="*/ 0 w 61"/>
                <a:gd name="T23" fmla="*/ 22 h 61"/>
                <a:gd name="T24" fmla="*/ 0 w 61"/>
                <a:gd name="T25" fmla="*/ 30 h 61"/>
                <a:gd name="T26" fmla="*/ 0 w 61"/>
                <a:gd name="T27" fmla="*/ 37 h 61"/>
                <a:gd name="T28" fmla="*/ 3 w 61"/>
                <a:gd name="T29" fmla="*/ 44 h 61"/>
                <a:gd name="T30" fmla="*/ 7 w 61"/>
                <a:gd name="T31" fmla="*/ 50 h 61"/>
                <a:gd name="T32" fmla="*/ 13 w 61"/>
                <a:gd name="T33" fmla="*/ 54 h 61"/>
                <a:gd name="T34" fmla="*/ 19 w 61"/>
                <a:gd name="T35" fmla="*/ 58 h 61"/>
                <a:gd name="T36" fmla="*/ 26 w 61"/>
                <a:gd name="T37" fmla="*/ 59 h 61"/>
                <a:gd name="T38" fmla="*/ 34 w 61"/>
                <a:gd name="T39" fmla="*/ 59 h 61"/>
                <a:gd name="T40" fmla="*/ 41 w 61"/>
                <a:gd name="T41" fmla="*/ 57 h 61"/>
                <a:gd name="T42" fmla="*/ 48 w 61"/>
                <a:gd name="T43" fmla="*/ 54 h 61"/>
                <a:gd name="T44" fmla="*/ 53 w 61"/>
                <a:gd name="T45" fmla="*/ 49 h 61"/>
                <a:gd name="T46" fmla="*/ 57 w 61"/>
                <a:gd name="T47" fmla="*/ 43 h 61"/>
                <a:gd name="T48" fmla="*/ 59 w 61"/>
                <a:gd name="T49" fmla="*/ 36 h 61"/>
                <a:gd name="T50" fmla="*/ 56 w 61"/>
                <a:gd name="T51" fmla="*/ 30 h 61"/>
                <a:gd name="T52" fmla="*/ 55 w 61"/>
                <a:gd name="T53" fmla="*/ 23 h 61"/>
                <a:gd name="T54" fmla="*/ 53 w 61"/>
                <a:gd name="T55" fmla="*/ 17 h 61"/>
                <a:gd name="T56" fmla="*/ 49 w 61"/>
                <a:gd name="T57" fmla="*/ 12 h 61"/>
                <a:gd name="T58" fmla="*/ 44 w 61"/>
                <a:gd name="T59" fmla="*/ 8 h 61"/>
                <a:gd name="T60" fmla="*/ 39 w 61"/>
                <a:gd name="T61" fmla="*/ 5 h 61"/>
                <a:gd name="T62" fmla="*/ 32 w 61"/>
                <a:gd name="T63" fmla="*/ 3 h 61"/>
                <a:gd name="T64" fmla="*/ 25 w 61"/>
                <a:gd name="T65" fmla="*/ 3 h 61"/>
                <a:gd name="T66" fmla="*/ 19 w 61"/>
                <a:gd name="T67" fmla="*/ 5 h 61"/>
                <a:gd name="T68" fmla="*/ 14 w 61"/>
                <a:gd name="T69" fmla="*/ 8 h 61"/>
                <a:gd name="T70" fmla="*/ 9 w 61"/>
                <a:gd name="T71" fmla="*/ 13 h 61"/>
                <a:gd name="T72" fmla="*/ 6 w 61"/>
                <a:gd name="T73" fmla="*/ 18 h 61"/>
                <a:gd name="T74" fmla="*/ 4 w 61"/>
                <a:gd name="T75" fmla="*/ 24 h 61"/>
                <a:gd name="T76" fmla="*/ 3 w 61"/>
                <a:gd name="T77" fmla="*/ 31 h 61"/>
                <a:gd name="T78" fmla="*/ 4 w 61"/>
                <a:gd name="T79" fmla="*/ 37 h 61"/>
                <a:gd name="T80" fmla="*/ 7 w 61"/>
                <a:gd name="T81" fmla="*/ 43 h 61"/>
                <a:gd name="T82" fmla="*/ 11 w 61"/>
                <a:gd name="T83" fmla="*/ 48 h 61"/>
                <a:gd name="T84" fmla="*/ 16 w 61"/>
                <a:gd name="T85" fmla="*/ 52 h 61"/>
                <a:gd name="T86" fmla="*/ 22 w 61"/>
                <a:gd name="T87" fmla="*/ 55 h 61"/>
                <a:gd name="T88" fmla="*/ 28 w 61"/>
                <a:gd name="T89" fmla="*/ 56 h 61"/>
                <a:gd name="T90" fmla="*/ 35 w 61"/>
                <a:gd name="T91" fmla="*/ 55 h 61"/>
                <a:gd name="T92" fmla="*/ 41 w 61"/>
                <a:gd name="T93" fmla="*/ 53 h 61"/>
                <a:gd name="T94" fmla="*/ 46 w 61"/>
                <a:gd name="T95" fmla="*/ 50 h 61"/>
                <a:gd name="T96" fmla="*/ 51 w 61"/>
                <a:gd name="T97" fmla="*/ 45 h 61"/>
                <a:gd name="T98" fmla="*/ 54 w 61"/>
                <a:gd name="T99" fmla="*/ 40 h 61"/>
                <a:gd name="T100" fmla="*/ 56 w 61"/>
                <a:gd name="T101" fmla="*/ 34 h 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"/>
                <a:gd name="T154" fmla="*/ 0 h 61"/>
                <a:gd name="T155" fmla="*/ 61 w 61"/>
                <a:gd name="T156" fmla="*/ 61 h 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" h="61">
                  <a:moveTo>
                    <a:pt x="60" y="30"/>
                  </a:moveTo>
                  <a:lnTo>
                    <a:pt x="60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4" y="56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7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9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7"/>
                  </a:lnTo>
                  <a:lnTo>
                    <a:pt x="56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0" y="13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1" y="45"/>
                  </a:lnTo>
                  <a:lnTo>
                    <a:pt x="52" y="44"/>
                  </a:lnTo>
                  <a:lnTo>
                    <a:pt x="52" y="43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4" y="40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60" y="30"/>
                  </a:lnTo>
                </a:path>
              </a:pathLst>
            </a:custGeom>
            <a:solidFill>
              <a:srgbClr val="FF616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0999" name="Freeform 517"/>
            <p:cNvSpPr>
              <a:spLocks/>
            </p:cNvSpPr>
            <p:nvPr/>
          </p:nvSpPr>
          <p:spPr bwMode="auto">
            <a:xfrm>
              <a:off x="4795" y="984"/>
              <a:ext cx="56" cy="56"/>
            </a:xfrm>
            <a:custGeom>
              <a:avLst/>
              <a:gdLst>
                <a:gd name="T0" fmla="*/ 54 w 56"/>
                <a:gd name="T1" fmla="*/ 21 h 56"/>
                <a:gd name="T2" fmla="*/ 52 w 56"/>
                <a:gd name="T3" fmla="*/ 15 h 56"/>
                <a:gd name="T4" fmla="*/ 48 w 56"/>
                <a:gd name="T5" fmla="*/ 10 h 56"/>
                <a:gd name="T6" fmla="*/ 43 w 56"/>
                <a:gd name="T7" fmla="*/ 5 h 56"/>
                <a:gd name="T8" fmla="*/ 38 w 56"/>
                <a:gd name="T9" fmla="*/ 2 h 56"/>
                <a:gd name="T10" fmla="*/ 31 w 56"/>
                <a:gd name="T11" fmla="*/ 0 h 56"/>
                <a:gd name="T12" fmla="*/ 24 w 56"/>
                <a:gd name="T13" fmla="*/ 0 h 56"/>
                <a:gd name="T14" fmla="*/ 18 w 56"/>
                <a:gd name="T15" fmla="*/ 1 h 56"/>
                <a:gd name="T16" fmla="*/ 12 w 56"/>
                <a:gd name="T17" fmla="*/ 4 h 56"/>
                <a:gd name="T18" fmla="*/ 7 w 56"/>
                <a:gd name="T19" fmla="*/ 8 h 56"/>
                <a:gd name="T20" fmla="*/ 3 w 56"/>
                <a:gd name="T21" fmla="*/ 14 h 56"/>
                <a:gd name="T22" fmla="*/ 0 w 56"/>
                <a:gd name="T23" fmla="*/ 20 h 56"/>
                <a:gd name="T24" fmla="*/ 0 w 56"/>
                <a:gd name="T25" fmla="*/ 27 h 56"/>
                <a:gd name="T26" fmla="*/ 0 w 56"/>
                <a:gd name="T27" fmla="*/ 34 h 56"/>
                <a:gd name="T28" fmla="*/ 3 w 56"/>
                <a:gd name="T29" fmla="*/ 40 h 56"/>
                <a:gd name="T30" fmla="*/ 7 w 56"/>
                <a:gd name="T31" fmla="*/ 45 h 56"/>
                <a:gd name="T32" fmla="*/ 12 w 56"/>
                <a:gd name="T33" fmla="*/ 50 h 56"/>
                <a:gd name="T34" fmla="*/ 18 w 56"/>
                <a:gd name="T35" fmla="*/ 53 h 56"/>
                <a:gd name="T36" fmla="*/ 24 w 56"/>
                <a:gd name="T37" fmla="*/ 54 h 56"/>
                <a:gd name="T38" fmla="*/ 31 w 56"/>
                <a:gd name="T39" fmla="*/ 54 h 56"/>
                <a:gd name="T40" fmla="*/ 38 w 56"/>
                <a:gd name="T41" fmla="*/ 52 h 56"/>
                <a:gd name="T42" fmla="*/ 43 w 56"/>
                <a:gd name="T43" fmla="*/ 49 h 56"/>
                <a:gd name="T44" fmla="*/ 48 w 56"/>
                <a:gd name="T45" fmla="*/ 45 h 56"/>
                <a:gd name="T46" fmla="*/ 52 w 56"/>
                <a:gd name="T47" fmla="*/ 39 h 56"/>
                <a:gd name="T48" fmla="*/ 54 w 56"/>
                <a:gd name="T49" fmla="*/ 33 h 56"/>
                <a:gd name="T50" fmla="*/ 51 w 56"/>
                <a:gd name="T51" fmla="*/ 27 h 56"/>
                <a:gd name="T52" fmla="*/ 50 w 56"/>
                <a:gd name="T53" fmla="*/ 21 h 56"/>
                <a:gd name="T54" fmla="*/ 48 w 56"/>
                <a:gd name="T55" fmla="*/ 16 h 56"/>
                <a:gd name="T56" fmla="*/ 45 w 56"/>
                <a:gd name="T57" fmla="*/ 11 h 56"/>
                <a:gd name="T58" fmla="*/ 40 w 56"/>
                <a:gd name="T59" fmla="*/ 7 h 56"/>
                <a:gd name="T60" fmla="*/ 35 w 56"/>
                <a:gd name="T61" fmla="*/ 4 h 56"/>
                <a:gd name="T62" fmla="*/ 29 w 56"/>
                <a:gd name="T63" fmla="*/ 3 h 56"/>
                <a:gd name="T64" fmla="*/ 23 w 56"/>
                <a:gd name="T65" fmla="*/ 3 h 56"/>
                <a:gd name="T66" fmla="*/ 18 w 56"/>
                <a:gd name="T67" fmla="*/ 5 h 56"/>
                <a:gd name="T68" fmla="*/ 13 w 56"/>
                <a:gd name="T69" fmla="*/ 8 h 56"/>
                <a:gd name="T70" fmla="*/ 8 w 56"/>
                <a:gd name="T71" fmla="*/ 12 h 56"/>
                <a:gd name="T72" fmla="*/ 5 w 56"/>
                <a:gd name="T73" fmla="*/ 17 h 56"/>
                <a:gd name="T74" fmla="*/ 3 w 56"/>
                <a:gd name="T75" fmla="*/ 22 h 56"/>
                <a:gd name="T76" fmla="*/ 3 w 56"/>
                <a:gd name="T77" fmla="*/ 28 h 56"/>
                <a:gd name="T78" fmla="*/ 4 w 56"/>
                <a:gd name="T79" fmla="*/ 34 h 56"/>
                <a:gd name="T80" fmla="*/ 6 w 56"/>
                <a:gd name="T81" fmla="*/ 40 h 56"/>
                <a:gd name="T82" fmla="*/ 10 w 56"/>
                <a:gd name="T83" fmla="*/ 44 h 56"/>
                <a:gd name="T84" fmla="*/ 15 w 56"/>
                <a:gd name="T85" fmla="*/ 48 h 56"/>
                <a:gd name="T86" fmla="*/ 20 w 56"/>
                <a:gd name="T87" fmla="*/ 50 h 56"/>
                <a:gd name="T88" fmla="*/ 26 w 56"/>
                <a:gd name="T89" fmla="*/ 51 h 56"/>
                <a:gd name="T90" fmla="*/ 32 w 56"/>
                <a:gd name="T91" fmla="*/ 51 h 56"/>
                <a:gd name="T92" fmla="*/ 37 w 56"/>
                <a:gd name="T93" fmla="*/ 49 h 56"/>
                <a:gd name="T94" fmla="*/ 42 w 56"/>
                <a:gd name="T95" fmla="*/ 46 h 56"/>
                <a:gd name="T96" fmla="*/ 46 w 56"/>
                <a:gd name="T97" fmla="*/ 41 h 56"/>
                <a:gd name="T98" fmla="*/ 49 w 56"/>
                <a:gd name="T99" fmla="*/ 36 h 56"/>
                <a:gd name="T100" fmla="*/ 51 w 56"/>
                <a:gd name="T101" fmla="*/ 31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56"/>
                <a:gd name="T155" fmla="*/ 56 w 56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56">
                  <a:moveTo>
                    <a:pt x="55" y="27"/>
                  </a:moveTo>
                  <a:lnTo>
                    <a:pt x="55" y="26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3" y="49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9" y="43"/>
                  </a:lnTo>
                  <a:lnTo>
                    <a:pt x="50" y="42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5" y="28"/>
                  </a:lnTo>
                  <a:lnTo>
                    <a:pt x="55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5" y="27"/>
                  </a:lnTo>
                </a:path>
              </a:pathLst>
            </a:custGeom>
            <a:solidFill>
              <a:srgbClr val="FF697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00" name="Freeform 518"/>
            <p:cNvSpPr>
              <a:spLocks/>
            </p:cNvSpPr>
            <p:nvPr/>
          </p:nvSpPr>
          <p:spPr bwMode="auto">
            <a:xfrm>
              <a:off x="4798" y="985"/>
              <a:ext cx="52" cy="53"/>
            </a:xfrm>
            <a:custGeom>
              <a:avLst/>
              <a:gdLst>
                <a:gd name="T0" fmla="*/ 50 w 52"/>
                <a:gd name="T1" fmla="*/ 21 h 53"/>
                <a:gd name="T2" fmla="*/ 49 w 52"/>
                <a:gd name="T3" fmla="*/ 17 h 53"/>
                <a:gd name="T4" fmla="*/ 47 w 52"/>
                <a:gd name="T5" fmla="*/ 12 h 53"/>
                <a:gd name="T6" fmla="*/ 44 w 52"/>
                <a:gd name="T7" fmla="*/ 8 h 53"/>
                <a:gd name="T8" fmla="*/ 40 w 52"/>
                <a:gd name="T9" fmla="*/ 5 h 53"/>
                <a:gd name="T10" fmla="*/ 36 w 52"/>
                <a:gd name="T11" fmla="*/ 2 h 53"/>
                <a:gd name="T12" fmla="*/ 31 w 52"/>
                <a:gd name="T13" fmla="*/ 0 h 53"/>
                <a:gd name="T14" fmla="*/ 26 w 52"/>
                <a:gd name="T15" fmla="*/ 0 h 53"/>
                <a:gd name="T16" fmla="*/ 21 w 52"/>
                <a:gd name="T17" fmla="*/ 0 h 53"/>
                <a:gd name="T18" fmla="*/ 16 w 52"/>
                <a:gd name="T19" fmla="*/ 1 h 53"/>
                <a:gd name="T20" fmla="*/ 12 w 52"/>
                <a:gd name="T21" fmla="*/ 3 h 53"/>
                <a:gd name="T22" fmla="*/ 8 w 52"/>
                <a:gd name="T23" fmla="*/ 6 h 53"/>
                <a:gd name="T24" fmla="*/ 5 w 52"/>
                <a:gd name="T25" fmla="*/ 10 h 53"/>
                <a:gd name="T26" fmla="*/ 2 w 52"/>
                <a:gd name="T27" fmla="*/ 14 h 53"/>
                <a:gd name="T28" fmla="*/ 0 w 52"/>
                <a:gd name="T29" fmla="*/ 19 h 53"/>
                <a:gd name="T30" fmla="*/ 0 w 52"/>
                <a:gd name="T31" fmla="*/ 24 h 53"/>
                <a:gd name="T32" fmla="*/ 0 w 52"/>
                <a:gd name="T33" fmla="*/ 29 h 53"/>
                <a:gd name="T34" fmla="*/ 1 w 52"/>
                <a:gd name="T35" fmla="*/ 34 h 53"/>
                <a:gd name="T36" fmla="*/ 3 w 52"/>
                <a:gd name="T37" fmla="*/ 39 h 53"/>
                <a:gd name="T38" fmla="*/ 6 w 52"/>
                <a:gd name="T39" fmla="*/ 43 h 53"/>
                <a:gd name="T40" fmla="*/ 10 w 52"/>
                <a:gd name="T41" fmla="*/ 46 h 53"/>
                <a:gd name="T42" fmla="*/ 14 w 52"/>
                <a:gd name="T43" fmla="*/ 49 h 53"/>
                <a:gd name="T44" fmla="*/ 19 w 52"/>
                <a:gd name="T45" fmla="*/ 51 h 53"/>
                <a:gd name="T46" fmla="*/ 24 w 52"/>
                <a:gd name="T47" fmla="*/ 51 h 53"/>
                <a:gd name="T48" fmla="*/ 29 w 52"/>
                <a:gd name="T49" fmla="*/ 51 h 53"/>
                <a:gd name="T50" fmla="*/ 34 w 52"/>
                <a:gd name="T51" fmla="*/ 50 h 53"/>
                <a:gd name="T52" fmla="*/ 38 w 52"/>
                <a:gd name="T53" fmla="*/ 48 h 53"/>
                <a:gd name="T54" fmla="*/ 42 w 52"/>
                <a:gd name="T55" fmla="*/ 45 h 53"/>
                <a:gd name="T56" fmla="*/ 45 w 52"/>
                <a:gd name="T57" fmla="*/ 41 h 53"/>
                <a:gd name="T58" fmla="*/ 48 w 52"/>
                <a:gd name="T59" fmla="*/ 37 h 53"/>
                <a:gd name="T60" fmla="*/ 50 w 52"/>
                <a:gd name="T61" fmla="*/ 32 h 53"/>
                <a:gd name="T62" fmla="*/ 50 w 52"/>
                <a:gd name="T63" fmla="*/ 27 h 53"/>
                <a:gd name="T64" fmla="*/ 47 w 52"/>
                <a:gd name="T65" fmla="*/ 23 h 53"/>
                <a:gd name="T66" fmla="*/ 46 w 52"/>
                <a:gd name="T67" fmla="*/ 19 h 53"/>
                <a:gd name="T68" fmla="*/ 44 w 52"/>
                <a:gd name="T69" fmla="*/ 15 h 53"/>
                <a:gd name="T70" fmla="*/ 42 w 52"/>
                <a:gd name="T71" fmla="*/ 11 h 53"/>
                <a:gd name="T72" fmla="*/ 38 w 52"/>
                <a:gd name="T73" fmla="*/ 7 h 53"/>
                <a:gd name="T74" fmla="*/ 33 w 52"/>
                <a:gd name="T75" fmla="*/ 4 h 53"/>
                <a:gd name="T76" fmla="*/ 28 w 52"/>
                <a:gd name="T77" fmla="*/ 3 h 53"/>
                <a:gd name="T78" fmla="*/ 24 w 52"/>
                <a:gd name="T79" fmla="*/ 3 h 53"/>
                <a:gd name="T80" fmla="*/ 19 w 52"/>
                <a:gd name="T81" fmla="*/ 4 h 53"/>
                <a:gd name="T82" fmla="*/ 15 w 52"/>
                <a:gd name="T83" fmla="*/ 5 h 53"/>
                <a:gd name="T84" fmla="*/ 11 w 52"/>
                <a:gd name="T85" fmla="*/ 8 h 53"/>
                <a:gd name="T86" fmla="*/ 7 w 52"/>
                <a:gd name="T87" fmla="*/ 12 h 53"/>
                <a:gd name="T88" fmla="*/ 5 w 52"/>
                <a:gd name="T89" fmla="*/ 16 h 53"/>
                <a:gd name="T90" fmla="*/ 4 w 52"/>
                <a:gd name="T91" fmla="*/ 20 h 53"/>
                <a:gd name="T92" fmla="*/ 3 w 52"/>
                <a:gd name="T93" fmla="*/ 24 h 53"/>
                <a:gd name="T94" fmla="*/ 3 w 52"/>
                <a:gd name="T95" fmla="*/ 29 h 53"/>
                <a:gd name="T96" fmla="*/ 4 w 52"/>
                <a:gd name="T97" fmla="*/ 33 h 53"/>
                <a:gd name="T98" fmla="*/ 6 w 52"/>
                <a:gd name="T99" fmla="*/ 37 h 53"/>
                <a:gd name="T100" fmla="*/ 9 w 52"/>
                <a:gd name="T101" fmla="*/ 41 h 53"/>
                <a:gd name="T102" fmla="*/ 13 w 52"/>
                <a:gd name="T103" fmla="*/ 44 h 53"/>
                <a:gd name="T104" fmla="*/ 17 w 52"/>
                <a:gd name="T105" fmla="*/ 47 h 53"/>
                <a:gd name="T106" fmla="*/ 22 w 52"/>
                <a:gd name="T107" fmla="*/ 48 h 53"/>
                <a:gd name="T108" fmla="*/ 26 w 52"/>
                <a:gd name="T109" fmla="*/ 48 h 53"/>
                <a:gd name="T110" fmla="*/ 30 w 52"/>
                <a:gd name="T111" fmla="*/ 47 h 53"/>
                <a:gd name="T112" fmla="*/ 36 w 52"/>
                <a:gd name="T113" fmla="*/ 45 h 53"/>
                <a:gd name="T114" fmla="*/ 40 w 52"/>
                <a:gd name="T115" fmla="*/ 42 h 53"/>
                <a:gd name="T116" fmla="*/ 43 w 52"/>
                <a:gd name="T117" fmla="*/ 38 h 53"/>
                <a:gd name="T118" fmla="*/ 45 w 52"/>
                <a:gd name="T119" fmla="*/ 34 h 53"/>
                <a:gd name="T120" fmla="*/ 47 w 52"/>
                <a:gd name="T121" fmla="*/ 30 h 53"/>
                <a:gd name="T122" fmla="*/ 47 w 52"/>
                <a:gd name="T123" fmla="*/ 25 h 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"/>
                <a:gd name="T187" fmla="*/ 0 h 53"/>
                <a:gd name="T188" fmla="*/ 52 w 52"/>
                <a:gd name="T189" fmla="*/ 53 h 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" h="53">
                  <a:moveTo>
                    <a:pt x="51" y="25"/>
                  </a:moveTo>
                  <a:lnTo>
                    <a:pt x="50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2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51" y="25"/>
                  </a:lnTo>
                </a:path>
              </a:pathLst>
            </a:custGeom>
            <a:solidFill>
              <a:srgbClr val="FF737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01" name="Freeform 519"/>
            <p:cNvSpPr>
              <a:spLocks/>
            </p:cNvSpPr>
            <p:nvPr/>
          </p:nvSpPr>
          <p:spPr bwMode="auto">
            <a:xfrm>
              <a:off x="4798" y="987"/>
              <a:ext cx="50" cy="50"/>
            </a:xfrm>
            <a:custGeom>
              <a:avLst/>
              <a:gdLst>
                <a:gd name="T0" fmla="*/ 48 w 50"/>
                <a:gd name="T1" fmla="*/ 20 h 50"/>
                <a:gd name="T2" fmla="*/ 47 w 50"/>
                <a:gd name="T3" fmla="*/ 16 h 50"/>
                <a:gd name="T4" fmla="*/ 45 w 50"/>
                <a:gd name="T5" fmla="*/ 11 h 50"/>
                <a:gd name="T6" fmla="*/ 42 w 50"/>
                <a:gd name="T7" fmla="*/ 8 h 50"/>
                <a:gd name="T8" fmla="*/ 39 w 50"/>
                <a:gd name="T9" fmla="*/ 4 h 50"/>
                <a:gd name="T10" fmla="*/ 35 w 50"/>
                <a:gd name="T11" fmla="*/ 2 h 50"/>
                <a:gd name="T12" fmla="*/ 30 w 50"/>
                <a:gd name="T13" fmla="*/ 0 h 50"/>
                <a:gd name="T14" fmla="*/ 25 w 50"/>
                <a:gd name="T15" fmla="*/ 0 h 50"/>
                <a:gd name="T16" fmla="*/ 20 w 50"/>
                <a:gd name="T17" fmla="*/ 0 h 50"/>
                <a:gd name="T18" fmla="*/ 16 w 50"/>
                <a:gd name="T19" fmla="*/ 1 h 50"/>
                <a:gd name="T20" fmla="*/ 11 w 50"/>
                <a:gd name="T21" fmla="*/ 3 h 50"/>
                <a:gd name="T22" fmla="*/ 8 w 50"/>
                <a:gd name="T23" fmla="*/ 6 h 50"/>
                <a:gd name="T24" fmla="*/ 4 w 50"/>
                <a:gd name="T25" fmla="*/ 9 h 50"/>
                <a:gd name="T26" fmla="*/ 2 w 50"/>
                <a:gd name="T27" fmla="*/ 14 h 50"/>
                <a:gd name="T28" fmla="*/ 0 w 50"/>
                <a:gd name="T29" fmla="*/ 18 h 50"/>
                <a:gd name="T30" fmla="*/ 0 w 50"/>
                <a:gd name="T31" fmla="*/ 23 h 50"/>
                <a:gd name="T32" fmla="*/ 0 w 50"/>
                <a:gd name="T33" fmla="*/ 28 h 50"/>
                <a:gd name="T34" fmla="*/ 1 w 50"/>
                <a:gd name="T35" fmla="*/ 32 h 50"/>
                <a:gd name="T36" fmla="*/ 3 w 50"/>
                <a:gd name="T37" fmla="*/ 37 h 50"/>
                <a:gd name="T38" fmla="*/ 6 w 50"/>
                <a:gd name="T39" fmla="*/ 40 h 50"/>
                <a:gd name="T40" fmla="*/ 9 w 50"/>
                <a:gd name="T41" fmla="*/ 44 h 50"/>
                <a:gd name="T42" fmla="*/ 13 w 50"/>
                <a:gd name="T43" fmla="*/ 46 h 50"/>
                <a:gd name="T44" fmla="*/ 18 w 50"/>
                <a:gd name="T45" fmla="*/ 48 h 50"/>
                <a:gd name="T46" fmla="*/ 23 w 50"/>
                <a:gd name="T47" fmla="*/ 49 h 50"/>
                <a:gd name="T48" fmla="*/ 28 w 50"/>
                <a:gd name="T49" fmla="*/ 48 h 50"/>
                <a:gd name="T50" fmla="*/ 32 w 50"/>
                <a:gd name="T51" fmla="*/ 47 h 50"/>
                <a:gd name="T52" fmla="*/ 37 w 50"/>
                <a:gd name="T53" fmla="*/ 45 h 50"/>
                <a:gd name="T54" fmla="*/ 40 w 50"/>
                <a:gd name="T55" fmla="*/ 42 h 50"/>
                <a:gd name="T56" fmla="*/ 44 w 50"/>
                <a:gd name="T57" fmla="*/ 39 h 50"/>
                <a:gd name="T58" fmla="*/ 46 w 50"/>
                <a:gd name="T59" fmla="*/ 35 h 50"/>
                <a:gd name="T60" fmla="*/ 48 w 50"/>
                <a:gd name="T61" fmla="*/ 30 h 50"/>
                <a:gd name="T62" fmla="*/ 49 w 50"/>
                <a:gd name="T63" fmla="*/ 25 h 50"/>
                <a:gd name="T64" fmla="*/ 45 w 50"/>
                <a:gd name="T65" fmla="*/ 22 h 50"/>
                <a:gd name="T66" fmla="*/ 44 w 50"/>
                <a:gd name="T67" fmla="*/ 18 h 50"/>
                <a:gd name="T68" fmla="*/ 42 w 50"/>
                <a:gd name="T69" fmla="*/ 14 h 50"/>
                <a:gd name="T70" fmla="*/ 40 w 50"/>
                <a:gd name="T71" fmla="*/ 10 h 50"/>
                <a:gd name="T72" fmla="*/ 37 w 50"/>
                <a:gd name="T73" fmla="*/ 7 h 50"/>
                <a:gd name="T74" fmla="*/ 33 w 50"/>
                <a:gd name="T75" fmla="*/ 5 h 50"/>
                <a:gd name="T76" fmla="*/ 29 w 50"/>
                <a:gd name="T77" fmla="*/ 4 h 50"/>
                <a:gd name="T78" fmla="*/ 25 w 50"/>
                <a:gd name="T79" fmla="*/ 3 h 50"/>
                <a:gd name="T80" fmla="*/ 21 w 50"/>
                <a:gd name="T81" fmla="*/ 3 h 50"/>
                <a:gd name="T82" fmla="*/ 17 w 50"/>
                <a:gd name="T83" fmla="*/ 4 h 50"/>
                <a:gd name="T84" fmla="*/ 13 w 50"/>
                <a:gd name="T85" fmla="*/ 6 h 50"/>
                <a:gd name="T86" fmla="*/ 9 w 50"/>
                <a:gd name="T87" fmla="*/ 9 h 50"/>
                <a:gd name="T88" fmla="*/ 6 w 50"/>
                <a:gd name="T89" fmla="*/ 13 h 50"/>
                <a:gd name="T90" fmla="*/ 4 w 50"/>
                <a:gd name="T91" fmla="*/ 17 h 50"/>
                <a:gd name="T92" fmla="*/ 3 w 50"/>
                <a:gd name="T93" fmla="*/ 21 h 50"/>
                <a:gd name="T94" fmla="*/ 3 w 50"/>
                <a:gd name="T95" fmla="*/ 25 h 50"/>
                <a:gd name="T96" fmla="*/ 4 w 50"/>
                <a:gd name="T97" fmla="*/ 29 h 50"/>
                <a:gd name="T98" fmla="*/ 5 w 50"/>
                <a:gd name="T99" fmla="*/ 33 h 50"/>
                <a:gd name="T100" fmla="*/ 7 w 50"/>
                <a:gd name="T101" fmla="*/ 37 h 50"/>
                <a:gd name="T102" fmla="*/ 10 w 50"/>
                <a:gd name="T103" fmla="*/ 40 h 50"/>
                <a:gd name="T104" fmla="*/ 14 w 50"/>
                <a:gd name="T105" fmla="*/ 42 h 50"/>
                <a:gd name="T106" fmla="*/ 18 w 50"/>
                <a:gd name="T107" fmla="*/ 44 h 50"/>
                <a:gd name="T108" fmla="*/ 22 w 50"/>
                <a:gd name="T109" fmla="*/ 45 h 50"/>
                <a:gd name="T110" fmla="*/ 26 w 50"/>
                <a:gd name="T111" fmla="*/ 45 h 50"/>
                <a:gd name="T112" fmla="*/ 30 w 50"/>
                <a:gd name="T113" fmla="*/ 44 h 50"/>
                <a:gd name="T114" fmla="*/ 34 w 50"/>
                <a:gd name="T115" fmla="*/ 42 h 50"/>
                <a:gd name="T116" fmla="*/ 37 w 50"/>
                <a:gd name="T117" fmla="*/ 40 h 50"/>
                <a:gd name="T118" fmla="*/ 40 w 50"/>
                <a:gd name="T119" fmla="*/ 37 h 50"/>
                <a:gd name="T120" fmla="*/ 42 w 50"/>
                <a:gd name="T121" fmla="*/ 34 h 50"/>
                <a:gd name="T122" fmla="*/ 44 w 50"/>
                <a:gd name="T123" fmla="*/ 30 h 50"/>
                <a:gd name="T124" fmla="*/ 45 w 50"/>
                <a:gd name="T125" fmla="*/ 26 h 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"/>
                <a:gd name="T190" fmla="*/ 0 h 50"/>
                <a:gd name="T191" fmla="*/ 50 w 50"/>
                <a:gd name="T192" fmla="*/ 50 h 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" h="50">
                  <a:moveTo>
                    <a:pt x="49" y="24"/>
                  </a:moveTo>
                  <a:lnTo>
                    <a:pt x="49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7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9" y="24"/>
                  </a:lnTo>
                </a:path>
              </a:pathLst>
            </a:custGeom>
            <a:solidFill>
              <a:srgbClr val="FF7D8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02" name="Freeform 520"/>
            <p:cNvSpPr>
              <a:spLocks/>
            </p:cNvSpPr>
            <p:nvPr/>
          </p:nvSpPr>
          <p:spPr bwMode="auto">
            <a:xfrm>
              <a:off x="4799" y="988"/>
              <a:ext cx="48" cy="48"/>
            </a:xfrm>
            <a:custGeom>
              <a:avLst/>
              <a:gdLst>
                <a:gd name="T0" fmla="*/ 46 w 48"/>
                <a:gd name="T1" fmla="*/ 19 h 48"/>
                <a:gd name="T2" fmla="*/ 45 w 48"/>
                <a:gd name="T3" fmla="*/ 15 h 48"/>
                <a:gd name="T4" fmla="*/ 43 w 48"/>
                <a:gd name="T5" fmla="*/ 11 h 48"/>
                <a:gd name="T6" fmla="*/ 40 w 48"/>
                <a:gd name="T7" fmla="*/ 7 h 48"/>
                <a:gd name="T8" fmla="*/ 37 w 48"/>
                <a:gd name="T9" fmla="*/ 4 h 48"/>
                <a:gd name="T10" fmla="*/ 33 w 48"/>
                <a:gd name="T11" fmla="*/ 2 h 48"/>
                <a:gd name="T12" fmla="*/ 29 w 48"/>
                <a:gd name="T13" fmla="*/ 0 h 48"/>
                <a:gd name="T14" fmla="*/ 24 w 48"/>
                <a:gd name="T15" fmla="*/ 0 h 48"/>
                <a:gd name="T16" fmla="*/ 20 w 48"/>
                <a:gd name="T17" fmla="*/ 0 h 48"/>
                <a:gd name="T18" fmla="*/ 15 w 48"/>
                <a:gd name="T19" fmla="*/ 1 h 48"/>
                <a:gd name="T20" fmla="*/ 11 w 48"/>
                <a:gd name="T21" fmla="*/ 3 h 48"/>
                <a:gd name="T22" fmla="*/ 7 w 48"/>
                <a:gd name="T23" fmla="*/ 6 h 48"/>
                <a:gd name="T24" fmla="*/ 4 w 48"/>
                <a:gd name="T25" fmla="*/ 9 h 48"/>
                <a:gd name="T26" fmla="*/ 2 w 48"/>
                <a:gd name="T27" fmla="*/ 13 h 48"/>
                <a:gd name="T28" fmla="*/ 0 w 48"/>
                <a:gd name="T29" fmla="*/ 17 h 48"/>
                <a:gd name="T30" fmla="*/ 0 w 48"/>
                <a:gd name="T31" fmla="*/ 22 h 48"/>
                <a:gd name="T32" fmla="*/ 0 w 48"/>
                <a:gd name="T33" fmla="*/ 27 h 48"/>
                <a:gd name="T34" fmla="*/ 1 w 48"/>
                <a:gd name="T35" fmla="*/ 31 h 48"/>
                <a:gd name="T36" fmla="*/ 3 w 48"/>
                <a:gd name="T37" fmla="*/ 35 h 48"/>
                <a:gd name="T38" fmla="*/ 6 w 48"/>
                <a:gd name="T39" fmla="*/ 39 h 48"/>
                <a:gd name="T40" fmla="*/ 9 w 48"/>
                <a:gd name="T41" fmla="*/ 42 h 48"/>
                <a:gd name="T42" fmla="*/ 13 w 48"/>
                <a:gd name="T43" fmla="*/ 44 h 48"/>
                <a:gd name="T44" fmla="*/ 17 w 48"/>
                <a:gd name="T45" fmla="*/ 46 h 48"/>
                <a:gd name="T46" fmla="*/ 22 w 48"/>
                <a:gd name="T47" fmla="*/ 47 h 48"/>
                <a:gd name="T48" fmla="*/ 27 w 48"/>
                <a:gd name="T49" fmla="*/ 46 h 48"/>
                <a:gd name="T50" fmla="*/ 31 w 48"/>
                <a:gd name="T51" fmla="*/ 45 h 48"/>
                <a:gd name="T52" fmla="*/ 35 w 48"/>
                <a:gd name="T53" fmla="*/ 43 h 48"/>
                <a:gd name="T54" fmla="*/ 39 w 48"/>
                <a:gd name="T55" fmla="*/ 40 h 48"/>
                <a:gd name="T56" fmla="*/ 42 w 48"/>
                <a:gd name="T57" fmla="*/ 37 h 48"/>
                <a:gd name="T58" fmla="*/ 44 w 48"/>
                <a:gd name="T59" fmla="*/ 33 h 48"/>
                <a:gd name="T60" fmla="*/ 46 w 48"/>
                <a:gd name="T61" fmla="*/ 29 h 48"/>
                <a:gd name="T62" fmla="*/ 47 w 48"/>
                <a:gd name="T63" fmla="*/ 24 h 48"/>
                <a:gd name="T64" fmla="*/ 43 w 48"/>
                <a:gd name="T65" fmla="*/ 21 h 48"/>
                <a:gd name="T66" fmla="*/ 42 w 48"/>
                <a:gd name="T67" fmla="*/ 17 h 48"/>
                <a:gd name="T68" fmla="*/ 40 w 48"/>
                <a:gd name="T69" fmla="*/ 14 h 48"/>
                <a:gd name="T70" fmla="*/ 38 w 48"/>
                <a:gd name="T71" fmla="*/ 10 h 48"/>
                <a:gd name="T72" fmla="*/ 34 w 48"/>
                <a:gd name="T73" fmla="*/ 7 h 48"/>
                <a:gd name="T74" fmla="*/ 30 w 48"/>
                <a:gd name="T75" fmla="*/ 4 h 48"/>
                <a:gd name="T76" fmla="*/ 26 w 48"/>
                <a:gd name="T77" fmla="*/ 3 h 48"/>
                <a:gd name="T78" fmla="*/ 22 w 48"/>
                <a:gd name="T79" fmla="*/ 3 h 48"/>
                <a:gd name="T80" fmla="*/ 18 w 48"/>
                <a:gd name="T81" fmla="*/ 4 h 48"/>
                <a:gd name="T82" fmla="*/ 14 w 48"/>
                <a:gd name="T83" fmla="*/ 5 h 48"/>
                <a:gd name="T84" fmla="*/ 11 w 48"/>
                <a:gd name="T85" fmla="*/ 7 h 48"/>
                <a:gd name="T86" fmla="*/ 7 w 48"/>
                <a:gd name="T87" fmla="*/ 11 h 48"/>
                <a:gd name="T88" fmla="*/ 5 w 48"/>
                <a:gd name="T89" fmla="*/ 14 h 48"/>
                <a:gd name="T90" fmla="*/ 4 w 48"/>
                <a:gd name="T91" fmla="*/ 18 h 48"/>
                <a:gd name="T92" fmla="*/ 3 w 48"/>
                <a:gd name="T93" fmla="*/ 22 h 48"/>
                <a:gd name="T94" fmla="*/ 3 w 48"/>
                <a:gd name="T95" fmla="*/ 26 h 48"/>
                <a:gd name="T96" fmla="*/ 4 w 48"/>
                <a:gd name="T97" fmla="*/ 30 h 48"/>
                <a:gd name="T98" fmla="*/ 6 w 48"/>
                <a:gd name="T99" fmla="*/ 33 h 48"/>
                <a:gd name="T100" fmla="*/ 9 w 48"/>
                <a:gd name="T101" fmla="*/ 37 h 48"/>
                <a:gd name="T102" fmla="*/ 13 w 48"/>
                <a:gd name="T103" fmla="*/ 40 h 48"/>
                <a:gd name="T104" fmla="*/ 16 w 48"/>
                <a:gd name="T105" fmla="*/ 42 h 48"/>
                <a:gd name="T106" fmla="*/ 20 w 48"/>
                <a:gd name="T107" fmla="*/ 43 h 48"/>
                <a:gd name="T108" fmla="*/ 24 w 48"/>
                <a:gd name="T109" fmla="*/ 43 h 48"/>
                <a:gd name="T110" fmla="*/ 28 w 48"/>
                <a:gd name="T111" fmla="*/ 42 h 48"/>
                <a:gd name="T112" fmla="*/ 32 w 48"/>
                <a:gd name="T113" fmla="*/ 41 h 48"/>
                <a:gd name="T114" fmla="*/ 36 w 48"/>
                <a:gd name="T115" fmla="*/ 38 h 48"/>
                <a:gd name="T116" fmla="*/ 40 w 48"/>
                <a:gd name="T117" fmla="*/ 34 h 48"/>
                <a:gd name="T118" fmla="*/ 41 w 48"/>
                <a:gd name="T119" fmla="*/ 31 h 48"/>
                <a:gd name="T120" fmla="*/ 43 w 48"/>
                <a:gd name="T121" fmla="*/ 27 h 48"/>
                <a:gd name="T122" fmla="*/ 43 w 48"/>
                <a:gd name="T123" fmla="*/ 23 h 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"/>
                <a:gd name="T187" fmla="*/ 0 h 48"/>
                <a:gd name="T188" fmla="*/ 48 w 48"/>
                <a:gd name="T189" fmla="*/ 48 h 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" h="48">
                  <a:moveTo>
                    <a:pt x="47" y="23"/>
                  </a:moveTo>
                  <a:lnTo>
                    <a:pt x="47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6" y="38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9" y="35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7" y="23"/>
                  </a:lnTo>
                </a:path>
              </a:pathLst>
            </a:custGeom>
            <a:solidFill>
              <a:srgbClr val="FF858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03" name="Freeform 521"/>
            <p:cNvSpPr>
              <a:spLocks/>
            </p:cNvSpPr>
            <p:nvPr/>
          </p:nvSpPr>
          <p:spPr bwMode="auto">
            <a:xfrm>
              <a:off x="4802" y="990"/>
              <a:ext cx="43" cy="43"/>
            </a:xfrm>
            <a:custGeom>
              <a:avLst/>
              <a:gdLst>
                <a:gd name="T0" fmla="*/ 41 w 43"/>
                <a:gd name="T1" fmla="*/ 17 h 43"/>
                <a:gd name="T2" fmla="*/ 40 w 43"/>
                <a:gd name="T3" fmla="*/ 13 h 43"/>
                <a:gd name="T4" fmla="*/ 38 w 43"/>
                <a:gd name="T5" fmla="*/ 10 h 43"/>
                <a:gd name="T6" fmla="*/ 36 w 43"/>
                <a:gd name="T7" fmla="*/ 6 h 43"/>
                <a:gd name="T8" fmla="*/ 33 w 43"/>
                <a:gd name="T9" fmla="*/ 4 h 43"/>
                <a:gd name="T10" fmla="*/ 29 w 43"/>
                <a:gd name="T11" fmla="*/ 1 h 43"/>
                <a:gd name="T12" fmla="*/ 25 w 43"/>
                <a:gd name="T13" fmla="*/ 0 h 43"/>
                <a:gd name="T14" fmla="*/ 20 w 43"/>
                <a:gd name="T15" fmla="*/ 0 h 43"/>
                <a:gd name="T16" fmla="*/ 16 w 43"/>
                <a:gd name="T17" fmla="*/ 0 h 43"/>
                <a:gd name="T18" fmla="*/ 12 w 43"/>
                <a:gd name="T19" fmla="*/ 1 h 43"/>
                <a:gd name="T20" fmla="*/ 9 w 43"/>
                <a:gd name="T21" fmla="*/ 3 h 43"/>
                <a:gd name="T22" fmla="*/ 6 w 43"/>
                <a:gd name="T23" fmla="*/ 6 h 43"/>
                <a:gd name="T24" fmla="*/ 3 w 43"/>
                <a:gd name="T25" fmla="*/ 9 h 43"/>
                <a:gd name="T26" fmla="*/ 1 w 43"/>
                <a:gd name="T27" fmla="*/ 12 h 43"/>
                <a:gd name="T28" fmla="*/ 0 w 43"/>
                <a:gd name="T29" fmla="*/ 16 h 43"/>
                <a:gd name="T30" fmla="*/ 0 w 43"/>
                <a:gd name="T31" fmla="*/ 20 h 43"/>
                <a:gd name="T32" fmla="*/ 0 w 43"/>
                <a:gd name="T33" fmla="*/ 25 h 43"/>
                <a:gd name="T34" fmla="*/ 1 w 43"/>
                <a:gd name="T35" fmla="*/ 29 h 43"/>
                <a:gd name="T36" fmla="*/ 4 w 43"/>
                <a:gd name="T37" fmla="*/ 33 h 43"/>
                <a:gd name="T38" fmla="*/ 6 w 43"/>
                <a:gd name="T39" fmla="*/ 36 h 43"/>
                <a:gd name="T40" fmla="*/ 10 w 43"/>
                <a:gd name="T41" fmla="*/ 38 h 43"/>
                <a:gd name="T42" fmla="*/ 13 w 43"/>
                <a:gd name="T43" fmla="*/ 40 h 43"/>
                <a:gd name="T44" fmla="*/ 17 w 43"/>
                <a:gd name="T45" fmla="*/ 41 h 43"/>
                <a:gd name="T46" fmla="*/ 22 w 43"/>
                <a:gd name="T47" fmla="*/ 41 h 43"/>
                <a:gd name="T48" fmla="*/ 26 w 43"/>
                <a:gd name="T49" fmla="*/ 41 h 43"/>
                <a:gd name="T50" fmla="*/ 30 w 43"/>
                <a:gd name="T51" fmla="*/ 39 h 43"/>
                <a:gd name="T52" fmla="*/ 34 w 43"/>
                <a:gd name="T53" fmla="*/ 37 h 43"/>
                <a:gd name="T54" fmla="*/ 37 w 43"/>
                <a:gd name="T55" fmla="*/ 34 h 43"/>
                <a:gd name="T56" fmla="*/ 39 w 43"/>
                <a:gd name="T57" fmla="*/ 30 h 43"/>
                <a:gd name="T58" fmla="*/ 41 w 43"/>
                <a:gd name="T59" fmla="*/ 26 h 43"/>
                <a:gd name="T60" fmla="*/ 41 w 43"/>
                <a:gd name="T61" fmla="*/ 22 h 43"/>
                <a:gd name="T62" fmla="*/ 38 w 43"/>
                <a:gd name="T63" fmla="*/ 18 h 43"/>
                <a:gd name="T64" fmla="*/ 37 w 43"/>
                <a:gd name="T65" fmla="*/ 14 h 43"/>
                <a:gd name="T66" fmla="*/ 35 w 43"/>
                <a:gd name="T67" fmla="*/ 11 h 43"/>
                <a:gd name="T68" fmla="*/ 33 w 43"/>
                <a:gd name="T69" fmla="*/ 8 h 43"/>
                <a:gd name="T70" fmla="*/ 30 w 43"/>
                <a:gd name="T71" fmla="*/ 6 h 43"/>
                <a:gd name="T72" fmla="*/ 26 w 43"/>
                <a:gd name="T73" fmla="*/ 4 h 43"/>
                <a:gd name="T74" fmla="*/ 22 w 43"/>
                <a:gd name="T75" fmla="*/ 3 h 43"/>
                <a:gd name="T76" fmla="*/ 18 w 43"/>
                <a:gd name="T77" fmla="*/ 3 h 43"/>
                <a:gd name="T78" fmla="*/ 14 w 43"/>
                <a:gd name="T79" fmla="*/ 4 h 43"/>
                <a:gd name="T80" fmla="*/ 10 w 43"/>
                <a:gd name="T81" fmla="*/ 6 h 43"/>
                <a:gd name="T82" fmla="*/ 8 w 43"/>
                <a:gd name="T83" fmla="*/ 9 h 43"/>
                <a:gd name="T84" fmla="*/ 6 w 43"/>
                <a:gd name="T85" fmla="*/ 12 h 43"/>
                <a:gd name="T86" fmla="*/ 4 w 43"/>
                <a:gd name="T87" fmla="*/ 15 h 43"/>
                <a:gd name="T88" fmla="*/ 3 w 43"/>
                <a:gd name="T89" fmla="*/ 19 h 43"/>
                <a:gd name="T90" fmla="*/ 3 w 43"/>
                <a:gd name="T91" fmla="*/ 23 h 43"/>
                <a:gd name="T92" fmla="*/ 4 w 43"/>
                <a:gd name="T93" fmla="*/ 27 h 43"/>
                <a:gd name="T94" fmla="*/ 6 w 43"/>
                <a:gd name="T95" fmla="*/ 31 h 43"/>
                <a:gd name="T96" fmla="*/ 9 w 43"/>
                <a:gd name="T97" fmla="*/ 33 h 43"/>
                <a:gd name="T98" fmla="*/ 12 w 43"/>
                <a:gd name="T99" fmla="*/ 36 h 43"/>
                <a:gd name="T100" fmla="*/ 16 w 43"/>
                <a:gd name="T101" fmla="*/ 37 h 43"/>
                <a:gd name="T102" fmla="*/ 20 w 43"/>
                <a:gd name="T103" fmla="*/ 38 h 43"/>
                <a:gd name="T104" fmla="*/ 24 w 43"/>
                <a:gd name="T105" fmla="*/ 38 h 43"/>
                <a:gd name="T106" fmla="*/ 28 w 43"/>
                <a:gd name="T107" fmla="*/ 36 h 43"/>
                <a:gd name="T108" fmla="*/ 32 w 43"/>
                <a:gd name="T109" fmla="*/ 34 h 43"/>
                <a:gd name="T110" fmla="*/ 34 w 43"/>
                <a:gd name="T111" fmla="*/ 32 h 43"/>
                <a:gd name="T112" fmla="*/ 36 w 43"/>
                <a:gd name="T113" fmla="*/ 28 h 43"/>
                <a:gd name="T114" fmla="*/ 38 w 43"/>
                <a:gd name="T115" fmla="*/ 24 h 43"/>
                <a:gd name="T116" fmla="*/ 38 w 43"/>
                <a:gd name="T117" fmla="*/ 20 h 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43"/>
                <a:gd name="T179" fmla="*/ 43 w 43"/>
                <a:gd name="T180" fmla="*/ 43 h 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43">
                  <a:moveTo>
                    <a:pt x="42" y="20"/>
                  </a:moveTo>
                  <a:lnTo>
                    <a:pt x="41" y="19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0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39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9" y="30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2" y="20"/>
                  </a:lnTo>
                </a:path>
              </a:pathLst>
            </a:custGeom>
            <a:solidFill>
              <a:srgbClr val="FF8F94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04" name="Freeform 522"/>
            <p:cNvSpPr>
              <a:spLocks/>
            </p:cNvSpPr>
            <p:nvPr/>
          </p:nvSpPr>
          <p:spPr bwMode="auto">
            <a:xfrm>
              <a:off x="4804" y="992"/>
              <a:ext cx="39" cy="39"/>
            </a:xfrm>
            <a:custGeom>
              <a:avLst/>
              <a:gdLst>
                <a:gd name="T0" fmla="*/ 37 w 39"/>
                <a:gd name="T1" fmla="*/ 16 h 39"/>
                <a:gd name="T2" fmla="*/ 36 w 39"/>
                <a:gd name="T3" fmla="*/ 12 h 39"/>
                <a:gd name="T4" fmla="*/ 34 w 39"/>
                <a:gd name="T5" fmla="*/ 8 h 39"/>
                <a:gd name="T6" fmla="*/ 31 w 39"/>
                <a:gd name="T7" fmla="*/ 4 h 39"/>
                <a:gd name="T8" fmla="*/ 27 w 39"/>
                <a:gd name="T9" fmla="*/ 1 h 39"/>
                <a:gd name="T10" fmla="*/ 23 w 39"/>
                <a:gd name="T11" fmla="*/ 0 h 39"/>
                <a:gd name="T12" fmla="*/ 19 w 39"/>
                <a:gd name="T13" fmla="*/ 0 h 39"/>
                <a:gd name="T14" fmla="*/ 15 w 39"/>
                <a:gd name="T15" fmla="*/ 0 h 39"/>
                <a:gd name="T16" fmla="*/ 11 w 39"/>
                <a:gd name="T17" fmla="*/ 1 h 39"/>
                <a:gd name="T18" fmla="*/ 8 w 39"/>
                <a:gd name="T19" fmla="*/ 3 h 39"/>
                <a:gd name="T20" fmla="*/ 5 w 39"/>
                <a:gd name="T21" fmla="*/ 6 h 39"/>
                <a:gd name="T22" fmla="*/ 2 w 39"/>
                <a:gd name="T23" fmla="*/ 9 h 39"/>
                <a:gd name="T24" fmla="*/ 0 w 39"/>
                <a:gd name="T25" fmla="*/ 13 h 39"/>
                <a:gd name="T26" fmla="*/ 0 w 39"/>
                <a:gd name="T27" fmla="*/ 17 h 39"/>
                <a:gd name="T28" fmla="*/ 0 w 39"/>
                <a:gd name="T29" fmla="*/ 21 h 39"/>
                <a:gd name="T30" fmla="*/ 1 w 39"/>
                <a:gd name="T31" fmla="*/ 25 h 39"/>
                <a:gd name="T32" fmla="*/ 3 w 39"/>
                <a:gd name="T33" fmla="*/ 29 h 39"/>
                <a:gd name="T34" fmla="*/ 5 w 39"/>
                <a:gd name="T35" fmla="*/ 32 h 39"/>
                <a:gd name="T36" fmla="*/ 9 w 39"/>
                <a:gd name="T37" fmla="*/ 35 h 39"/>
                <a:gd name="T38" fmla="*/ 12 w 39"/>
                <a:gd name="T39" fmla="*/ 36 h 39"/>
                <a:gd name="T40" fmla="*/ 16 w 39"/>
                <a:gd name="T41" fmla="*/ 37 h 39"/>
                <a:gd name="T42" fmla="*/ 20 w 39"/>
                <a:gd name="T43" fmla="*/ 38 h 39"/>
                <a:gd name="T44" fmla="*/ 24 w 39"/>
                <a:gd name="T45" fmla="*/ 37 h 39"/>
                <a:gd name="T46" fmla="*/ 28 w 39"/>
                <a:gd name="T47" fmla="*/ 35 h 39"/>
                <a:gd name="T48" fmla="*/ 32 w 39"/>
                <a:gd name="T49" fmla="*/ 32 h 39"/>
                <a:gd name="T50" fmla="*/ 35 w 39"/>
                <a:gd name="T51" fmla="*/ 28 h 39"/>
                <a:gd name="T52" fmla="*/ 37 w 39"/>
                <a:gd name="T53" fmla="*/ 24 h 39"/>
                <a:gd name="T54" fmla="*/ 38 w 39"/>
                <a:gd name="T55" fmla="*/ 20 h 39"/>
                <a:gd name="T56" fmla="*/ 34 w 39"/>
                <a:gd name="T57" fmla="*/ 17 h 39"/>
                <a:gd name="T58" fmla="*/ 33 w 39"/>
                <a:gd name="T59" fmla="*/ 13 h 39"/>
                <a:gd name="T60" fmla="*/ 32 w 39"/>
                <a:gd name="T61" fmla="*/ 10 h 39"/>
                <a:gd name="T62" fmla="*/ 30 w 39"/>
                <a:gd name="T63" fmla="*/ 7 h 39"/>
                <a:gd name="T64" fmla="*/ 27 w 39"/>
                <a:gd name="T65" fmla="*/ 6 h 39"/>
                <a:gd name="T66" fmla="*/ 24 w 39"/>
                <a:gd name="T67" fmla="*/ 4 h 39"/>
                <a:gd name="T68" fmla="*/ 20 w 39"/>
                <a:gd name="T69" fmla="*/ 3 h 39"/>
                <a:gd name="T70" fmla="*/ 16 w 39"/>
                <a:gd name="T71" fmla="*/ 3 h 39"/>
                <a:gd name="T72" fmla="*/ 12 w 39"/>
                <a:gd name="T73" fmla="*/ 4 h 39"/>
                <a:gd name="T74" fmla="*/ 9 w 39"/>
                <a:gd name="T75" fmla="*/ 6 h 39"/>
                <a:gd name="T76" fmla="*/ 6 w 39"/>
                <a:gd name="T77" fmla="*/ 9 h 39"/>
                <a:gd name="T78" fmla="*/ 5 w 39"/>
                <a:gd name="T79" fmla="*/ 12 h 39"/>
                <a:gd name="T80" fmla="*/ 3 w 39"/>
                <a:gd name="T81" fmla="*/ 15 h 39"/>
                <a:gd name="T82" fmla="*/ 3 w 39"/>
                <a:gd name="T83" fmla="*/ 19 h 39"/>
                <a:gd name="T84" fmla="*/ 4 w 39"/>
                <a:gd name="T85" fmla="*/ 23 h 39"/>
                <a:gd name="T86" fmla="*/ 5 w 39"/>
                <a:gd name="T87" fmla="*/ 26 h 39"/>
                <a:gd name="T88" fmla="*/ 7 w 39"/>
                <a:gd name="T89" fmla="*/ 29 h 39"/>
                <a:gd name="T90" fmla="*/ 10 w 39"/>
                <a:gd name="T91" fmla="*/ 31 h 39"/>
                <a:gd name="T92" fmla="*/ 12 w 39"/>
                <a:gd name="T93" fmla="*/ 33 h 39"/>
                <a:gd name="T94" fmla="*/ 16 w 39"/>
                <a:gd name="T95" fmla="*/ 34 h 39"/>
                <a:gd name="T96" fmla="*/ 20 w 39"/>
                <a:gd name="T97" fmla="*/ 34 h 39"/>
                <a:gd name="T98" fmla="*/ 24 w 39"/>
                <a:gd name="T99" fmla="*/ 33 h 39"/>
                <a:gd name="T100" fmla="*/ 27 w 39"/>
                <a:gd name="T101" fmla="*/ 32 h 39"/>
                <a:gd name="T102" fmla="*/ 29 w 39"/>
                <a:gd name="T103" fmla="*/ 30 h 39"/>
                <a:gd name="T104" fmla="*/ 31 w 39"/>
                <a:gd name="T105" fmla="*/ 27 h 39"/>
                <a:gd name="T106" fmla="*/ 33 w 39"/>
                <a:gd name="T107" fmla="*/ 25 h 39"/>
                <a:gd name="T108" fmla="*/ 34 w 39"/>
                <a:gd name="T109" fmla="*/ 21 h 39"/>
                <a:gd name="T110" fmla="*/ 38 w 39"/>
                <a:gd name="T111" fmla="*/ 18 h 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39"/>
                <a:gd name="T170" fmla="*/ 39 w 39"/>
                <a:gd name="T171" fmla="*/ 39 h 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39">
                  <a:moveTo>
                    <a:pt x="38" y="18"/>
                  </a:moveTo>
                  <a:lnTo>
                    <a:pt x="38" y="18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8" y="18"/>
                  </a:lnTo>
                </a:path>
              </a:pathLst>
            </a:custGeom>
            <a:solidFill>
              <a:srgbClr val="FF969C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05" name="Freeform 523"/>
            <p:cNvSpPr>
              <a:spLocks/>
            </p:cNvSpPr>
            <p:nvPr/>
          </p:nvSpPr>
          <p:spPr bwMode="auto">
            <a:xfrm>
              <a:off x="4806" y="994"/>
              <a:ext cx="35" cy="35"/>
            </a:xfrm>
            <a:custGeom>
              <a:avLst/>
              <a:gdLst>
                <a:gd name="T0" fmla="*/ 33 w 35"/>
                <a:gd name="T1" fmla="*/ 14 h 35"/>
                <a:gd name="T2" fmla="*/ 32 w 35"/>
                <a:gd name="T3" fmla="*/ 11 h 35"/>
                <a:gd name="T4" fmla="*/ 31 w 35"/>
                <a:gd name="T5" fmla="*/ 7 h 35"/>
                <a:gd name="T6" fmla="*/ 28 w 35"/>
                <a:gd name="T7" fmla="*/ 4 h 35"/>
                <a:gd name="T8" fmla="*/ 24 w 35"/>
                <a:gd name="T9" fmla="*/ 1 h 35"/>
                <a:gd name="T10" fmla="*/ 21 w 35"/>
                <a:gd name="T11" fmla="*/ 0 h 35"/>
                <a:gd name="T12" fmla="*/ 17 w 35"/>
                <a:gd name="T13" fmla="*/ 0 h 35"/>
                <a:gd name="T14" fmla="*/ 13 w 35"/>
                <a:gd name="T15" fmla="*/ 0 h 35"/>
                <a:gd name="T16" fmla="*/ 10 w 35"/>
                <a:gd name="T17" fmla="*/ 1 h 35"/>
                <a:gd name="T18" fmla="*/ 6 w 35"/>
                <a:gd name="T19" fmla="*/ 3 h 35"/>
                <a:gd name="T20" fmla="*/ 3 w 35"/>
                <a:gd name="T21" fmla="*/ 6 h 35"/>
                <a:gd name="T22" fmla="*/ 1 w 35"/>
                <a:gd name="T23" fmla="*/ 9 h 35"/>
                <a:gd name="T24" fmla="*/ 0 w 35"/>
                <a:gd name="T25" fmla="*/ 13 h 35"/>
                <a:gd name="T26" fmla="*/ 0 w 35"/>
                <a:gd name="T27" fmla="*/ 17 h 35"/>
                <a:gd name="T28" fmla="*/ 0 w 35"/>
                <a:gd name="T29" fmla="*/ 21 h 35"/>
                <a:gd name="T30" fmla="*/ 1 w 35"/>
                <a:gd name="T31" fmla="*/ 25 h 35"/>
                <a:gd name="T32" fmla="*/ 4 w 35"/>
                <a:gd name="T33" fmla="*/ 28 h 35"/>
                <a:gd name="T34" fmla="*/ 7 w 35"/>
                <a:gd name="T35" fmla="*/ 31 h 35"/>
                <a:gd name="T36" fmla="*/ 11 w 35"/>
                <a:gd name="T37" fmla="*/ 32 h 35"/>
                <a:gd name="T38" fmla="*/ 14 w 35"/>
                <a:gd name="T39" fmla="*/ 33 h 35"/>
                <a:gd name="T40" fmla="*/ 18 w 35"/>
                <a:gd name="T41" fmla="*/ 33 h 35"/>
                <a:gd name="T42" fmla="*/ 22 w 35"/>
                <a:gd name="T43" fmla="*/ 33 h 35"/>
                <a:gd name="T44" fmla="*/ 25 w 35"/>
                <a:gd name="T45" fmla="*/ 31 h 35"/>
                <a:gd name="T46" fmla="*/ 29 w 35"/>
                <a:gd name="T47" fmla="*/ 29 h 35"/>
                <a:gd name="T48" fmla="*/ 31 w 35"/>
                <a:gd name="T49" fmla="*/ 25 h 35"/>
                <a:gd name="T50" fmla="*/ 33 w 35"/>
                <a:gd name="T51" fmla="*/ 22 h 35"/>
                <a:gd name="T52" fmla="*/ 33 w 35"/>
                <a:gd name="T53" fmla="*/ 18 h 35"/>
                <a:gd name="T54" fmla="*/ 30 w 35"/>
                <a:gd name="T55" fmla="*/ 15 h 35"/>
                <a:gd name="T56" fmla="*/ 29 w 35"/>
                <a:gd name="T57" fmla="*/ 11 h 35"/>
                <a:gd name="T58" fmla="*/ 27 w 35"/>
                <a:gd name="T59" fmla="*/ 7 h 35"/>
                <a:gd name="T60" fmla="*/ 24 w 35"/>
                <a:gd name="T61" fmla="*/ 5 h 35"/>
                <a:gd name="T62" fmla="*/ 20 w 35"/>
                <a:gd name="T63" fmla="*/ 4 h 35"/>
                <a:gd name="T64" fmla="*/ 17 w 35"/>
                <a:gd name="T65" fmla="*/ 3 h 35"/>
                <a:gd name="T66" fmla="*/ 13 w 35"/>
                <a:gd name="T67" fmla="*/ 3 h 35"/>
                <a:gd name="T68" fmla="*/ 9 w 35"/>
                <a:gd name="T69" fmla="*/ 5 h 35"/>
                <a:gd name="T70" fmla="*/ 6 w 35"/>
                <a:gd name="T71" fmla="*/ 7 h 35"/>
                <a:gd name="T72" fmla="*/ 4 w 35"/>
                <a:gd name="T73" fmla="*/ 10 h 35"/>
                <a:gd name="T74" fmla="*/ 3 w 35"/>
                <a:gd name="T75" fmla="*/ 13 h 35"/>
                <a:gd name="T76" fmla="*/ 3 w 35"/>
                <a:gd name="T77" fmla="*/ 17 h 35"/>
                <a:gd name="T78" fmla="*/ 4 w 35"/>
                <a:gd name="T79" fmla="*/ 21 h 35"/>
                <a:gd name="T80" fmla="*/ 5 w 35"/>
                <a:gd name="T81" fmla="*/ 24 h 35"/>
                <a:gd name="T82" fmla="*/ 7 w 35"/>
                <a:gd name="T83" fmla="*/ 26 h 35"/>
                <a:gd name="T84" fmla="*/ 10 w 35"/>
                <a:gd name="T85" fmla="*/ 28 h 35"/>
                <a:gd name="T86" fmla="*/ 14 w 35"/>
                <a:gd name="T87" fmla="*/ 30 h 35"/>
                <a:gd name="T88" fmla="*/ 18 w 35"/>
                <a:gd name="T89" fmla="*/ 30 h 35"/>
                <a:gd name="T90" fmla="*/ 21 w 35"/>
                <a:gd name="T91" fmla="*/ 29 h 35"/>
                <a:gd name="T92" fmla="*/ 25 w 35"/>
                <a:gd name="T93" fmla="*/ 27 h 35"/>
                <a:gd name="T94" fmla="*/ 27 w 35"/>
                <a:gd name="T95" fmla="*/ 25 h 35"/>
                <a:gd name="T96" fmla="*/ 29 w 35"/>
                <a:gd name="T97" fmla="*/ 21 h 35"/>
                <a:gd name="T98" fmla="*/ 30 w 35"/>
                <a:gd name="T99" fmla="*/ 18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"/>
                <a:gd name="T151" fmla="*/ 0 h 35"/>
                <a:gd name="T152" fmla="*/ 35 w 35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" h="35">
                  <a:moveTo>
                    <a:pt x="34" y="16"/>
                  </a:moveTo>
                  <a:lnTo>
                    <a:pt x="34" y="16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4" y="16"/>
                  </a:lnTo>
                </a:path>
              </a:pathLst>
            </a:custGeom>
            <a:solidFill>
              <a:srgbClr val="FFA1A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06" name="Freeform 524"/>
            <p:cNvSpPr>
              <a:spLocks/>
            </p:cNvSpPr>
            <p:nvPr/>
          </p:nvSpPr>
          <p:spPr bwMode="auto">
            <a:xfrm>
              <a:off x="4806" y="996"/>
              <a:ext cx="33" cy="33"/>
            </a:xfrm>
            <a:custGeom>
              <a:avLst/>
              <a:gdLst>
                <a:gd name="T0" fmla="*/ 31 w 33"/>
                <a:gd name="T1" fmla="*/ 13 h 33"/>
                <a:gd name="T2" fmla="*/ 30 w 33"/>
                <a:gd name="T3" fmla="*/ 9 h 33"/>
                <a:gd name="T4" fmla="*/ 28 w 33"/>
                <a:gd name="T5" fmla="*/ 5 h 33"/>
                <a:gd name="T6" fmla="*/ 26 w 33"/>
                <a:gd name="T7" fmla="*/ 3 h 33"/>
                <a:gd name="T8" fmla="*/ 23 w 33"/>
                <a:gd name="T9" fmla="*/ 1 h 33"/>
                <a:gd name="T10" fmla="*/ 19 w 33"/>
                <a:gd name="T11" fmla="*/ 0 h 33"/>
                <a:gd name="T12" fmla="*/ 15 w 33"/>
                <a:gd name="T13" fmla="*/ 0 h 33"/>
                <a:gd name="T14" fmla="*/ 11 w 33"/>
                <a:gd name="T15" fmla="*/ 0 h 33"/>
                <a:gd name="T16" fmla="*/ 7 w 33"/>
                <a:gd name="T17" fmla="*/ 2 h 33"/>
                <a:gd name="T18" fmla="*/ 4 w 33"/>
                <a:gd name="T19" fmla="*/ 4 h 33"/>
                <a:gd name="T20" fmla="*/ 2 w 33"/>
                <a:gd name="T21" fmla="*/ 7 h 33"/>
                <a:gd name="T22" fmla="*/ 0 w 33"/>
                <a:gd name="T23" fmla="*/ 11 h 33"/>
                <a:gd name="T24" fmla="*/ 0 w 33"/>
                <a:gd name="T25" fmla="*/ 15 h 33"/>
                <a:gd name="T26" fmla="*/ 0 w 33"/>
                <a:gd name="T27" fmla="*/ 19 h 33"/>
                <a:gd name="T28" fmla="*/ 1 w 33"/>
                <a:gd name="T29" fmla="*/ 23 h 33"/>
                <a:gd name="T30" fmla="*/ 4 w 33"/>
                <a:gd name="T31" fmla="*/ 26 h 33"/>
                <a:gd name="T32" fmla="*/ 6 w 33"/>
                <a:gd name="T33" fmla="*/ 28 h 33"/>
                <a:gd name="T34" fmla="*/ 10 w 33"/>
                <a:gd name="T35" fmla="*/ 31 h 33"/>
                <a:gd name="T36" fmla="*/ 14 w 33"/>
                <a:gd name="T37" fmla="*/ 32 h 33"/>
                <a:gd name="T38" fmla="*/ 18 w 33"/>
                <a:gd name="T39" fmla="*/ 31 h 33"/>
                <a:gd name="T40" fmla="*/ 22 w 33"/>
                <a:gd name="T41" fmla="*/ 30 h 33"/>
                <a:gd name="T42" fmla="*/ 26 w 33"/>
                <a:gd name="T43" fmla="*/ 28 h 33"/>
                <a:gd name="T44" fmla="*/ 28 w 33"/>
                <a:gd name="T45" fmla="*/ 26 h 33"/>
                <a:gd name="T46" fmla="*/ 30 w 33"/>
                <a:gd name="T47" fmla="*/ 22 h 33"/>
                <a:gd name="T48" fmla="*/ 31 w 33"/>
                <a:gd name="T49" fmla="*/ 18 h 33"/>
                <a:gd name="T50" fmla="*/ 28 w 33"/>
                <a:gd name="T51" fmla="*/ 15 h 33"/>
                <a:gd name="T52" fmla="*/ 27 w 33"/>
                <a:gd name="T53" fmla="*/ 11 h 33"/>
                <a:gd name="T54" fmla="*/ 26 w 33"/>
                <a:gd name="T55" fmla="*/ 8 h 33"/>
                <a:gd name="T56" fmla="*/ 24 w 33"/>
                <a:gd name="T57" fmla="*/ 6 h 33"/>
                <a:gd name="T58" fmla="*/ 21 w 33"/>
                <a:gd name="T59" fmla="*/ 5 h 33"/>
                <a:gd name="T60" fmla="*/ 19 w 33"/>
                <a:gd name="T61" fmla="*/ 3 h 33"/>
                <a:gd name="T62" fmla="*/ 15 w 33"/>
                <a:gd name="T63" fmla="*/ 3 h 33"/>
                <a:gd name="T64" fmla="*/ 12 w 33"/>
                <a:gd name="T65" fmla="*/ 4 h 33"/>
                <a:gd name="T66" fmla="*/ 9 w 33"/>
                <a:gd name="T67" fmla="*/ 5 h 33"/>
                <a:gd name="T68" fmla="*/ 6 w 33"/>
                <a:gd name="T69" fmla="*/ 7 h 33"/>
                <a:gd name="T70" fmla="*/ 5 w 33"/>
                <a:gd name="T71" fmla="*/ 10 h 33"/>
                <a:gd name="T72" fmla="*/ 3 w 33"/>
                <a:gd name="T73" fmla="*/ 13 h 33"/>
                <a:gd name="T74" fmla="*/ 3 w 33"/>
                <a:gd name="T75" fmla="*/ 17 h 33"/>
                <a:gd name="T76" fmla="*/ 4 w 33"/>
                <a:gd name="T77" fmla="*/ 20 h 33"/>
                <a:gd name="T78" fmla="*/ 5 w 33"/>
                <a:gd name="T79" fmla="*/ 23 h 33"/>
                <a:gd name="T80" fmla="*/ 8 w 33"/>
                <a:gd name="T81" fmla="*/ 25 h 33"/>
                <a:gd name="T82" fmla="*/ 10 w 33"/>
                <a:gd name="T83" fmla="*/ 27 h 33"/>
                <a:gd name="T84" fmla="*/ 13 w 33"/>
                <a:gd name="T85" fmla="*/ 28 h 33"/>
                <a:gd name="T86" fmla="*/ 17 w 33"/>
                <a:gd name="T87" fmla="*/ 28 h 33"/>
                <a:gd name="T88" fmla="*/ 20 w 33"/>
                <a:gd name="T89" fmla="*/ 27 h 33"/>
                <a:gd name="T90" fmla="*/ 23 w 33"/>
                <a:gd name="T91" fmla="*/ 26 h 33"/>
                <a:gd name="T92" fmla="*/ 26 w 33"/>
                <a:gd name="T93" fmla="*/ 23 h 33"/>
                <a:gd name="T94" fmla="*/ 27 w 33"/>
                <a:gd name="T95" fmla="*/ 20 h 33"/>
                <a:gd name="T96" fmla="*/ 28 w 33"/>
                <a:gd name="T97" fmla="*/ 17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"/>
                <a:gd name="T148" fmla="*/ 0 h 33"/>
                <a:gd name="T149" fmla="*/ 33 w 33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" h="33">
                  <a:moveTo>
                    <a:pt x="32" y="16"/>
                  </a:moveTo>
                  <a:lnTo>
                    <a:pt x="32" y="15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32" y="16"/>
                  </a:lnTo>
                </a:path>
              </a:pathLst>
            </a:custGeom>
            <a:solidFill>
              <a:srgbClr val="FFABA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07" name="Freeform 525"/>
            <p:cNvSpPr>
              <a:spLocks/>
            </p:cNvSpPr>
            <p:nvPr/>
          </p:nvSpPr>
          <p:spPr bwMode="auto">
            <a:xfrm>
              <a:off x="4808" y="997"/>
              <a:ext cx="30" cy="29"/>
            </a:xfrm>
            <a:custGeom>
              <a:avLst/>
              <a:gdLst>
                <a:gd name="T0" fmla="*/ 29 w 30"/>
                <a:gd name="T1" fmla="*/ 12 h 29"/>
                <a:gd name="T2" fmla="*/ 28 w 30"/>
                <a:gd name="T3" fmla="*/ 9 h 29"/>
                <a:gd name="T4" fmla="*/ 26 w 30"/>
                <a:gd name="T5" fmla="*/ 6 h 29"/>
                <a:gd name="T6" fmla="*/ 25 w 30"/>
                <a:gd name="T7" fmla="*/ 4 h 29"/>
                <a:gd name="T8" fmla="*/ 23 w 30"/>
                <a:gd name="T9" fmla="*/ 3 h 29"/>
                <a:gd name="T10" fmla="*/ 21 w 30"/>
                <a:gd name="T11" fmla="*/ 2 h 29"/>
                <a:gd name="T12" fmla="*/ 19 w 30"/>
                <a:gd name="T13" fmla="*/ 0 h 29"/>
                <a:gd name="T14" fmla="*/ 16 w 30"/>
                <a:gd name="T15" fmla="*/ 0 h 29"/>
                <a:gd name="T16" fmla="*/ 13 w 30"/>
                <a:gd name="T17" fmla="*/ 0 h 29"/>
                <a:gd name="T18" fmla="*/ 10 w 30"/>
                <a:gd name="T19" fmla="*/ 0 h 29"/>
                <a:gd name="T20" fmla="*/ 7 w 30"/>
                <a:gd name="T21" fmla="*/ 1 h 29"/>
                <a:gd name="T22" fmla="*/ 5 w 30"/>
                <a:gd name="T23" fmla="*/ 2 h 29"/>
                <a:gd name="T24" fmla="*/ 4 w 30"/>
                <a:gd name="T25" fmla="*/ 4 h 29"/>
                <a:gd name="T26" fmla="*/ 2 w 30"/>
                <a:gd name="T27" fmla="*/ 5 h 29"/>
                <a:gd name="T28" fmla="*/ 1 w 30"/>
                <a:gd name="T29" fmla="*/ 8 h 29"/>
                <a:gd name="T30" fmla="*/ 0 w 30"/>
                <a:gd name="T31" fmla="*/ 11 h 29"/>
                <a:gd name="T32" fmla="*/ 0 w 30"/>
                <a:gd name="T33" fmla="*/ 14 h 29"/>
                <a:gd name="T34" fmla="*/ 0 w 30"/>
                <a:gd name="T35" fmla="*/ 17 h 29"/>
                <a:gd name="T36" fmla="*/ 1 w 30"/>
                <a:gd name="T37" fmla="*/ 20 h 29"/>
                <a:gd name="T38" fmla="*/ 3 w 30"/>
                <a:gd name="T39" fmla="*/ 22 h 29"/>
                <a:gd name="T40" fmla="*/ 4 w 30"/>
                <a:gd name="T41" fmla="*/ 24 h 29"/>
                <a:gd name="T42" fmla="*/ 6 w 30"/>
                <a:gd name="T43" fmla="*/ 25 h 29"/>
                <a:gd name="T44" fmla="*/ 8 w 30"/>
                <a:gd name="T45" fmla="*/ 26 h 29"/>
                <a:gd name="T46" fmla="*/ 11 w 30"/>
                <a:gd name="T47" fmla="*/ 27 h 29"/>
                <a:gd name="T48" fmla="*/ 14 w 30"/>
                <a:gd name="T49" fmla="*/ 28 h 29"/>
                <a:gd name="T50" fmla="*/ 16 w 30"/>
                <a:gd name="T51" fmla="*/ 27 h 29"/>
                <a:gd name="T52" fmla="*/ 19 w 30"/>
                <a:gd name="T53" fmla="*/ 27 h 29"/>
                <a:gd name="T54" fmla="*/ 21 w 30"/>
                <a:gd name="T55" fmla="*/ 25 h 29"/>
                <a:gd name="T56" fmla="*/ 23 w 30"/>
                <a:gd name="T57" fmla="*/ 24 h 29"/>
                <a:gd name="T58" fmla="*/ 25 w 30"/>
                <a:gd name="T59" fmla="*/ 23 h 29"/>
                <a:gd name="T60" fmla="*/ 26 w 30"/>
                <a:gd name="T61" fmla="*/ 21 h 29"/>
                <a:gd name="T62" fmla="*/ 28 w 30"/>
                <a:gd name="T63" fmla="*/ 18 h 29"/>
                <a:gd name="T64" fmla="*/ 29 w 30"/>
                <a:gd name="T65" fmla="*/ 15 h 29"/>
                <a:gd name="T66" fmla="*/ 25 w 30"/>
                <a:gd name="T67" fmla="*/ 13 h 29"/>
                <a:gd name="T68" fmla="*/ 24 w 30"/>
                <a:gd name="T69" fmla="*/ 10 h 29"/>
                <a:gd name="T70" fmla="*/ 23 w 30"/>
                <a:gd name="T71" fmla="*/ 8 h 29"/>
                <a:gd name="T72" fmla="*/ 22 w 30"/>
                <a:gd name="T73" fmla="*/ 6 h 29"/>
                <a:gd name="T74" fmla="*/ 20 w 30"/>
                <a:gd name="T75" fmla="*/ 5 h 29"/>
                <a:gd name="T76" fmla="*/ 18 w 30"/>
                <a:gd name="T77" fmla="*/ 4 h 29"/>
                <a:gd name="T78" fmla="*/ 15 w 30"/>
                <a:gd name="T79" fmla="*/ 3 h 29"/>
                <a:gd name="T80" fmla="*/ 12 w 30"/>
                <a:gd name="T81" fmla="*/ 3 h 29"/>
                <a:gd name="T82" fmla="*/ 9 w 30"/>
                <a:gd name="T83" fmla="*/ 4 h 29"/>
                <a:gd name="T84" fmla="*/ 7 w 30"/>
                <a:gd name="T85" fmla="*/ 5 h 29"/>
                <a:gd name="T86" fmla="*/ 6 w 30"/>
                <a:gd name="T87" fmla="*/ 7 h 29"/>
                <a:gd name="T88" fmla="*/ 4 w 30"/>
                <a:gd name="T89" fmla="*/ 8 h 29"/>
                <a:gd name="T90" fmla="*/ 3 w 30"/>
                <a:gd name="T91" fmla="*/ 11 h 29"/>
                <a:gd name="T92" fmla="*/ 3 w 30"/>
                <a:gd name="T93" fmla="*/ 14 h 29"/>
                <a:gd name="T94" fmla="*/ 4 w 30"/>
                <a:gd name="T95" fmla="*/ 17 h 29"/>
                <a:gd name="T96" fmla="*/ 5 w 30"/>
                <a:gd name="T97" fmla="*/ 19 h 29"/>
                <a:gd name="T98" fmla="*/ 6 w 30"/>
                <a:gd name="T99" fmla="*/ 21 h 29"/>
                <a:gd name="T100" fmla="*/ 8 w 30"/>
                <a:gd name="T101" fmla="*/ 22 h 29"/>
                <a:gd name="T102" fmla="*/ 10 w 30"/>
                <a:gd name="T103" fmla="*/ 23 h 29"/>
                <a:gd name="T104" fmla="*/ 12 w 30"/>
                <a:gd name="T105" fmla="*/ 24 h 29"/>
                <a:gd name="T106" fmla="*/ 15 w 30"/>
                <a:gd name="T107" fmla="*/ 24 h 29"/>
                <a:gd name="T108" fmla="*/ 17 w 30"/>
                <a:gd name="T109" fmla="*/ 23 h 29"/>
                <a:gd name="T110" fmla="*/ 20 w 30"/>
                <a:gd name="T111" fmla="*/ 23 h 29"/>
                <a:gd name="T112" fmla="*/ 21 w 30"/>
                <a:gd name="T113" fmla="*/ 21 h 29"/>
                <a:gd name="T114" fmla="*/ 23 w 30"/>
                <a:gd name="T115" fmla="*/ 20 h 29"/>
                <a:gd name="T116" fmla="*/ 24 w 30"/>
                <a:gd name="T117" fmla="*/ 18 h 29"/>
                <a:gd name="T118" fmla="*/ 25 w 30"/>
                <a:gd name="T119" fmla="*/ 15 h 29"/>
                <a:gd name="T120" fmla="*/ 29 w 30"/>
                <a:gd name="T121" fmla="*/ 13 h 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"/>
                <a:gd name="T184" fmla="*/ 0 h 29"/>
                <a:gd name="T185" fmla="*/ 30 w 30"/>
                <a:gd name="T186" fmla="*/ 29 h 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" h="29">
                  <a:moveTo>
                    <a:pt x="29" y="13"/>
                  </a:moveTo>
                  <a:lnTo>
                    <a:pt x="29" y="13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9" y="13"/>
                  </a:lnTo>
                </a:path>
              </a:pathLst>
            </a:custGeom>
            <a:solidFill>
              <a:srgbClr val="FFB2B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08" name="Freeform 526"/>
            <p:cNvSpPr>
              <a:spLocks/>
            </p:cNvSpPr>
            <p:nvPr/>
          </p:nvSpPr>
          <p:spPr bwMode="auto">
            <a:xfrm>
              <a:off x="4811" y="999"/>
              <a:ext cx="25" cy="25"/>
            </a:xfrm>
            <a:custGeom>
              <a:avLst/>
              <a:gdLst>
                <a:gd name="T0" fmla="*/ 23 w 25"/>
                <a:gd name="T1" fmla="*/ 10 h 25"/>
                <a:gd name="T2" fmla="*/ 23 w 25"/>
                <a:gd name="T3" fmla="*/ 7 h 25"/>
                <a:gd name="T4" fmla="*/ 22 w 25"/>
                <a:gd name="T5" fmla="*/ 5 h 25"/>
                <a:gd name="T6" fmla="*/ 20 w 25"/>
                <a:gd name="T7" fmla="*/ 3 h 25"/>
                <a:gd name="T8" fmla="*/ 18 w 25"/>
                <a:gd name="T9" fmla="*/ 1 h 25"/>
                <a:gd name="T10" fmla="*/ 15 w 25"/>
                <a:gd name="T11" fmla="*/ 0 h 25"/>
                <a:gd name="T12" fmla="*/ 12 w 25"/>
                <a:gd name="T13" fmla="*/ 0 h 25"/>
                <a:gd name="T14" fmla="*/ 9 w 25"/>
                <a:gd name="T15" fmla="*/ 0 h 25"/>
                <a:gd name="T16" fmla="*/ 6 w 25"/>
                <a:gd name="T17" fmla="*/ 1 h 25"/>
                <a:gd name="T18" fmla="*/ 4 w 25"/>
                <a:gd name="T19" fmla="*/ 2 h 25"/>
                <a:gd name="T20" fmla="*/ 1 w 25"/>
                <a:gd name="T21" fmla="*/ 5 h 25"/>
                <a:gd name="T22" fmla="*/ 0 w 25"/>
                <a:gd name="T23" fmla="*/ 8 h 25"/>
                <a:gd name="T24" fmla="*/ 0 w 25"/>
                <a:gd name="T25" fmla="*/ 11 h 25"/>
                <a:gd name="T26" fmla="*/ 0 w 25"/>
                <a:gd name="T27" fmla="*/ 14 h 25"/>
                <a:gd name="T28" fmla="*/ 1 w 25"/>
                <a:gd name="T29" fmla="*/ 17 h 25"/>
                <a:gd name="T30" fmla="*/ 3 w 25"/>
                <a:gd name="T31" fmla="*/ 20 h 25"/>
                <a:gd name="T32" fmla="*/ 5 w 25"/>
                <a:gd name="T33" fmla="*/ 22 h 25"/>
                <a:gd name="T34" fmla="*/ 8 w 25"/>
                <a:gd name="T35" fmla="*/ 23 h 25"/>
                <a:gd name="T36" fmla="*/ 11 w 25"/>
                <a:gd name="T37" fmla="*/ 24 h 25"/>
                <a:gd name="T38" fmla="*/ 14 w 25"/>
                <a:gd name="T39" fmla="*/ 23 h 25"/>
                <a:gd name="T40" fmla="*/ 17 w 25"/>
                <a:gd name="T41" fmla="*/ 22 h 25"/>
                <a:gd name="T42" fmla="*/ 19 w 25"/>
                <a:gd name="T43" fmla="*/ 21 h 25"/>
                <a:gd name="T44" fmla="*/ 21 w 25"/>
                <a:gd name="T45" fmla="*/ 18 h 25"/>
                <a:gd name="T46" fmla="*/ 22 w 25"/>
                <a:gd name="T47" fmla="*/ 16 h 25"/>
                <a:gd name="T48" fmla="*/ 23 w 25"/>
                <a:gd name="T49" fmla="*/ 14 h 25"/>
                <a:gd name="T50" fmla="*/ 24 w 25"/>
                <a:gd name="T51" fmla="*/ 11 h 25"/>
                <a:gd name="T52" fmla="*/ 20 w 25"/>
                <a:gd name="T53" fmla="*/ 9 h 25"/>
                <a:gd name="T54" fmla="*/ 18 w 25"/>
                <a:gd name="T55" fmla="*/ 6 h 25"/>
                <a:gd name="T56" fmla="*/ 15 w 25"/>
                <a:gd name="T57" fmla="*/ 4 h 25"/>
                <a:gd name="T58" fmla="*/ 12 w 25"/>
                <a:gd name="T59" fmla="*/ 3 h 25"/>
                <a:gd name="T60" fmla="*/ 9 w 25"/>
                <a:gd name="T61" fmla="*/ 3 h 25"/>
                <a:gd name="T62" fmla="*/ 6 w 25"/>
                <a:gd name="T63" fmla="*/ 5 h 25"/>
                <a:gd name="T64" fmla="*/ 4 w 25"/>
                <a:gd name="T65" fmla="*/ 7 h 25"/>
                <a:gd name="T66" fmla="*/ 3 w 25"/>
                <a:gd name="T67" fmla="*/ 10 h 25"/>
                <a:gd name="T68" fmla="*/ 3 w 25"/>
                <a:gd name="T69" fmla="*/ 13 h 25"/>
                <a:gd name="T70" fmla="*/ 4 w 25"/>
                <a:gd name="T71" fmla="*/ 16 h 25"/>
                <a:gd name="T72" fmla="*/ 6 w 25"/>
                <a:gd name="T73" fmla="*/ 18 h 25"/>
                <a:gd name="T74" fmla="*/ 9 w 25"/>
                <a:gd name="T75" fmla="*/ 20 h 25"/>
                <a:gd name="T76" fmla="*/ 12 w 25"/>
                <a:gd name="T77" fmla="*/ 20 h 25"/>
                <a:gd name="T78" fmla="*/ 15 w 25"/>
                <a:gd name="T79" fmla="*/ 19 h 25"/>
                <a:gd name="T80" fmla="*/ 18 w 25"/>
                <a:gd name="T81" fmla="*/ 17 h 25"/>
                <a:gd name="T82" fmla="*/ 20 w 25"/>
                <a:gd name="T83" fmla="*/ 14 h 25"/>
                <a:gd name="T84" fmla="*/ 20 w 25"/>
                <a:gd name="T85" fmla="*/ 11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5"/>
                <a:gd name="T131" fmla="*/ 25 w 25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5">
                  <a:moveTo>
                    <a:pt x="24" y="11"/>
                  </a:moveTo>
                  <a:lnTo>
                    <a:pt x="24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4" y="11"/>
                  </a:lnTo>
                </a:path>
              </a:pathLst>
            </a:custGeom>
            <a:solidFill>
              <a:srgbClr val="FFBDB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09" name="Freeform 527"/>
            <p:cNvSpPr>
              <a:spLocks/>
            </p:cNvSpPr>
            <p:nvPr/>
          </p:nvSpPr>
          <p:spPr bwMode="auto">
            <a:xfrm>
              <a:off x="4813" y="1001"/>
              <a:ext cx="21" cy="21"/>
            </a:xfrm>
            <a:custGeom>
              <a:avLst/>
              <a:gdLst>
                <a:gd name="T0" fmla="*/ 20 w 21"/>
                <a:gd name="T1" fmla="*/ 9 h 21"/>
                <a:gd name="T2" fmla="*/ 19 w 21"/>
                <a:gd name="T3" fmla="*/ 8 h 21"/>
                <a:gd name="T4" fmla="*/ 19 w 21"/>
                <a:gd name="T5" fmla="*/ 6 h 21"/>
                <a:gd name="T6" fmla="*/ 18 w 21"/>
                <a:gd name="T7" fmla="*/ 5 h 21"/>
                <a:gd name="T8" fmla="*/ 17 w 21"/>
                <a:gd name="T9" fmla="*/ 3 h 21"/>
                <a:gd name="T10" fmla="*/ 16 w 21"/>
                <a:gd name="T11" fmla="*/ 2 h 21"/>
                <a:gd name="T12" fmla="*/ 14 w 21"/>
                <a:gd name="T13" fmla="*/ 1 h 21"/>
                <a:gd name="T14" fmla="*/ 12 w 21"/>
                <a:gd name="T15" fmla="*/ 0 h 21"/>
                <a:gd name="T16" fmla="*/ 10 w 21"/>
                <a:gd name="T17" fmla="*/ 0 h 21"/>
                <a:gd name="T18" fmla="*/ 8 w 21"/>
                <a:gd name="T19" fmla="*/ 0 h 21"/>
                <a:gd name="T20" fmla="*/ 6 w 21"/>
                <a:gd name="T21" fmla="*/ 0 h 21"/>
                <a:gd name="T22" fmla="*/ 4 w 21"/>
                <a:gd name="T23" fmla="*/ 1 h 21"/>
                <a:gd name="T24" fmla="*/ 2 w 21"/>
                <a:gd name="T25" fmla="*/ 2 h 21"/>
                <a:gd name="T26" fmla="*/ 2 w 21"/>
                <a:gd name="T27" fmla="*/ 4 h 21"/>
                <a:gd name="T28" fmla="*/ 1 w 21"/>
                <a:gd name="T29" fmla="*/ 5 h 21"/>
                <a:gd name="T30" fmla="*/ 0 w 21"/>
                <a:gd name="T31" fmla="*/ 7 h 21"/>
                <a:gd name="T32" fmla="*/ 0 w 21"/>
                <a:gd name="T33" fmla="*/ 9 h 21"/>
                <a:gd name="T34" fmla="*/ 0 w 21"/>
                <a:gd name="T35" fmla="*/ 11 h 21"/>
                <a:gd name="T36" fmla="*/ 0 w 21"/>
                <a:gd name="T37" fmla="*/ 13 h 21"/>
                <a:gd name="T38" fmla="*/ 1 w 21"/>
                <a:gd name="T39" fmla="*/ 15 h 21"/>
                <a:gd name="T40" fmla="*/ 2 w 21"/>
                <a:gd name="T41" fmla="*/ 17 h 21"/>
                <a:gd name="T42" fmla="*/ 3 w 21"/>
                <a:gd name="T43" fmla="*/ 18 h 21"/>
                <a:gd name="T44" fmla="*/ 5 w 21"/>
                <a:gd name="T45" fmla="*/ 18 h 21"/>
                <a:gd name="T46" fmla="*/ 6 w 21"/>
                <a:gd name="T47" fmla="*/ 19 h 21"/>
                <a:gd name="T48" fmla="*/ 8 w 21"/>
                <a:gd name="T49" fmla="*/ 20 h 21"/>
                <a:gd name="T50" fmla="*/ 10 w 21"/>
                <a:gd name="T51" fmla="*/ 20 h 21"/>
                <a:gd name="T52" fmla="*/ 12 w 21"/>
                <a:gd name="T53" fmla="*/ 19 h 21"/>
                <a:gd name="T54" fmla="*/ 14 w 21"/>
                <a:gd name="T55" fmla="*/ 19 h 21"/>
                <a:gd name="T56" fmla="*/ 15 w 21"/>
                <a:gd name="T57" fmla="*/ 18 h 21"/>
                <a:gd name="T58" fmla="*/ 16 w 21"/>
                <a:gd name="T59" fmla="*/ 17 h 21"/>
                <a:gd name="T60" fmla="*/ 17 w 21"/>
                <a:gd name="T61" fmla="*/ 16 h 21"/>
                <a:gd name="T62" fmla="*/ 18 w 21"/>
                <a:gd name="T63" fmla="*/ 15 h 21"/>
                <a:gd name="T64" fmla="*/ 19 w 21"/>
                <a:gd name="T65" fmla="*/ 14 h 21"/>
                <a:gd name="T66" fmla="*/ 19 w 21"/>
                <a:gd name="T67" fmla="*/ 12 h 21"/>
                <a:gd name="T68" fmla="*/ 20 w 21"/>
                <a:gd name="T69" fmla="*/ 10 h 21"/>
                <a:gd name="T70" fmla="*/ 16 w 21"/>
                <a:gd name="T71" fmla="*/ 9 h 21"/>
                <a:gd name="T72" fmla="*/ 16 w 21"/>
                <a:gd name="T73" fmla="*/ 7 h 21"/>
                <a:gd name="T74" fmla="*/ 15 w 21"/>
                <a:gd name="T75" fmla="*/ 5 h 21"/>
                <a:gd name="T76" fmla="*/ 14 w 21"/>
                <a:gd name="T77" fmla="*/ 4 h 21"/>
                <a:gd name="T78" fmla="*/ 12 w 21"/>
                <a:gd name="T79" fmla="*/ 3 h 21"/>
                <a:gd name="T80" fmla="*/ 10 w 21"/>
                <a:gd name="T81" fmla="*/ 3 h 21"/>
                <a:gd name="T82" fmla="*/ 8 w 21"/>
                <a:gd name="T83" fmla="*/ 3 h 21"/>
                <a:gd name="T84" fmla="*/ 6 w 21"/>
                <a:gd name="T85" fmla="*/ 4 h 21"/>
                <a:gd name="T86" fmla="*/ 5 w 21"/>
                <a:gd name="T87" fmla="*/ 5 h 21"/>
                <a:gd name="T88" fmla="*/ 4 w 21"/>
                <a:gd name="T89" fmla="*/ 6 h 21"/>
                <a:gd name="T90" fmla="*/ 3 w 21"/>
                <a:gd name="T91" fmla="*/ 8 h 21"/>
                <a:gd name="T92" fmla="*/ 3 w 21"/>
                <a:gd name="T93" fmla="*/ 10 h 21"/>
                <a:gd name="T94" fmla="*/ 3 w 21"/>
                <a:gd name="T95" fmla="*/ 12 h 21"/>
                <a:gd name="T96" fmla="*/ 4 w 21"/>
                <a:gd name="T97" fmla="*/ 14 h 21"/>
                <a:gd name="T98" fmla="*/ 5 w 21"/>
                <a:gd name="T99" fmla="*/ 15 h 21"/>
                <a:gd name="T100" fmla="*/ 7 w 21"/>
                <a:gd name="T101" fmla="*/ 16 h 21"/>
                <a:gd name="T102" fmla="*/ 9 w 21"/>
                <a:gd name="T103" fmla="*/ 16 h 21"/>
                <a:gd name="T104" fmla="*/ 11 w 21"/>
                <a:gd name="T105" fmla="*/ 16 h 21"/>
                <a:gd name="T106" fmla="*/ 13 w 21"/>
                <a:gd name="T107" fmla="*/ 15 h 21"/>
                <a:gd name="T108" fmla="*/ 14 w 21"/>
                <a:gd name="T109" fmla="*/ 14 h 21"/>
                <a:gd name="T110" fmla="*/ 15 w 21"/>
                <a:gd name="T111" fmla="*/ 13 h 21"/>
                <a:gd name="T112" fmla="*/ 16 w 21"/>
                <a:gd name="T113" fmla="*/ 11 h 21"/>
                <a:gd name="T114" fmla="*/ 20 w 21"/>
                <a:gd name="T115" fmla="*/ 10 h 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"/>
                <a:gd name="T175" fmla="*/ 0 h 21"/>
                <a:gd name="T176" fmla="*/ 21 w 21"/>
                <a:gd name="T177" fmla="*/ 21 h 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" h="21">
                  <a:moveTo>
                    <a:pt x="20" y="10"/>
                  </a:move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20" y="10"/>
                  </a:lnTo>
                </a:path>
              </a:pathLst>
            </a:custGeom>
            <a:solidFill>
              <a:srgbClr val="FFC7C9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10" name="Freeform 528"/>
            <p:cNvSpPr>
              <a:spLocks/>
            </p:cNvSpPr>
            <p:nvPr/>
          </p:nvSpPr>
          <p:spPr bwMode="auto">
            <a:xfrm>
              <a:off x="4814" y="1003"/>
              <a:ext cx="18" cy="18"/>
            </a:xfrm>
            <a:custGeom>
              <a:avLst/>
              <a:gdLst>
                <a:gd name="T0" fmla="*/ 17 w 18"/>
                <a:gd name="T1" fmla="*/ 7 h 18"/>
                <a:gd name="T2" fmla="*/ 16 w 18"/>
                <a:gd name="T3" fmla="*/ 6 h 18"/>
                <a:gd name="T4" fmla="*/ 16 w 18"/>
                <a:gd name="T5" fmla="*/ 4 h 18"/>
                <a:gd name="T6" fmla="*/ 15 w 18"/>
                <a:gd name="T7" fmla="*/ 3 h 18"/>
                <a:gd name="T8" fmla="*/ 13 w 18"/>
                <a:gd name="T9" fmla="*/ 1 h 18"/>
                <a:gd name="T10" fmla="*/ 12 w 18"/>
                <a:gd name="T11" fmla="*/ 0 h 18"/>
                <a:gd name="T12" fmla="*/ 10 w 18"/>
                <a:gd name="T13" fmla="*/ 0 h 18"/>
                <a:gd name="T14" fmla="*/ 8 w 18"/>
                <a:gd name="T15" fmla="*/ 0 h 18"/>
                <a:gd name="T16" fmla="*/ 6 w 18"/>
                <a:gd name="T17" fmla="*/ 0 h 18"/>
                <a:gd name="T18" fmla="*/ 4 w 18"/>
                <a:gd name="T19" fmla="*/ 0 h 18"/>
                <a:gd name="T20" fmla="*/ 3 w 18"/>
                <a:gd name="T21" fmla="*/ 1 h 18"/>
                <a:gd name="T22" fmla="*/ 1 w 18"/>
                <a:gd name="T23" fmla="*/ 3 h 18"/>
                <a:gd name="T24" fmla="*/ 0 w 18"/>
                <a:gd name="T25" fmla="*/ 4 h 18"/>
                <a:gd name="T26" fmla="*/ 0 w 18"/>
                <a:gd name="T27" fmla="*/ 6 h 18"/>
                <a:gd name="T28" fmla="*/ 0 w 18"/>
                <a:gd name="T29" fmla="*/ 8 h 18"/>
                <a:gd name="T30" fmla="*/ 0 w 18"/>
                <a:gd name="T31" fmla="*/ 10 h 18"/>
                <a:gd name="T32" fmla="*/ 0 w 18"/>
                <a:gd name="T33" fmla="*/ 12 h 18"/>
                <a:gd name="T34" fmla="*/ 1 w 18"/>
                <a:gd name="T35" fmla="*/ 13 h 18"/>
                <a:gd name="T36" fmla="*/ 3 w 18"/>
                <a:gd name="T37" fmla="*/ 15 h 18"/>
                <a:gd name="T38" fmla="*/ 4 w 18"/>
                <a:gd name="T39" fmla="*/ 16 h 18"/>
                <a:gd name="T40" fmla="*/ 6 w 18"/>
                <a:gd name="T41" fmla="*/ 16 h 18"/>
                <a:gd name="T42" fmla="*/ 7 w 18"/>
                <a:gd name="T43" fmla="*/ 17 h 18"/>
                <a:gd name="T44" fmla="*/ 9 w 18"/>
                <a:gd name="T45" fmla="*/ 17 h 18"/>
                <a:gd name="T46" fmla="*/ 10 w 18"/>
                <a:gd name="T47" fmla="*/ 16 h 18"/>
                <a:gd name="T48" fmla="*/ 12 w 18"/>
                <a:gd name="T49" fmla="*/ 16 h 18"/>
                <a:gd name="T50" fmla="*/ 13 w 18"/>
                <a:gd name="T51" fmla="*/ 15 h 18"/>
                <a:gd name="T52" fmla="*/ 15 w 18"/>
                <a:gd name="T53" fmla="*/ 13 h 18"/>
                <a:gd name="T54" fmla="*/ 16 w 18"/>
                <a:gd name="T55" fmla="*/ 12 h 18"/>
                <a:gd name="T56" fmla="*/ 16 w 18"/>
                <a:gd name="T57" fmla="*/ 10 h 18"/>
                <a:gd name="T58" fmla="*/ 17 w 18"/>
                <a:gd name="T59" fmla="*/ 9 h 18"/>
                <a:gd name="T60" fmla="*/ 13 w 18"/>
                <a:gd name="T61" fmla="*/ 8 h 18"/>
                <a:gd name="T62" fmla="*/ 13 w 18"/>
                <a:gd name="T63" fmla="*/ 6 h 18"/>
                <a:gd name="T64" fmla="*/ 12 w 18"/>
                <a:gd name="T65" fmla="*/ 5 h 18"/>
                <a:gd name="T66" fmla="*/ 11 w 18"/>
                <a:gd name="T67" fmla="*/ 4 h 18"/>
                <a:gd name="T68" fmla="*/ 9 w 18"/>
                <a:gd name="T69" fmla="*/ 3 h 18"/>
                <a:gd name="T70" fmla="*/ 7 w 18"/>
                <a:gd name="T71" fmla="*/ 3 h 18"/>
                <a:gd name="T72" fmla="*/ 5 w 18"/>
                <a:gd name="T73" fmla="*/ 4 h 18"/>
                <a:gd name="T74" fmla="*/ 4 w 18"/>
                <a:gd name="T75" fmla="*/ 5 h 18"/>
                <a:gd name="T76" fmla="*/ 3 w 18"/>
                <a:gd name="T77" fmla="*/ 6 h 18"/>
                <a:gd name="T78" fmla="*/ 3 w 18"/>
                <a:gd name="T79" fmla="*/ 8 h 18"/>
                <a:gd name="T80" fmla="*/ 3 w 18"/>
                <a:gd name="T81" fmla="*/ 10 h 18"/>
                <a:gd name="T82" fmla="*/ 4 w 18"/>
                <a:gd name="T83" fmla="*/ 11 h 18"/>
                <a:gd name="T84" fmla="*/ 5 w 18"/>
                <a:gd name="T85" fmla="*/ 12 h 18"/>
                <a:gd name="T86" fmla="*/ 6 w 18"/>
                <a:gd name="T87" fmla="*/ 13 h 18"/>
                <a:gd name="T88" fmla="*/ 8 w 18"/>
                <a:gd name="T89" fmla="*/ 13 h 18"/>
                <a:gd name="T90" fmla="*/ 10 w 18"/>
                <a:gd name="T91" fmla="*/ 13 h 18"/>
                <a:gd name="T92" fmla="*/ 11 w 18"/>
                <a:gd name="T93" fmla="*/ 12 h 18"/>
                <a:gd name="T94" fmla="*/ 12 w 18"/>
                <a:gd name="T95" fmla="*/ 11 h 18"/>
                <a:gd name="T96" fmla="*/ 13 w 18"/>
                <a:gd name="T97" fmla="*/ 10 h 18"/>
                <a:gd name="T98" fmla="*/ 13 w 18"/>
                <a:gd name="T99" fmla="*/ 8 h 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"/>
                <a:gd name="T151" fmla="*/ 0 h 18"/>
                <a:gd name="T152" fmla="*/ 18 w 18"/>
                <a:gd name="T153" fmla="*/ 18 h 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" h="18">
                  <a:moveTo>
                    <a:pt x="17" y="8"/>
                  </a:moveTo>
                  <a:lnTo>
                    <a:pt x="17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7" y="8"/>
                  </a:lnTo>
                </a:path>
              </a:pathLst>
            </a:custGeom>
            <a:solidFill>
              <a:srgbClr val="FFCFD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11" name="Freeform 529"/>
            <p:cNvSpPr>
              <a:spLocks/>
            </p:cNvSpPr>
            <p:nvPr/>
          </p:nvSpPr>
          <p:spPr bwMode="auto">
            <a:xfrm>
              <a:off x="4815" y="1004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2 h 17"/>
                <a:gd name="T10" fmla="*/ 12 w 17"/>
                <a:gd name="T11" fmla="*/ 1 h 17"/>
                <a:gd name="T12" fmla="*/ 10 w 17"/>
                <a:gd name="T13" fmla="*/ 0 h 17"/>
                <a:gd name="T14" fmla="*/ 8 w 17"/>
                <a:gd name="T15" fmla="*/ 0 h 17"/>
                <a:gd name="T16" fmla="*/ 6 w 17"/>
                <a:gd name="T17" fmla="*/ 0 h 17"/>
                <a:gd name="T18" fmla="*/ 4 w 17"/>
                <a:gd name="T19" fmla="*/ 0 h 17"/>
                <a:gd name="T20" fmla="*/ 2 w 17"/>
                <a:gd name="T21" fmla="*/ 1 h 17"/>
                <a:gd name="T22" fmla="*/ 1 w 17"/>
                <a:gd name="T23" fmla="*/ 2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1 w 17"/>
                <a:gd name="T33" fmla="*/ 12 h 17"/>
                <a:gd name="T34" fmla="*/ 2 w 17"/>
                <a:gd name="T35" fmla="*/ 13 h 17"/>
                <a:gd name="T36" fmla="*/ 3 w 17"/>
                <a:gd name="T37" fmla="*/ 14 h 17"/>
                <a:gd name="T38" fmla="*/ 4 w 17"/>
                <a:gd name="T39" fmla="*/ 15 h 17"/>
                <a:gd name="T40" fmla="*/ 6 w 17"/>
                <a:gd name="T41" fmla="*/ 15 h 17"/>
                <a:gd name="T42" fmla="*/ 8 w 17"/>
                <a:gd name="T43" fmla="*/ 16 h 17"/>
                <a:gd name="T44" fmla="*/ 10 w 17"/>
                <a:gd name="T45" fmla="*/ 15 h 17"/>
                <a:gd name="T46" fmla="*/ 11 w 17"/>
                <a:gd name="T47" fmla="*/ 14 h 17"/>
                <a:gd name="T48" fmla="*/ 13 w 17"/>
                <a:gd name="T49" fmla="*/ 14 h 17"/>
                <a:gd name="T50" fmla="*/ 14 w 17"/>
                <a:gd name="T51" fmla="*/ 13 h 17"/>
                <a:gd name="T52" fmla="*/ 14 w 17"/>
                <a:gd name="T53" fmla="*/ 11 h 17"/>
                <a:gd name="T54" fmla="*/ 15 w 17"/>
                <a:gd name="T55" fmla="*/ 10 h 17"/>
                <a:gd name="T56" fmla="*/ 15 w 17"/>
                <a:gd name="T57" fmla="*/ 8 h 17"/>
                <a:gd name="T58" fmla="*/ 16 w 17"/>
                <a:gd name="T59" fmla="*/ 7 h 17"/>
                <a:gd name="T60" fmla="*/ 11 w 17"/>
                <a:gd name="T61" fmla="*/ 6 h 17"/>
                <a:gd name="T62" fmla="*/ 10 w 17"/>
                <a:gd name="T63" fmla="*/ 5 h 17"/>
                <a:gd name="T64" fmla="*/ 9 w 17"/>
                <a:gd name="T65" fmla="*/ 4 h 17"/>
                <a:gd name="T66" fmla="*/ 7 w 17"/>
                <a:gd name="T67" fmla="*/ 4 h 17"/>
                <a:gd name="T68" fmla="*/ 5 w 17"/>
                <a:gd name="T69" fmla="*/ 4 h 17"/>
                <a:gd name="T70" fmla="*/ 4 w 17"/>
                <a:gd name="T71" fmla="*/ 5 h 17"/>
                <a:gd name="T72" fmla="*/ 4 w 17"/>
                <a:gd name="T73" fmla="*/ 7 h 17"/>
                <a:gd name="T74" fmla="*/ 3 w 17"/>
                <a:gd name="T75" fmla="*/ 8 h 17"/>
                <a:gd name="T76" fmla="*/ 4 w 17"/>
                <a:gd name="T77" fmla="*/ 9 h 17"/>
                <a:gd name="T78" fmla="*/ 5 w 17"/>
                <a:gd name="T79" fmla="*/ 10 h 17"/>
                <a:gd name="T80" fmla="*/ 6 w 17"/>
                <a:gd name="T81" fmla="*/ 11 h 17"/>
                <a:gd name="T82" fmla="*/ 8 w 17"/>
                <a:gd name="T83" fmla="*/ 11 h 17"/>
                <a:gd name="T84" fmla="*/ 10 w 17"/>
                <a:gd name="T85" fmla="*/ 11 h 17"/>
                <a:gd name="T86" fmla="*/ 11 w 17"/>
                <a:gd name="T87" fmla="*/ 10 h 17"/>
                <a:gd name="T88" fmla="*/ 11 w 17"/>
                <a:gd name="T89" fmla="*/ 8 h 17"/>
                <a:gd name="T90" fmla="*/ 16 w 17"/>
                <a:gd name="T91" fmla="*/ 7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17"/>
                <a:gd name="T140" fmla="*/ 17 w 17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6" y="7"/>
                  </a:lnTo>
                </a:path>
              </a:pathLst>
            </a:custGeom>
            <a:solidFill>
              <a:srgbClr val="FFD9D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12" name="Freeform 530"/>
            <p:cNvSpPr>
              <a:spLocks/>
            </p:cNvSpPr>
            <p:nvPr/>
          </p:nvSpPr>
          <p:spPr bwMode="auto">
            <a:xfrm>
              <a:off x="4818" y="1006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5 w 17"/>
                <a:gd name="T3" fmla="*/ 6 h 17"/>
                <a:gd name="T4" fmla="*/ 15 w 17"/>
                <a:gd name="T5" fmla="*/ 4 h 17"/>
                <a:gd name="T6" fmla="*/ 14 w 17"/>
                <a:gd name="T7" fmla="*/ 3 h 17"/>
                <a:gd name="T8" fmla="*/ 13 w 17"/>
                <a:gd name="T9" fmla="*/ 1 h 17"/>
                <a:gd name="T10" fmla="*/ 11 w 17"/>
                <a:gd name="T11" fmla="*/ 0 h 17"/>
                <a:gd name="T12" fmla="*/ 9 w 17"/>
                <a:gd name="T13" fmla="*/ 0 h 17"/>
                <a:gd name="T14" fmla="*/ 7 w 17"/>
                <a:gd name="T15" fmla="*/ 0 h 17"/>
                <a:gd name="T16" fmla="*/ 5 w 17"/>
                <a:gd name="T17" fmla="*/ 0 h 17"/>
                <a:gd name="T18" fmla="*/ 4 w 17"/>
                <a:gd name="T19" fmla="*/ 1 h 17"/>
                <a:gd name="T20" fmla="*/ 2 w 17"/>
                <a:gd name="T21" fmla="*/ 1 h 17"/>
                <a:gd name="T22" fmla="*/ 1 w 17"/>
                <a:gd name="T23" fmla="*/ 3 h 17"/>
                <a:gd name="T24" fmla="*/ 0 w 17"/>
                <a:gd name="T25" fmla="*/ 4 h 17"/>
                <a:gd name="T26" fmla="*/ 0 w 17"/>
                <a:gd name="T27" fmla="*/ 6 h 17"/>
                <a:gd name="T28" fmla="*/ 0 w 17"/>
                <a:gd name="T29" fmla="*/ 8 h 17"/>
                <a:gd name="T30" fmla="*/ 0 w 17"/>
                <a:gd name="T31" fmla="*/ 10 h 17"/>
                <a:gd name="T32" fmla="*/ 0 w 17"/>
                <a:gd name="T33" fmla="*/ 12 h 17"/>
                <a:gd name="T34" fmla="*/ 1 w 17"/>
                <a:gd name="T35" fmla="*/ 13 h 17"/>
                <a:gd name="T36" fmla="*/ 2 w 17"/>
                <a:gd name="T37" fmla="*/ 14 h 17"/>
                <a:gd name="T38" fmla="*/ 4 w 17"/>
                <a:gd name="T39" fmla="*/ 14 h 17"/>
                <a:gd name="T40" fmla="*/ 5 w 17"/>
                <a:gd name="T41" fmla="*/ 15 h 17"/>
                <a:gd name="T42" fmla="*/ 6 w 17"/>
                <a:gd name="T43" fmla="*/ 16 h 17"/>
                <a:gd name="T44" fmla="*/ 8 w 17"/>
                <a:gd name="T45" fmla="*/ 16 h 17"/>
                <a:gd name="T46" fmla="*/ 10 w 17"/>
                <a:gd name="T47" fmla="*/ 15 h 17"/>
                <a:gd name="T48" fmla="*/ 12 w 17"/>
                <a:gd name="T49" fmla="*/ 14 h 17"/>
                <a:gd name="T50" fmla="*/ 13 w 17"/>
                <a:gd name="T51" fmla="*/ 13 h 17"/>
                <a:gd name="T52" fmla="*/ 14 w 17"/>
                <a:gd name="T53" fmla="*/ 12 h 17"/>
                <a:gd name="T54" fmla="*/ 15 w 17"/>
                <a:gd name="T55" fmla="*/ 11 h 17"/>
                <a:gd name="T56" fmla="*/ 16 w 17"/>
                <a:gd name="T57" fmla="*/ 9 h 17"/>
                <a:gd name="T58" fmla="*/ 10 w 17"/>
                <a:gd name="T59" fmla="*/ 8 h 17"/>
                <a:gd name="T60" fmla="*/ 10 w 17"/>
                <a:gd name="T61" fmla="*/ 6 h 17"/>
                <a:gd name="T62" fmla="*/ 9 w 17"/>
                <a:gd name="T63" fmla="*/ 5 h 17"/>
                <a:gd name="T64" fmla="*/ 7 w 17"/>
                <a:gd name="T65" fmla="*/ 5 h 17"/>
                <a:gd name="T66" fmla="*/ 6 w 17"/>
                <a:gd name="T67" fmla="*/ 6 h 17"/>
                <a:gd name="T68" fmla="*/ 5 w 17"/>
                <a:gd name="T69" fmla="*/ 7 h 17"/>
                <a:gd name="T70" fmla="*/ 5 w 17"/>
                <a:gd name="T71" fmla="*/ 9 h 17"/>
                <a:gd name="T72" fmla="*/ 6 w 17"/>
                <a:gd name="T73" fmla="*/ 10 h 17"/>
                <a:gd name="T74" fmla="*/ 8 w 17"/>
                <a:gd name="T75" fmla="*/ 10 h 17"/>
                <a:gd name="T76" fmla="*/ 9 w 17"/>
                <a:gd name="T77" fmla="*/ 9 h 17"/>
                <a:gd name="T78" fmla="*/ 10 w 17"/>
                <a:gd name="T79" fmla="*/ 8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"/>
                <a:gd name="T121" fmla="*/ 0 h 17"/>
                <a:gd name="T122" fmla="*/ 17 w 17"/>
                <a:gd name="T123" fmla="*/ 17 h 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" h="17">
                  <a:moveTo>
                    <a:pt x="16" y="8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6" y="8"/>
                  </a:lnTo>
                </a:path>
              </a:pathLst>
            </a:custGeom>
            <a:solidFill>
              <a:srgbClr val="FFE3E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13" name="Freeform 531"/>
            <p:cNvSpPr>
              <a:spLocks/>
            </p:cNvSpPr>
            <p:nvPr/>
          </p:nvSpPr>
          <p:spPr bwMode="auto">
            <a:xfrm>
              <a:off x="4820" y="1007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7 h 17"/>
                <a:gd name="T4" fmla="*/ 16 w 17"/>
                <a:gd name="T5" fmla="*/ 6 h 17"/>
                <a:gd name="T6" fmla="*/ 15 w 17"/>
                <a:gd name="T7" fmla="*/ 6 h 17"/>
                <a:gd name="T8" fmla="*/ 15 w 17"/>
                <a:gd name="T9" fmla="*/ 5 h 17"/>
                <a:gd name="T10" fmla="*/ 15 w 17"/>
                <a:gd name="T11" fmla="*/ 4 h 17"/>
                <a:gd name="T12" fmla="*/ 14 w 17"/>
                <a:gd name="T13" fmla="*/ 4 h 17"/>
                <a:gd name="T14" fmla="*/ 14 w 17"/>
                <a:gd name="T15" fmla="*/ 3 h 17"/>
                <a:gd name="T16" fmla="*/ 14 w 17"/>
                <a:gd name="T17" fmla="*/ 2 h 17"/>
                <a:gd name="T18" fmla="*/ 13 w 17"/>
                <a:gd name="T19" fmla="*/ 2 h 17"/>
                <a:gd name="T20" fmla="*/ 13 w 17"/>
                <a:gd name="T21" fmla="*/ 1 h 17"/>
                <a:gd name="T22" fmla="*/ 12 w 17"/>
                <a:gd name="T23" fmla="*/ 1 h 17"/>
                <a:gd name="T24" fmla="*/ 11 w 17"/>
                <a:gd name="T25" fmla="*/ 0 h 17"/>
                <a:gd name="T26" fmla="*/ 10 w 17"/>
                <a:gd name="T27" fmla="*/ 0 h 17"/>
                <a:gd name="T28" fmla="*/ 9 w 17"/>
                <a:gd name="T29" fmla="*/ 0 h 17"/>
                <a:gd name="T30" fmla="*/ 8 w 17"/>
                <a:gd name="T31" fmla="*/ 0 h 17"/>
                <a:gd name="T32" fmla="*/ 7 w 17"/>
                <a:gd name="T33" fmla="*/ 0 h 17"/>
                <a:gd name="T34" fmla="*/ 6 w 17"/>
                <a:gd name="T35" fmla="*/ 0 h 17"/>
                <a:gd name="T36" fmla="*/ 5 w 17"/>
                <a:gd name="T37" fmla="*/ 0 h 17"/>
                <a:gd name="T38" fmla="*/ 4 w 17"/>
                <a:gd name="T39" fmla="*/ 0 h 17"/>
                <a:gd name="T40" fmla="*/ 3 w 17"/>
                <a:gd name="T41" fmla="*/ 1 h 17"/>
                <a:gd name="T42" fmla="*/ 2 w 17"/>
                <a:gd name="T43" fmla="*/ 2 h 17"/>
                <a:gd name="T44" fmla="*/ 1 w 17"/>
                <a:gd name="T45" fmla="*/ 3 h 17"/>
                <a:gd name="T46" fmla="*/ 1 w 17"/>
                <a:gd name="T47" fmla="*/ 4 h 17"/>
                <a:gd name="T48" fmla="*/ 0 w 17"/>
                <a:gd name="T49" fmla="*/ 4 h 17"/>
                <a:gd name="T50" fmla="*/ 0 w 17"/>
                <a:gd name="T51" fmla="*/ 5 h 17"/>
                <a:gd name="T52" fmla="*/ 0 w 17"/>
                <a:gd name="T53" fmla="*/ 6 h 17"/>
                <a:gd name="T54" fmla="*/ 0 w 17"/>
                <a:gd name="T55" fmla="*/ 7 h 17"/>
                <a:gd name="T56" fmla="*/ 0 w 17"/>
                <a:gd name="T57" fmla="*/ 8 h 17"/>
                <a:gd name="T58" fmla="*/ 0 w 17"/>
                <a:gd name="T59" fmla="*/ 9 h 17"/>
                <a:gd name="T60" fmla="*/ 0 w 17"/>
                <a:gd name="T61" fmla="*/ 10 h 17"/>
                <a:gd name="T62" fmla="*/ 0 w 17"/>
                <a:gd name="T63" fmla="*/ 11 h 17"/>
                <a:gd name="T64" fmla="*/ 1 w 17"/>
                <a:gd name="T65" fmla="*/ 11 h 17"/>
                <a:gd name="T66" fmla="*/ 1 w 17"/>
                <a:gd name="T67" fmla="*/ 12 h 17"/>
                <a:gd name="T68" fmla="*/ 2 w 17"/>
                <a:gd name="T69" fmla="*/ 13 h 17"/>
                <a:gd name="T70" fmla="*/ 3 w 17"/>
                <a:gd name="T71" fmla="*/ 14 h 17"/>
                <a:gd name="T72" fmla="*/ 4 w 17"/>
                <a:gd name="T73" fmla="*/ 14 h 17"/>
                <a:gd name="T74" fmla="*/ 4 w 17"/>
                <a:gd name="T75" fmla="*/ 15 h 17"/>
                <a:gd name="T76" fmla="*/ 5 w 17"/>
                <a:gd name="T77" fmla="*/ 15 h 17"/>
                <a:gd name="T78" fmla="*/ 6 w 17"/>
                <a:gd name="T79" fmla="*/ 15 h 17"/>
                <a:gd name="T80" fmla="*/ 6 w 17"/>
                <a:gd name="T81" fmla="*/ 16 h 17"/>
                <a:gd name="T82" fmla="*/ 7 w 17"/>
                <a:gd name="T83" fmla="*/ 16 h 17"/>
                <a:gd name="T84" fmla="*/ 8 w 17"/>
                <a:gd name="T85" fmla="*/ 16 h 17"/>
                <a:gd name="T86" fmla="*/ 9 w 17"/>
                <a:gd name="T87" fmla="*/ 16 h 17"/>
                <a:gd name="T88" fmla="*/ 10 w 17"/>
                <a:gd name="T89" fmla="*/ 15 h 17"/>
                <a:gd name="T90" fmla="*/ 11 w 17"/>
                <a:gd name="T91" fmla="*/ 15 h 17"/>
                <a:gd name="T92" fmla="*/ 11 w 17"/>
                <a:gd name="T93" fmla="*/ 14 h 17"/>
                <a:gd name="T94" fmla="*/ 12 w 17"/>
                <a:gd name="T95" fmla="*/ 14 h 17"/>
                <a:gd name="T96" fmla="*/ 13 w 17"/>
                <a:gd name="T97" fmla="*/ 14 h 17"/>
                <a:gd name="T98" fmla="*/ 13 w 17"/>
                <a:gd name="T99" fmla="*/ 13 h 17"/>
                <a:gd name="T100" fmla="*/ 14 w 17"/>
                <a:gd name="T101" fmla="*/ 13 h 17"/>
                <a:gd name="T102" fmla="*/ 14 w 17"/>
                <a:gd name="T103" fmla="*/ 12 h 17"/>
                <a:gd name="T104" fmla="*/ 14 w 17"/>
                <a:gd name="T105" fmla="*/ 11 h 17"/>
                <a:gd name="T106" fmla="*/ 15 w 17"/>
                <a:gd name="T107" fmla="*/ 11 h 17"/>
                <a:gd name="T108" fmla="*/ 15 w 17"/>
                <a:gd name="T109" fmla="*/ 10 h 17"/>
                <a:gd name="T110" fmla="*/ 15 w 17"/>
                <a:gd name="T111" fmla="*/ 9 h 17"/>
                <a:gd name="T112" fmla="*/ 16 w 17"/>
                <a:gd name="T113" fmla="*/ 9 h 17"/>
                <a:gd name="T114" fmla="*/ 16 w 17"/>
                <a:gd name="T115" fmla="*/ 8 h 17"/>
                <a:gd name="T116" fmla="*/ 16 w 17"/>
                <a:gd name="T117" fmla="*/ 7 h 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"/>
                <a:gd name="T178" fmla="*/ 0 h 17"/>
                <a:gd name="T179" fmla="*/ 17 w 17"/>
                <a:gd name="T180" fmla="*/ 17 h 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" h="17">
                  <a:moveTo>
                    <a:pt x="16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EBED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  <p:sp>
          <p:nvSpPr>
            <p:cNvPr id="21014" name="Freeform 532"/>
            <p:cNvSpPr>
              <a:spLocks/>
            </p:cNvSpPr>
            <p:nvPr/>
          </p:nvSpPr>
          <p:spPr bwMode="auto">
            <a:xfrm>
              <a:off x="4821" y="1010"/>
              <a:ext cx="17" cy="17"/>
            </a:xfrm>
            <a:custGeom>
              <a:avLst/>
              <a:gdLst>
                <a:gd name="T0" fmla="*/ 16 w 17"/>
                <a:gd name="T1" fmla="*/ 7 h 17"/>
                <a:gd name="T2" fmla="*/ 16 w 17"/>
                <a:gd name="T3" fmla="*/ 6 h 17"/>
                <a:gd name="T4" fmla="*/ 15 w 17"/>
                <a:gd name="T5" fmla="*/ 6 h 17"/>
                <a:gd name="T6" fmla="*/ 15 w 17"/>
                <a:gd name="T7" fmla="*/ 5 h 17"/>
                <a:gd name="T8" fmla="*/ 15 w 17"/>
                <a:gd name="T9" fmla="*/ 4 h 17"/>
                <a:gd name="T10" fmla="*/ 14 w 17"/>
                <a:gd name="T11" fmla="*/ 4 h 17"/>
                <a:gd name="T12" fmla="*/ 14 w 17"/>
                <a:gd name="T13" fmla="*/ 3 h 17"/>
                <a:gd name="T14" fmla="*/ 13 w 17"/>
                <a:gd name="T15" fmla="*/ 2 h 17"/>
                <a:gd name="T16" fmla="*/ 12 w 17"/>
                <a:gd name="T17" fmla="*/ 2 h 17"/>
                <a:gd name="T18" fmla="*/ 12 w 17"/>
                <a:gd name="T19" fmla="*/ 1 h 17"/>
                <a:gd name="T20" fmla="*/ 11 w 17"/>
                <a:gd name="T21" fmla="*/ 0 h 17"/>
                <a:gd name="T22" fmla="*/ 10 w 17"/>
                <a:gd name="T23" fmla="*/ 0 h 17"/>
                <a:gd name="T24" fmla="*/ 9 w 17"/>
                <a:gd name="T25" fmla="*/ 0 h 17"/>
                <a:gd name="T26" fmla="*/ 8 w 17"/>
                <a:gd name="T27" fmla="*/ 0 h 17"/>
                <a:gd name="T28" fmla="*/ 7 w 17"/>
                <a:gd name="T29" fmla="*/ 0 h 17"/>
                <a:gd name="T30" fmla="*/ 6 w 17"/>
                <a:gd name="T31" fmla="*/ 0 h 17"/>
                <a:gd name="T32" fmla="*/ 5 w 17"/>
                <a:gd name="T33" fmla="*/ 0 h 17"/>
                <a:gd name="T34" fmla="*/ 4 w 17"/>
                <a:gd name="T35" fmla="*/ 0 h 17"/>
                <a:gd name="T36" fmla="*/ 3 w 17"/>
                <a:gd name="T37" fmla="*/ 1 h 17"/>
                <a:gd name="T38" fmla="*/ 2 w 17"/>
                <a:gd name="T39" fmla="*/ 2 h 17"/>
                <a:gd name="T40" fmla="*/ 1 w 17"/>
                <a:gd name="T41" fmla="*/ 2 h 17"/>
                <a:gd name="T42" fmla="*/ 1 w 17"/>
                <a:gd name="T43" fmla="*/ 3 h 17"/>
                <a:gd name="T44" fmla="*/ 0 w 17"/>
                <a:gd name="T45" fmla="*/ 4 h 17"/>
                <a:gd name="T46" fmla="*/ 0 w 17"/>
                <a:gd name="T47" fmla="*/ 5 h 17"/>
                <a:gd name="T48" fmla="*/ 0 w 17"/>
                <a:gd name="T49" fmla="*/ 6 h 17"/>
                <a:gd name="T50" fmla="*/ 0 w 17"/>
                <a:gd name="T51" fmla="*/ 7 h 17"/>
                <a:gd name="T52" fmla="*/ 0 w 17"/>
                <a:gd name="T53" fmla="*/ 8 h 17"/>
                <a:gd name="T54" fmla="*/ 0 w 17"/>
                <a:gd name="T55" fmla="*/ 9 h 17"/>
                <a:gd name="T56" fmla="*/ 0 w 17"/>
                <a:gd name="T57" fmla="*/ 10 h 17"/>
                <a:gd name="T58" fmla="*/ 0 w 17"/>
                <a:gd name="T59" fmla="*/ 11 h 17"/>
                <a:gd name="T60" fmla="*/ 1 w 17"/>
                <a:gd name="T61" fmla="*/ 12 h 17"/>
                <a:gd name="T62" fmla="*/ 1 w 17"/>
                <a:gd name="T63" fmla="*/ 13 h 17"/>
                <a:gd name="T64" fmla="*/ 2 w 17"/>
                <a:gd name="T65" fmla="*/ 13 h 17"/>
                <a:gd name="T66" fmla="*/ 3 w 17"/>
                <a:gd name="T67" fmla="*/ 14 h 17"/>
                <a:gd name="T68" fmla="*/ 4 w 17"/>
                <a:gd name="T69" fmla="*/ 14 h 17"/>
                <a:gd name="T70" fmla="*/ 4 w 17"/>
                <a:gd name="T71" fmla="*/ 15 h 17"/>
                <a:gd name="T72" fmla="*/ 5 w 17"/>
                <a:gd name="T73" fmla="*/ 15 h 17"/>
                <a:gd name="T74" fmla="*/ 6 w 17"/>
                <a:gd name="T75" fmla="*/ 15 h 17"/>
                <a:gd name="T76" fmla="*/ 6 w 17"/>
                <a:gd name="T77" fmla="*/ 16 h 17"/>
                <a:gd name="T78" fmla="*/ 7 w 17"/>
                <a:gd name="T79" fmla="*/ 16 h 17"/>
                <a:gd name="T80" fmla="*/ 8 w 17"/>
                <a:gd name="T81" fmla="*/ 16 h 17"/>
                <a:gd name="T82" fmla="*/ 9 w 17"/>
                <a:gd name="T83" fmla="*/ 15 h 17"/>
                <a:gd name="T84" fmla="*/ 10 w 17"/>
                <a:gd name="T85" fmla="*/ 15 h 17"/>
                <a:gd name="T86" fmla="*/ 11 w 17"/>
                <a:gd name="T87" fmla="*/ 15 h 17"/>
                <a:gd name="T88" fmla="*/ 11 w 17"/>
                <a:gd name="T89" fmla="*/ 14 h 17"/>
                <a:gd name="T90" fmla="*/ 12 w 17"/>
                <a:gd name="T91" fmla="*/ 14 h 17"/>
                <a:gd name="T92" fmla="*/ 12 w 17"/>
                <a:gd name="T93" fmla="*/ 13 h 17"/>
                <a:gd name="T94" fmla="*/ 13 w 17"/>
                <a:gd name="T95" fmla="*/ 13 h 17"/>
                <a:gd name="T96" fmla="*/ 14 w 17"/>
                <a:gd name="T97" fmla="*/ 12 h 17"/>
                <a:gd name="T98" fmla="*/ 14 w 17"/>
                <a:gd name="T99" fmla="*/ 11 h 17"/>
                <a:gd name="T100" fmla="*/ 15 w 17"/>
                <a:gd name="T101" fmla="*/ 11 h 17"/>
                <a:gd name="T102" fmla="*/ 15 w 17"/>
                <a:gd name="T103" fmla="*/ 10 h 17"/>
                <a:gd name="T104" fmla="*/ 15 w 17"/>
                <a:gd name="T105" fmla="*/ 9 h 17"/>
                <a:gd name="T106" fmla="*/ 16 w 17"/>
                <a:gd name="T107" fmla="*/ 8 h 17"/>
                <a:gd name="T108" fmla="*/ 16 w 17"/>
                <a:gd name="T109" fmla="*/ 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"/>
                <a:gd name="T166" fmla="*/ 0 h 17"/>
                <a:gd name="T167" fmla="*/ 17 w 17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" h="17">
                  <a:moveTo>
                    <a:pt x="16" y="7"/>
                  </a:move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ko-KR" altLang="en-US">
                <a:latin typeface="Helvetica 55 Roman" pitchFamily="34" charset="0"/>
                <a:ea typeface="Gulim" pitchFamily="34" charset="-127"/>
              </a:endParaRPr>
            </a:p>
          </p:txBody>
        </p:sp>
      </p:grpSp>
      <p:sp>
        <p:nvSpPr>
          <p:cNvPr id="21015" name="Text Box 535"/>
          <p:cNvSpPr txBox="1">
            <a:spLocks noChangeArrowheads="1"/>
          </p:cNvSpPr>
          <p:nvPr/>
        </p:nvSpPr>
        <p:spPr bwMode="auto">
          <a:xfrm>
            <a:off x="6019800" y="1371600"/>
            <a:ext cx="312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Helvetica 55 Roman" pitchFamily="34" charset="0"/>
              </a:rPr>
              <a:t>VEC</a:t>
            </a:r>
            <a:r>
              <a:rPr lang="en-US" sz="1200">
                <a:latin typeface="Helvetica 55 Roman" pitchFamily="34" charset="0"/>
              </a:rPr>
              <a:t> </a:t>
            </a:r>
            <a:r>
              <a:rPr lang="en-US" sz="1000">
                <a:latin typeface="Helvetica 55 Roman" pitchFamily="34" charset="0"/>
              </a:rPr>
              <a:t>(Volumetric Error Compensation)</a:t>
            </a:r>
          </a:p>
        </p:txBody>
      </p:sp>
      <p:sp>
        <p:nvSpPr>
          <p:cNvPr id="21016" name="Text Box 536"/>
          <p:cNvSpPr txBox="1">
            <a:spLocks noChangeArrowheads="1"/>
          </p:cNvSpPr>
          <p:nvPr/>
        </p:nvSpPr>
        <p:spPr bwMode="auto">
          <a:xfrm>
            <a:off x="6524625" y="1038225"/>
            <a:ext cx="312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Helvetica 55 Roman" pitchFamily="34" charset="0"/>
              </a:rPr>
              <a:t>Intelli 360° Products…</a:t>
            </a:r>
          </a:p>
        </p:txBody>
      </p:sp>
      <p:pic>
        <p:nvPicPr>
          <p:cNvPr id="535" name="Picture 5" descr="API Laser Tracker Tracker2 Tracker2+ Tracke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2592287" cy="1871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Intelliprobe and Intelliscan 360 1-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4713" y="1716088"/>
            <a:ext cx="1081087" cy="1636712"/>
          </a:xfrm>
          <a:prstGeom prst="rect">
            <a:avLst/>
          </a:prstGeom>
          <a:noFill/>
        </p:spPr>
      </p:pic>
      <p:pic>
        <p:nvPicPr>
          <p:cNvPr id="100355" name="Picture 3" descr="T3-40-upWhi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524000"/>
            <a:ext cx="1485900" cy="2590800"/>
          </a:xfrm>
          <a:prstGeom prst="rect">
            <a:avLst/>
          </a:prstGeom>
          <a:noFill/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752600" y="2057400"/>
            <a:ext cx="1038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55 Roman" pitchFamily="34" charset="0"/>
              </a:rPr>
              <a:t>T3 IFM / ADM</a:t>
            </a:r>
            <a:endParaRPr lang="en-US" sz="1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55 Roman" pitchFamily="34" charset="0"/>
            </a:endParaRPr>
          </a:p>
        </p:txBody>
      </p:sp>
      <p:pic>
        <p:nvPicPr>
          <p:cNvPr id="100357" name="Picture 5" descr="OT-40-LeftWhi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724400"/>
            <a:ext cx="908050" cy="1585913"/>
          </a:xfrm>
          <a:prstGeom prst="rect">
            <a:avLst/>
          </a:prstGeom>
          <a:noFill/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2133600" y="51054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55 Roman" pitchFamily="34" charset="0"/>
              </a:rPr>
              <a:t>ADM only</a:t>
            </a:r>
            <a:endParaRPr lang="en-US" sz="1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55 Roman" pitchFamily="34" charset="0"/>
            </a:endParaRPr>
          </a:p>
        </p:txBody>
      </p:sp>
      <p:cxnSp>
        <p:nvCxnSpPr>
          <p:cNvPr id="100359" name="AutoShape 7"/>
          <p:cNvCxnSpPr>
            <a:cxnSpLocks noChangeShapeType="1"/>
            <a:endCxn id="0" idx="1"/>
          </p:cNvCxnSpPr>
          <p:nvPr/>
        </p:nvCxnSpPr>
        <p:spPr bwMode="auto">
          <a:xfrm rot="16200000" flipH="1">
            <a:off x="376238" y="4706938"/>
            <a:ext cx="1477962" cy="1444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0360" name="AutoShape 8"/>
          <p:cNvCxnSpPr>
            <a:cxnSpLocks noChangeShapeType="1"/>
            <a:stCxn id="0" idx="3"/>
          </p:cNvCxnSpPr>
          <p:nvPr/>
        </p:nvCxnSpPr>
        <p:spPr bwMode="auto">
          <a:xfrm flipV="1">
            <a:off x="1736725" y="2817813"/>
            <a:ext cx="1168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00361" name="Picture 9" descr="sts_full_l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5157192"/>
            <a:ext cx="873125" cy="1165225"/>
          </a:xfrm>
          <a:prstGeom prst="rect">
            <a:avLst/>
          </a:prstGeom>
          <a:noFill/>
        </p:spPr>
      </p:pic>
      <p:pic>
        <p:nvPicPr>
          <p:cNvPr id="100362" name="Picture 10" descr="ActiveTargetandMount-BrWhit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517232"/>
            <a:ext cx="647700" cy="623888"/>
          </a:xfrm>
          <a:prstGeom prst="rect">
            <a:avLst/>
          </a:prstGeom>
          <a:noFill/>
        </p:spPr>
      </p:pic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4788024" y="5733256"/>
            <a:ext cx="17287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TARGETS</a:t>
            </a:r>
            <a:endParaRPr lang="en-US" sz="1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0364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276600"/>
            <a:ext cx="1295400" cy="735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0365" name="Picture 13" descr="Omnitra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013" y="4341813"/>
            <a:ext cx="2008187" cy="306387"/>
          </a:xfrm>
          <a:prstGeom prst="rect">
            <a:avLst/>
          </a:prstGeom>
          <a:noFill/>
        </p:spPr>
      </p:pic>
      <p:pic>
        <p:nvPicPr>
          <p:cNvPr id="100366" name="Picture 14" descr="Tracker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65263" y="1363663"/>
            <a:ext cx="2039937" cy="312737"/>
          </a:xfrm>
          <a:prstGeom prst="rect">
            <a:avLst/>
          </a:prstGeom>
          <a:noFill/>
        </p:spPr>
      </p:pic>
      <p:pic>
        <p:nvPicPr>
          <p:cNvPr id="100367" name="Picture 15" descr="SM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2959100"/>
            <a:ext cx="1231900" cy="292100"/>
          </a:xfrm>
          <a:prstGeom prst="rect">
            <a:avLst/>
          </a:prstGeom>
          <a:noFill/>
        </p:spPr>
      </p:pic>
      <p:pic>
        <p:nvPicPr>
          <p:cNvPr id="100368" name="Picture 16" descr="SmartTrac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4941168"/>
            <a:ext cx="2033588" cy="241300"/>
          </a:xfrm>
          <a:prstGeom prst="rect">
            <a:avLst/>
          </a:prstGeom>
          <a:noFill/>
        </p:spPr>
      </p:pic>
      <p:pic>
        <p:nvPicPr>
          <p:cNvPr id="100369" name="Picture 17" descr="ActiveTarge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4941168"/>
            <a:ext cx="2667000" cy="280987"/>
          </a:xfrm>
          <a:prstGeom prst="rect">
            <a:avLst/>
          </a:prstGeom>
          <a:noFill/>
        </p:spPr>
      </p:pic>
      <p:pic>
        <p:nvPicPr>
          <p:cNvPr id="100370" name="Picture 18" descr="360_Comb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1295400"/>
            <a:ext cx="3560763" cy="290513"/>
          </a:xfrm>
          <a:prstGeom prst="rect">
            <a:avLst/>
          </a:prstGeom>
          <a:noFill/>
        </p:spPr>
      </p:pic>
      <p:pic>
        <p:nvPicPr>
          <p:cNvPr id="100371" name="Picture 19" descr="IP-36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53000" y="2057400"/>
            <a:ext cx="3459163" cy="290513"/>
          </a:xfrm>
          <a:prstGeom prst="rect">
            <a:avLst/>
          </a:prstGeom>
          <a:noFill/>
        </p:spPr>
      </p:pic>
      <p:pic>
        <p:nvPicPr>
          <p:cNvPr id="100372" name="Picture 20" descr="IS-36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24400" y="1676400"/>
            <a:ext cx="3219450" cy="290513"/>
          </a:xfrm>
          <a:prstGeom prst="rect">
            <a:avLst/>
          </a:prstGeom>
          <a:noFill/>
        </p:spPr>
      </p:pic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3923928" y="4437112"/>
            <a:ext cx="22322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55 Roman" pitchFamily="34" charset="0"/>
              </a:rPr>
              <a:t>BRANDNEW: Wireless</a:t>
            </a:r>
            <a:endParaRPr lang="en-US" sz="14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55 Roman" pitchFamily="34" charset="0"/>
            </a:endParaRPr>
          </a:p>
        </p:txBody>
      </p:sp>
      <p:sp>
        <p:nvSpPr>
          <p:cNvPr id="77342" name="Rectangle 542"/>
          <p:cNvSpPr>
            <a:spLocks noChangeArrowheads="1"/>
          </p:cNvSpPr>
          <p:nvPr/>
        </p:nvSpPr>
        <p:spPr bwMode="auto">
          <a:xfrm>
            <a:off x="152400" y="457200"/>
            <a:ext cx="8686800" cy="1143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altLang="ko-KR" sz="3000" b="1" dirty="0">
                <a:latin typeface="Helvetica 55 Roman" pitchFamily="34" charset="0"/>
                <a:ea typeface="Gulim" pitchFamily="34" charset="-127"/>
              </a:rPr>
              <a:t>Laser Tracker Product 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67944" y="2564903"/>
            <a:ext cx="1944216" cy="21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8" grpId="0"/>
      <p:bldP spid="100363" grpId="0"/>
      <p:bldP spid="1003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AutoShape 2"/>
          <p:cNvSpPr>
            <a:spLocks noChangeArrowheads="1"/>
          </p:cNvSpPr>
          <p:nvPr/>
        </p:nvSpPr>
        <p:spPr bwMode="auto">
          <a:xfrm>
            <a:off x="14288" y="71438"/>
            <a:ext cx="8229600" cy="7651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0" hangingPunct="0"/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149510" name="AutoShape 6"/>
          <p:cNvSpPr>
            <a:spLocks noChangeArrowheads="1"/>
          </p:cNvSpPr>
          <p:nvPr/>
        </p:nvSpPr>
        <p:spPr bwMode="auto">
          <a:xfrm>
            <a:off x="304800" y="228600"/>
            <a:ext cx="6375400" cy="1193800"/>
          </a:xfrm>
          <a:prstGeom prst="roundRect">
            <a:avLst>
              <a:gd name="adj" fmla="val 16667"/>
            </a:avLst>
          </a:prstGeom>
          <a:solidFill>
            <a:schemeClr val="bg1">
              <a:alpha val="8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49507" name="Picture 3" descr="globe_10"/>
          <p:cNvPicPr>
            <a:picLocks noChangeAspect="1" noChangeArrowheads="1"/>
          </p:cNvPicPr>
          <p:nvPr/>
        </p:nvPicPr>
        <p:blipFill>
          <a:blip r:embed="rId2" cstate="print"/>
          <a:srcRect l="1819"/>
          <a:stretch>
            <a:fillRect/>
          </a:stretch>
        </p:blipFill>
        <p:spPr bwMode="auto">
          <a:xfrm>
            <a:off x="5029200" y="0"/>
            <a:ext cx="4114800" cy="6854825"/>
          </a:xfrm>
          <a:prstGeom prst="rect">
            <a:avLst/>
          </a:prstGeom>
          <a:noFill/>
        </p:spPr>
      </p:pic>
      <p:pic>
        <p:nvPicPr>
          <p:cNvPr id="7" name="Picture 13" descr="Omnitr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536504" cy="692130"/>
          </a:xfrm>
          <a:prstGeom prst="rect">
            <a:avLst/>
          </a:prstGeom>
          <a:noFill/>
        </p:spPr>
      </p:pic>
      <p:pic>
        <p:nvPicPr>
          <p:cNvPr id="8" name="Picture 5" descr="OT-40-LeftWhi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988840"/>
            <a:ext cx="2160240" cy="37728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2492896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ADM only system with full Laser Tracker functionality such as dynamic sampling, working range from 0-60m</a:t>
            </a:r>
          </a:p>
          <a:p>
            <a:endParaRPr lang="de-DE" sz="1600" dirty="0" smtClean="0"/>
          </a:p>
          <a:p>
            <a:r>
              <a:rPr lang="de-DE" sz="1600" dirty="0" smtClean="0"/>
              <a:t>..and all this for the price of an advanced Totalstation</a:t>
            </a:r>
            <a:endParaRPr lang="de-DE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4283968" y="1916832"/>
            <a:ext cx="4648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de-DE" sz="2400" dirty="0">
                <a:solidFill>
                  <a:schemeClr val="tx1"/>
                </a:solidFill>
              </a:rPr>
              <a:t>Volumetric Error Compensation</a:t>
            </a:r>
          </a:p>
        </p:txBody>
      </p:sp>
      <p:sp>
        <p:nvSpPr>
          <p:cNvPr id="26628" name="Text Box 15"/>
          <p:cNvSpPr txBox="1">
            <a:spLocks noChangeArrowheads="1"/>
          </p:cNvSpPr>
          <p:nvPr/>
        </p:nvSpPr>
        <p:spPr bwMode="auto">
          <a:xfrm>
            <a:off x="395288" y="260350"/>
            <a:ext cx="8497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000" b="1" dirty="0" smtClean="0">
                <a:solidFill>
                  <a:schemeClr val="folHlink"/>
                </a:solidFill>
                <a:effectLst/>
                <a:latin typeface="Helvetica 55 Roman" pitchFamily="34" charset="0"/>
                <a:cs typeface="Arial" charset="0"/>
              </a:rPr>
              <a:t>NEW!</a:t>
            </a:r>
            <a:r>
              <a:rPr lang="de-DE" sz="2000" b="1" dirty="0" smtClean="0">
                <a:solidFill>
                  <a:schemeClr val="bg1"/>
                </a:solidFill>
                <a:effectLst/>
                <a:latin typeface="Helvetica 55 Roman" pitchFamily="34" charset="0"/>
                <a:cs typeface="Arial" charset="0"/>
              </a:rPr>
              <a:t> </a:t>
            </a:r>
            <a:r>
              <a:rPr lang="de-DE" sz="2000" b="1" dirty="0">
                <a:solidFill>
                  <a:schemeClr val="bg1"/>
                </a:solidFill>
                <a:effectLst/>
                <a:latin typeface="Helvetica 55 Roman" pitchFamily="34" charset="0"/>
                <a:cs typeface="Arial" charset="0"/>
              </a:rPr>
              <a:t>API VEC</a:t>
            </a:r>
          </a:p>
        </p:txBody>
      </p:sp>
      <p:pic>
        <p:nvPicPr>
          <p:cNvPr id="26629" name="Picture 3" descr="API retouch 4_with logo-Hi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290888" cy="480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0" name="Picture 5" descr="P00017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6"/>
            <a:ext cx="4038600" cy="2690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AutoShape 2"/>
          <p:cNvSpPr>
            <a:spLocks noChangeArrowheads="1"/>
          </p:cNvSpPr>
          <p:nvPr/>
        </p:nvSpPr>
        <p:spPr bwMode="auto">
          <a:xfrm>
            <a:off x="14288" y="71438"/>
            <a:ext cx="8229600" cy="7651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0" hangingPunct="0"/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00999"/>
            <a:ext cx="9144001" cy="46378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swivel_xd_comb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524000"/>
            <a:ext cx="2206625" cy="196850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114800" y="1981200"/>
            <a:ext cx="2520950" cy="62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55 Roman" pitchFamily="34" charset="0"/>
              </a:rPr>
              <a:t>MACHINE TOOL</a:t>
            </a:r>
          </a:p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55 Roman" pitchFamily="34" charset="0"/>
              </a:rPr>
              <a:t>METROLOGY</a:t>
            </a:r>
            <a:endParaRPr lang="en-US" sz="1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55 Roman" pitchFamily="34" charset="0"/>
            </a:endParaRPr>
          </a:p>
        </p:txBody>
      </p:sp>
      <p:pic>
        <p:nvPicPr>
          <p:cNvPr id="28678" name="Picture 6" descr="LaserRail-New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8438" y="4267200"/>
            <a:ext cx="958850" cy="1368425"/>
          </a:xfrm>
          <a:prstGeom prst="rect">
            <a:avLst/>
          </a:prstGeom>
          <a:noFill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160963"/>
            <a:ext cx="1584325" cy="325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8680" name="Picture 4" descr="volumewithobstaclepointsarrow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514600"/>
            <a:ext cx="17907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590800" y="2971800"/>
            <a:ext cx="762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55 Roman" pitchFamily="34" charset="0"/>
              </a:rPr>
              <a:t>NEW!</a:t>
            </a:r>
            <a:r>
              <a:rPr lang="en-GB" sz="1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55 Roman" pitchFamily="34" charset="0"/>
              </a:rPr>
              <a:t> </a:t>
            </a:r>
            <a:endParaRPr lang="en-US" sz="14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55 Roman" pitchFamily="34" charset="0"/>
            </a:endParaRPr>
          </a:p>
        </p:txBody>
      </p:sp>
      <p:pic>
        <p:nvPicPr>
          <p:cNvPr id="28682" name="Picture 10" descr="LaserRai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3638" y="3886200"/>
            <a:ext cx="1782762" cy="254000"/>
          </a:xfrm>
          <a:prstGeom prst="rect">
            <a:avLst/>
          </a:prstGeom>
          <a:noFill/>
        </p:spPr>
      </p:pic>
      <p:pic>
        <p:nvPicPr>
          <p:cNvPr id="28683" name="Picture 11" descr="VE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2133600"/>
            <a:ext cx="1676400" cy="320675"/>
          </a:xfrm>
          <a:prstGeom prst="rect">
            <a:avLst/>
          </a:prstGeom>
          <a:noFill/>
        </p:spPr>
      </p:pic>
      <p:pic>
        <p:nvPicPr>
          <p:cNvPr id="28684" name="Picture 12" descr="ScaleB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4779963"/>
            <a:ext cx="1933575" cy="288925"/>
          </a:xfrm>
          <a:prstGeom prst="rect">
            <a:avLst/>
          </a:prstGeom>
          <a:noFill/>
        </p:spPr>
      </p:pic>
      <p:pic>
        <p:nvPicPr>
          <p:cNvPr id="28685" name="Picture 13" descr="X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1295400"/>
            <a:ext cx="1682750" cy="285750"/>
          </a:xfrm>
          <a:prstGeom prst="rect">
            <a:avLst/>
          </a:prstGeom>
          <a:noFill/>
        </p:spPr>
      </p:pic>
      <p:pic>
        <p:nvPicPr>
          <p:cNvPr id="28686" name="Picture 14" descr="SwivelChec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3429000"/>
            <a:ext cx="2111375" cy="234950"/>
          </a:xfrm>
          <a:prstGeom prst="rect">
            <a:avLst/>
          </a:prstGeom>
          <a:noFill/>
        </p:spPr>
      </p:pic>
      <p:pic>
        <p:nvPicPr>
          <p:cNvPr id="28687" name="Picture 15" descr="API_Service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1463675"/>
            <a:ext cx="3856038" cy="441325"/>
          </a:xfrm>
          <a:prstGeom prst="rect">
            <a:avLst/>
          </a:prstGeom>
          <a:noFill/>
        </p:spPr>
      </p:pic>
      <p:sp>
        <p:nvSpPr>
          <p:cNvPr id="77342" name="Rectangle 542"/>
          <p:cNvSpPr>
            <a:spLocks noChangeArrowheads="1"/>
          </p:cNvSpPr>
          <p:nvPr/>
        </p:nvSpPr>
        <p:spPr bwMode="auto">
          <a:xfrm>
            <a:off x="152400" y="457200"/>
            <a:ext cx="8686800" cy="1143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altLang="ko-KR" sz="3000" b="1" dirty="0">
                <a:latin typeface="Helvetica 55 Roman" pitchFamily="34" charset="0"/>
                <a:ea typeface="Gulim" pitchFamily="34" charset="-127"/>
              </a:rPr>
              <a:t>Metrology Product Line</a:t>
            </a:r>
          </a:p>
        </p:txBody>
      </p:sp>
      <p:pic>
        <p:nvPicPr>
          <p:cNvPr id="28689" name="Picture 17" descr="digital_ac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495800"/>
            <a:ext cx="1679575" cy="1339850"/>
          </a:xfrm>
          <a:prstGeom prst="rect">
            <a:avLst/>
          </a:prstGeom>
          <a:noFill/>
        </p:spPr>
      </p:pic>
      <p:pic>
        <p:nvPicPr>
          <p:cNvPr id="28690" name="Picture 18" descr="Autocollimato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5867400"/>
            <a:ext cx="4200525" cy="303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757488" y="2265363"/>
            <a:ext cx="35433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2"/>
                </a:solidFill>
                <a:latin typeface="Helvetica 55 Roman" pitchFamily="34" charset="0"/>
                <a:ea typeface="Gulim" pitchFamily="34" charset="-127"/>
              </a:rPr>
              <a:t>Thank </a:t>
            </a:r>
            <a:r>
              <a:rPr lang="en-US" altLang="ko-KR" sz="4800" b="1" dirty="0" smtClean="0">
                <a:solidFill>
                  <a:schemeClr val="tx2"/>
                </a:solidFill>
                <a:latin typeface="Helvetica 55 Roman" pitchFamily="34" charset="0"/>
                <a:ea typeface="Gulim" pitchFamily="34" charset="-127"/>
              </a:rPr>
              <a:t>you!</a:t>
            </a:r>
            <a:endParaRPr lang="en-US" altLang="ko-KR" sz="4800" b="1" dirty="0">
              <a:solidFill>
                <a:schemeClr val="tx2"/>
              </a:solidFill>
              <a:latin typeface="Helvetica 55 Roman" pitchFamily="34" charset="0"/>
              <a:ea typeface="Gulim" pitchFamily="34" charset="-127"/>
            </a:endParaRPr>
          </a:p>
          <a:p>
            <a:pPr algn="ctr"/>
            <a:endParaRPr lang="en-US" altLang="ko-KR" sz="4800" b="1" dirty="0">
              <a:solidFill>
                <a:schemeClr val="tx2"/>
              </a:solidFill>
              <a:latin typeface="Helvetica 55 Roman" pitchFamily="34" charset="0"/>
              <a:ea typeface="Gulim" pitchFamily="34" charset="-127"/>
            </a:endParaRPr>
          </a:p>
          <a:p>
            <a:pPr algn="ctr"/>
            <a:r>
              <a:rPr lang="en-US" altLang="ko-KR" sz="4800" b="1" dirty="0">
                <a:solidFill>
                  <a:schemeClr val="tx2"/>
                </a:solidFill>
                <a:latin typeface="Helvetica 55 Roman" pitchFamily="34" charset="0"/>
                <a:ea typeface="Gulim" pitchFamily="34" charset="-127"/>
              </a:rPr>
              <a:t>Questions?</a:t>
            </a:r>
            <a:endParaRPr lang="de-DE" sz="4800" b="1" dirty="0">
              <a:solidFill>
                <a:schemeClr val="tx2"/>
              </a:solidFill>
              <a:latin typeface="Helvetica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On-screen Show (4:3)</PresentationFormat>
  <Paragraphs>53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Standarddesign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 </dc:creator>
  <cp:lastModifiedBy>Steffen Linnemann</cp:lastModifiedBy>
  <cp:revision>213</cp:revision>
  <dcterms:created xsi:type="dcterms:W3CDTF">2008-06-10T15:00:19Z</dcterms:created>
  <dcterms:modified xsi:type="dcterms:W3CDTF">2010-09-14T18:51:44Z</dcterms:modified>
</cp:coreProperties>
</file>